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68" r:id="rId13"/>
    <p:sldId id="267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97" d="100"/>
          <a:sy n="97" d="100"/>
        </p:scale>
        <p:origin x="110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/>
                      <a:t>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C8-457F-A50A-ADD75322C7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/>
                      <a:t>18%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C8-457F-A50A-ADD75322C7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/>
                      <a:t>27%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C8-457F-A50A-ADD75322C77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400"/>
                      <a:t>46%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C8-457F-A50A-ADD75322C7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Лист1!$A$1:$A$4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C8-457F-A50A-ADD75322C77C}"/>
            </c:ext>
          </c:extLst>
        </c:ser>
        <c:ser>
          <c:idx val="1"/>
          <c:order val="1"/>
          <c:val>
            <c:numRef>
              <c:f>Лист1!$B$1:$B$4</c:f>
              <c:numCache>
                <c:formatCode>General</c:formatCode>
                <c:ptCount val="4"/>
                <c:pt idx="0">
                  <c:v>57</c:v>
                </c:pt>
                <c:pt idx="1">
                  <c:v>21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C8-457F-A50A-ADD75322C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045389592727241"/>
          <c:y val="0.7634857717755853"/>
          <c:w val="0.28440230778955594"/>
          <c:h val="0.23651422822441473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/>
                      <a:t>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D0-4420-A90C-860D7CBCB4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/>
                      <a:t>18%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D0-4420-A90C-860D7CBCB4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/>
                      <a:t>27%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D0-4420-A90C-860D7CBCB4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400"/>
                      <a:t>46%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D0-4420-A90C-860D7CBCB4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Лист1!$A$1:$A$4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D0-4420-A90C-860D7CBCB4E4}"/>
            </c:ext>
          </c:extLst>
        </c:ser>
        <c:ser>
          <c:idx val="1"/>
          <c:order val="1"/>
          <c:val>
            <c:numRef>
              <c:f>Лист1!$B$1:$B$4</c:f>
              <c:numCache>
                <c:formatCode>General</c:formatCode>
                <c:ptCount val="4"/>
                <c:pt idx="0">
                  <c:v>57</c:v>
                </c:pt>
                <c:pt idx="1">
                  <c:v>21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D0-4420-A90C-860D7CBCB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045389592727241"/>
          <c:y val="0.79678621478644562"/>
          <c:w val="0.28440230778955594"/>
          <c:h val="0.20321378521355446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05BC6-1CA5-4A26-9562-EAD3A652AE0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02B4D9-8024-4C49-9506-4DAD154B790A}">
      <dgm:prSet phldrT="[Текст]" custT="1"/>
      <dgm:spPr/>
      <dgm:t>
        <a:bodyPr/>
        <a:lstStyle/>
        <a:p>
          <a:r>
            <a:rPr lang="ru-RU" sz="4000" dirty="0"/>
            <a:t>Шамот</a:t>
          </a:r>
        </a:p>
      </dgm:t>
    </dgm:pt>
    <dgm:pt modelId="{1B0BF96E-8326-4725-B51E-F0636001ACD9}" type="parTrans" cxnId="{5F7C0CA6-E661-4E34-8B26-BC2CFC6A2B88}">
      <dgm:prSet/>
      <dgm:spPr/>
      <dgm:t>
        <a:bodyPr/>
        <a:lstStyle/>
        <a:p>
          <a:endParaRPr lang="ru-RU"/>
        </a:p>
      </dgm:t>
    </dgm:pt>
    <dgm:pt modelId="{7CD6B0BA-58B6-40C4-AE23-97BE294DEF4F}" type="sibTrans" cxnId="{5F7C0CA6-E661-4E34-8B26-BC2CFC6A2B88}">
      <dgm:prSet/>
      <dgm:spPr/>
      <dgm:t>
        <a:bodyPr/>
        <a:lstStyle/>
        <a:p>
          <a:endParaRPr lang="ru-RU"/>
        </a:p>
      </dgm:t>
    </dgm:pt>
    <dgm:pt modelId="{FA753C5C-FAA4-4488-BB34-4F6AA334E149}">
      <dgm:prSet phldrT="[Текст]" custT="1"/>
      <dgm:spPr/>
      <dgm:t>
        <a:bodyPr/>
        <a:lstStyle/>
        <a:p>
          <a:r>
            <a:rPr lang="ru-RU" sz="4000" dirty="0"/>
            <a:t>Тальк</a:t>
          </a:r>
        </a:p>
      </dgm:t>
    </dgm:pt>
    <dgm:pt modelId="{F65D0B33-2E6B-42D5-8DCF-36CE71A18B85}" type="parTrans" cxnId="{99A6A740-ACE7-4EF7-9A02-5BC3D721D368}">
      <dgm:prSet/>
      <dgm:spPr/>
      <dgm:t>
        <a:bodyPr/>
        <a:lstStyle/>
        <a:p>
          <a:endParaRPr lang="ru-RU"/>
        </a:p>
      </dgm:t>
    </dgm:pt>
    <dgm:pt modelId="{A886A236-B1FE-4D5D-9EBE-B1752A885BCC}" type="sibTrans" cxnId="{99A6A740-ACE7-4EF7-9A02-5BC3D721D368}">
      <dgm:prSet/>
      <dgm:spPr/>
      <dgm:t>
        <a:bodyPr/>
        <a:lstStyle/>
        <a:p>
          <a:endParaRPr lang="ru-RU"/>
        </a:p>
      </dgm:t>
    </dgm:pt>
    <dgm:pt modelId="{53585ABC-7C94-4CD5-8CDD-691205066120}">
      <dgm:prSet phldrT="[Текст]" phldr="1" custT="1"/>
      <dgm:spPr/>
      <dgm:t>
        <a:bodyPr/>
        <a:lstStyle/>
        <a:p>
          <a:endParaRPr lang="ru-RU" sz="4000" dirty="0"/>
        </a:p>
      </dgm:t>
    </dgm:pt>
    <dgm:pt modelId="{B70591A5-EF50-4FAD-A662-BA84D39504CD}" type="parTrans" cxnId="{01CA8A3A-B6AA-400E-8F5D-82774EAED170}">
      <dgm:prSet/>
      <dgm:spPr/>
      <dgm:t>
        <a:bodyPr/>
        <a:lstStyle/>
        <a:p>
          <a:endParaRPr lang="ru-RU"/>
        </a:p>
      </dgm:t>
    </dgm:pt>
    <dgm:pt modelId="{8A5721BD-B6D7-4507-BE8B-A9518FA26C6A}" type="sibTrans" cxnId="{01CA8A3A-B6AA-400E-8F5D-82774EAED170}">
      <dgm:prSet/>
      <dgm:spPr/>
      <dgm:t>
        <a:bodyPr/>
        <a:lstStyle/>
        <a:p>
          <a:endParaRPr lang="ru-RU"/>
        </a:p>
      </dgm:t>
    </dgm:pt>
    <dgm:pt modelId="{55B6F45E-3042-476E-B74B-28BA72EABE19}">
      <dgm:prSet phldrT="[Текст]"/>
      <dgm:spPr/>
      <dgm:t>
        <a:bodyPr/>
        <a:lstStyle/>
        <a:p>
          <a:endParaRPr lang="ru-RU" sz="1600" dirty="0"/>
        </a:p>
      </dgm:t>
    </dgm:pt>
    <dgm:pt modelId="{A3EC1C2B-9DD7-4FDF-A98A-487E43147B24}" type="parTrans" cxnId="{A103A02C-BF7C-4180-A242-3592418EF8C5}">
      <dgm:prSet/>
      <dgm:spPr/>
      <dgm:t>
        <a:bodyPr/>
        <a:lstStyle/>
        <a:p>
          <a:endParaRPr lang="ru-RU"/>
        </a:p>
      </dgm:t>
    </dgm:pt>
    <dgm:pt modelId="{3706FBDF-BBFA-4243-B99D-AC2C4AF0E263}" type="sibTrans" cxnId="{A103A02C-BF7C-4180-A242-3592418EF8C5}">
      <dgm:prSet/>
      <dgm:spPr/>
      <dgm:t>
        <a:bodyPr/>
        <a:lstStyle/>
        <a:p>
          <a:endParaRPr lang="ru-RU"/>
        </a:p>
      </dgm:t>
    </dgm:pt>
    <dgm:pt modelId="{E68D49F1-B627-467B-BB45-C7EB9FBE7763}">
      <dgm:prSet/>
      <dgm:spPr/>
      <dgm:t>
        <a:bodyPr/>
        <a:lstStyle/>
        <a:p>
          <a:r>
            <a:rPr lang="ru-RU" dirty="0"/>
            <a:t>Костная мука</a:t>
          </a:r>
        </a:p>
      </dgm:t>
    </dgm:pt>
    <dgm:pt modelId="{430D87E4-FF17-471F-B94E-0DAF0CC6AD04}" type="parTrans" cxnId="{877249DB-6140-434E-A57A-433072D5E45C}">
      <dgm:prSet/>
      <dgm:spPr/>
      <dgm:t>
        <a:bodyPr/>
        <a:lstStyle/>
        <a:p>
          <a:endParaRPr lang="ru-RU"/>
        </a:p>
      </dgm:t>
    </dgm:pt>
    <dgm:pt modelId="{F17E6A67-8492-48AD-8E7F-21F647D3BB73}" type="sibTrans" cxnId="{877249DB-6140-434E-A57A-433072D5E45C}">
      <dgm:prSet/>
      <dgm:spPr/>
      <dgm:t>
        <a:bodyPr/>
        <a:lstStyle/>
        <a:p>
          <a:endParaRPr lang="ru-RU"/>
        </a:p>
      </dgm:t>
    </dgm:pt>
    <dgm:pt modelId="{360D25C2-EC88-4657-9F8C-488C59DEA66A}">
      <dgm:prSet phldrT="[Текст]" phldr="1"/>
      <dgm:spPr/>
      <dgm:t>
        <a:bodyPr/>
        <a:lstStyle/>
        <a:p>
          <a:endParaRPr lang="ru-RU" sz="1600"/>
        </a:p>
      </dgm:t>
    </dgm:pt>
    <dgm:pt modelId="{06FF80DB-F6FE-4407-9BE3-AA94281376C6}" type="sibTrans" cxnId="{EFF29752-CBEF-428C-AC78-2507B0705BA6}">
      <dgm:prSet/>
      <dgm:spPr/>
      <dgm:t>
        <a:bodyPr/>
        <a:lstStyle/>
        <a:p>
          <a:endParaRPr lang="ru-RU"/>
        </a:p>
      </dgm:t>
    </dgm:pt>
    <dgm:pt modelId="{B725B5A4-0E60-4B2D-BBA5-996999181D5A}" type="parTrans" cxnId="{EFF29752-CBEF-428C-AC78-2507B0705BA6}">
      <dgm:prSet/>
      <dgm:spPr/>
      <dgm:t>
        <a:bodyPr/>
        <a:lstStyle/>
        <a:p>
          <a:endParaRPr lang="ru-RU"/>
        </a:p>
      </dgm:t>
    </dgm:pt>
    <dgm:pt modelId="{0153A164-58AB-4587-872D-9946BC1F0977}">
      <dgm:prSet phldrT="[Текст]" phldr="1"/>
      <dgm:spPr/>
      <dgm:t>
        <a:bodyPr/>
        <a:lstStyle/>
        <a:p>
          <a:endParaRPr lang="ru-RU" sz="1600" dirty="0"/>
        </a:p>
      </dgm:t>
    </dgm:pt>
    <dgm:pt modelId="{53A98EEF-EA82-465F-B326-BD227B6864FA}" type="sibTrans" cxnId="{75C59DE7-2B65-4C76-A5CD-1094AE653357}">
      <dgm:prSet/>
      <dgm:spPr/>
      <dgm:t>
        <a:bodyPr/>
        <a:lstStyle/>
        <a:p>
          <a:endParaRPr lang="ru-RU"/>
        </a:p>
      </dgm:t>
    </dgm:pt>
    <dgm:pt modelId="{FD7901A6-AC65-486C-9D53-9346673F14A1}" type="parTrans" cxnId="{75C59DE7-2B65-4C76-A5CD-1094AE653357}">
      <dgm:prSet/>
      <dgm:spPr/>
      <dgm:t>
        <a:bodyPr/>
        <a:lstStyle/>
        <a:p>
          <a:endParaRPr lang="ru-RU"/>
        </a:p>
      </dgm:t>
    </dgm:pt>
    <dgm:pt modelId="{801C3F11-9D76-4CC0-8FDA-BEF9941F3F9C}">
      <dgm:prSet/>
      <dgm:spPr/>
      <dgm:t>
        <a:bodyPr/>
        <a:lstStyle/>
        <a:p>
          <a:r>
            <a:rPr lang="ru-RU" dirty="0"/>
            <a:t>Зола</a:t>
          </a:r>
        </a:p>
      </dgm:t>
    </dgm:pt>
    <dgm:pt modelId="{D6D03CC6-F8BE-4D4C-8A05-30D20F3C9A22}" type="parTrans" cxnId="{1EA50A2D-A0E2-48BF-A07E-B1193B036764}">
      <dgm:prSet/>
      <dgm:spPr/>
    </dgm:pt>
    <dgm:pt modelId="{BB77F552-9BC9-47E8-8682-8476353C2AC6}" type="sibTrans" cxnId="{1EA50A2D-A0E2-48BF-A07E-B1193B036764}">
      <dgm:prSet/>
      <dgm:spPr/>
    </dgm:pt>
    <dgm:pt modelId="{77B65BD3-43CE-4B78-AFF8-820E78759250}" type="pres">
      <dgm:prSet presAssocID="{28405BC6-1CA5-4A26-9562-EAD3A652AE01}" presName="linear" presStyleCnt="0">
        <dgm:presLayoutVars>
          <dgm:dir/>
          <dgm:resizeHandles val="exact"/>
        </dgm:presLayoutVars>
      </dgm:prSet>
      <dgm:spPr/>
    </dgm:pt>
    <dgm:pt modelId="{17C844D0-157F-4744-8AF5-E9ED8E628D6E}" type="pres">
      <dgm:prSet presAssocID="{801C3F11-9D76-4CC0-8FDA-BEF9941F3F9C}" presName="comp" presStyleCnt="0"/>
      <dgm:spPr/>
    </dgm:pt>
    <dgm:pt modelId="{33D75F49-DF90-4081-8350-5CEDC786FC4E}" type="pres">
      <dgm:prSet presAssocID="{801C3F11-9D76-4CC0-8FDA-BEF9941F3F9C}" presName="box" presStyleLbl="node1" presStyleIdx="0" presStyleCnt="4"/>
      <dgm:spPr/>
    </dgm:pt>
    <dgm:pt modelId="{4FD13038-FC8E-4BD5-9F88-7F933C774638}" type="pres">
      <dgm:prSet presAssocID="{801C3F11-9D76-4CC0-8FDA-BEF9941F3F9C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FADEA68A-A0A4-4320-A232-3D7D3EFEE353}" type="pres">
      <dgm:prSet presAssocID="{801C3F11-9D76-4CC0-8FDA-BEF9941F3F9C}" presName="text" presStyleLbl="node1" presStyleIdx="0" presStyleCnt="4">
        <dgm:presLayoutVars>
          <dgm:bulletEnabled val="1"/>
        </dgm:presLayoutVars>
      </dgm:prSet>
      <dgm:spPr/>
    </dgm:pt>
    <dgm:pt modelId="{D363090C-C714-4829-B5E7-B55E643AADFA}" type="pres">
      <dgm:prSet presAssocID="{BB77F552-9BC9-47E8-8682-8476353C2AC6}" presName="spacer" presStyleCnt="0"/>
      <dgm:spPr/>
    </dgm:pt>
    <dgm:pt modelId="{9E83096D-9CD4-452F-A8AB-CAD5D3E8D722}" type="pres">
      <dgm:prSet presAssocID="{6D02B4D9-8024-4C49-9506-4DAD154B790A}" presName="comp" presStyleCnt="0"/>
      <dgm:spPr/>
    </dgm:pt>
    <dgm:pt modelId="{4C7DAE02-9E1A-4ADA-9D39-DD80683491D1}" type="pres">
      <dgm:prSet presAssocID="{6D02B4D9-8024-4C49-9506-4DAD154B790A}" presName="box" presStyleLbl="node1" presStyleIdx="1" presStyleCnt="4"/>
      <dgm:spPr/>
    </dgm:pt>
    <dgm:pt modelId="{A7516B68-EEC4-4D9E-98A3-696AE719ED1B}" type="pres">
      <dgm:prSet presAssocID="{6D02B4D9-8024-4C49-9506-4DAD154B790A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8A90A929-B16A-4B2C-B823-FD81B4E2F216}" type="pres">
      <dgm:prSet presAssocID="{6D02B4D9-8024-4C49-9506-4DAD154B790A}" presName="text" presStyleLbl="node1" presStyleIdx="1" presStyleCnt="4">
        <dgm:presLayoutVars>
          <dgm:bulletEnabled val="1"/>
        </dgm:presLayoutVars>
      </dgm:prSet>
      <dgm:spPr/>
    </dgm:pt>
    <dgm:pt modelId="{0EE8699D-FDDB-4DD5-821A-F0CB011E6BAC}" type="pres">
      <dgm:prSet presAssocID="{7CD6B0BA-58B6-40C4-AE23-97BE294DEF4F}" presName="spacer" presStyleCnt="0"/>
      <dgm:spPr/>
    </dgm:pt>
    <dgm:pt modelId="{E83B2B25-D5B2-4E51-A18E-F6D2995E40E4}" type="pres">
      <dgm:prSet presAssocID="{E68D49F1-B627-467B-BB45-C7EB9FBE7763}" presName="comp" presStyleCnt="0"/>
      <dgm:spPr/>
    </dgm:pt>
    <dgm:pt modelId="{BF65F502-2EC3-4870-96AF-DEE82918D2AE}" type="pres">
      <dgm:prSet presAssocID="{E68D49F1-B627-467B-BB45-C7EB9FBE7763}" presName="box" presStyleLbl="node1" presStyleIdx="2" presStyleCnt="4"/>
      <dgm:spPr/>
    </dgm:pt>
    <dgm:pt modelId="{83667D92-8B17-4622-B84B-F5C0F5C3397B}" type="pres">
      <dgm:prSet presAssocID="{E68D49F1-B627-467B-BB45-C7EB9FBE7763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2BAE2076-A7DD-44A7-B59E-E9B288F02F06}" type="pres">
      <dgm:prSet presAssocID="{E68D49F1-B627-467B-BB45-C7EB9FBE7763}" presName="text" presStyleLbl="node1" presStyleIdx="2" presStyleCnt="4">
        <dgm:presLayoutVars>
          <dgm:bulletEnabled val="1"/>
        </dgm:presLayoutVars>
      </dgm:prSet>
      <dgm:spPr/>
    </dgm:pt>
    <dgm:pt modelId="{94673111-2445-4742-A736-D9AE6A1A8D0D}" type="pres">
      <dgm:prSet presAssocID="{F17E6A67-8492-48AD-8E7F-21F647D3BB73}" presName="spacer" presStyleCnt="0"/>
      <dgm:spPr/>
    </dgm:pt>
    <dgm:pt modelId="{3864963F-3D6B-4AB4-93E5-2D30DFE2DD68}" type="pres">
      <dgm:prSet presAssocID="{FA753C5C-FAA4-4488-BB34-4F6AA334E149}" presName="comp" presStyleCnt="0"/>
      <dgm:spPr/>
    </dgm:pt>
    <dgm:pt modelId="{5E1B787F-AE67-47E3-AE0B-D36A8393F17D}" type="pres">
      <dgm:prSet presAssocID="{FA753C5C-FAA4-4488-BB34-4F6AA334E149}" presName="box" presStyleLbl="node1" presStyleIdx="3" presStyleCnt="4"/>
      <dgm:spPr/>
    </dgm:pt>
    <dgm:pt modelId="{04BA4EA1-F09B-4CDF-B394-BA0CF98500E6}" type="pres">
      <dgm:prSet presAssocID="{FA753C5C-FAA4-4488-BB34-4F6AA334E149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BEFAD753-162B-4FC4-BB9B-8E2ECD61DE6F}" type="pres">
      <dgm:prSet presAssocID="{FA753C5C-FAA4-4488-BB34-4F6AA334E149}" presName="text" presStyleLbl="node1" presStyleIdx="3" presStyleCnt="4">
        <dgm:presLayoutVars>
          <dgm:bulletEnabled val="1"/>
        </dgm:presLayoutVars>
      </dgm:prSet>
      <dgm:spPr/>
    </dgm:pt>
  </dgm:ptLst>
  <dgm:cxnLst>
    <dgm:cxn modelId="{1EF76200-9270-44E7-AD44-593B3E9DC779}" type="presOf" srcId="{53585ABC-7C94-4CD5-8CDD-691205066120}" destId="{BEFAD753-162B-4FC4-BB9B-8E2ECD61DE6F}" srcOrd="1" destOrd="1" presId="urn:microsoft.com/office/officeart/2005/8/layout/vList4"/>
    <dgm:cxn modelId="{B5CDBF21-06B7-4523-8332-6C08620750A5}" type="presOf" srcId="{E68D49F1-B627-467B-BB45-C7EB9FBE7763}" destId="{2BAE2076-A7DD-44A7-B59E-E9B288F02F06}" srcOrd="1" destOrd="0" presId="urn:microsoft.com/office/officeart/2005/8/layout/vList4"/>
    <dgm:cxn modelId="{1ED2FC2A-97F9-45E9-B599-B274E506A975}" type="presOf" srcId="{801C3F11-9D76-4CC0-8FDA-BEF9941F3F9C}" destId="{FADEA68A-A0A4-4320-A232-3D7D3EFEE353}" srcOrd="1" destOrd="0" presId="urn:microsoft.com/office/officeart/2005/8/layout/vList4"/>
    <dgm:cxn modelId="{60B0732C-CF1D-47A3-AA62-FDC0D8351DFE}" type="presOf" srcId="{E68D49F1-B627-467B-BB45-C7EB9FBE7763}" destId="{BF65F502-2EC3-4870-96AF-DEE82918D2AE}" srcOrd="0" destOrd="0" presId="urn:microsoft.com/office/officeart/2005/8/layout/vList4"/>
    <dgm:cxn modelId="{A103A02C-BF7C-4180-A242-3592418EF8C5}" srcId="{FA753C5C-FAA4-4488-BB34-4F6AA334E149}" destId="{55B6F45E-3042-476E-B74B-28BA72EABE19}" srcOrd="1" destOrd="0" parTransId="{A3EC1C2B-9DD7-4FDF-A98A-487E43147B24}" sibTransId="{3706FBDF-BBFA-4243-B99D-AC2C4AF0E263}"/>
    <dgm:cxn modelId="{1EA50A2D-A0E2-48BF-A07E-B1193B036764}" srcId="{28405BC6-1CA5-4A26-9562-EAD3A652AE01}" destId="{801C3F11-9D76-4CC0-8FDA-BEF9941F3F9C}" srcOrd="0" destOrd="0" parTransId="{D6D03CC6-F8BE-4D4C-8A05-30D20F3C9A22}" sibTransId="{BB77F552-9BC9-47E8-8682-8476353C2AC6}"/>
    <dgm:cxn modelId="{C83A612E-D9E9-42D5-8FCD-147A4CD7AE46}" type="presOf" srcId="{53585ABC-7C94-4CD5-8CDD-691205066120}" destId="{5E1B787F-AE67-47E3-AE0B-D36A8393F17D}" srcOrd="0" destOrd="1" presId="urn:microsoft.com/office/officeart/2005/8/layout/vList4"/>
    <dgm:cxn modelId="{B3291931-764B-4F23-BA27-1F8DCFBEF886}" type="presOf" srcId="{0153A164-58AB-4587-872D-9946BC1F0977}" destId="{4C7DAE02-9E1A-4ADA-9D39-DD80683491D1}" srcOrd="0" destOrd="2" presId="urn:microsoft.com/office/officeart/2005/8/layout/vList4"/>
    <dgm:cxn modelId="{01CA8A3A-B6AA-400E-8F5D-82774EAED170}" srcId="{FA753C5C-FAA4-4488-BB34-4F6AA334E149}" destId="{53585ABC-7C94-4CD5-8CDD-691205066120}" srcOrd="0" destOrd="0" parTransId="{B70591A5-EF50-4FAD-A662-BA84D39504CD}" sibTransId="{8A5721BD-B6D7-4507-BE8B-A9518FA26C6A}"/>
    <dgm:cxn modelId="{99A6A740-ACE7-4EF7-9A02-5BC3D721D368}" srcId="{28405BC6-1CA5-4A26-9562-EAD3A652AE01}" destId="{FA753C5C-FAA4-4488-BB34-4F6AA334E149}" srcOrd="3" destOrd="0" parTransId="{F65D0B33-2E6B-42D5-8DCF-36CE71A18B85}" sibTransId="{A886A236-B1FE-4D5D-9EBE-B1752A885BCC}"/>
    <dgm:cxn modelId="{66398344-2955-40D2-9956-CD6AF06E4501}" type="presOf" srcId="{6D02B4D9-8024-4C49-9506-4DAD154B790A}" destId="{4C7DAE02-9E1A-4ADA-9D39-DD80683491D1}" srcOrd="0" destOrd="0" presId="urn:microsoft.com/office/officeart/2005/8/layout/vList4"/>
    <dgm:cxn modelId="{19B3364F-747E-437B-BBE5-3DB31ACCF336}" type="presOf" srcId="{360D25C2-EC88-4657-9F8C-488C59DEA66A}" destId="{8A90A929-B16A-4B2C-B823-FD81B4E2F216}" srcOrd="1" destOrd="1" presId="urn:microsoft.com/office/officeart/2005/8/layout/vList4"/>
    <dgm:cxn modelId="{240ABF4F-9853-44BC-AE73-02060EA611ED}" type="presOf" srcId="{360D25C2-EC88-4657-9F8C-488C59DEA66A}" destId="{4C7DAE02-9E1A-4ADA-9D39-DD80683491D1}" srcOrd="0" destOrd="1" presId="urn:microsoft.com/office/officeart/2005/8/layout/vList4"/>
    <dgm:cxn modelId="{EFF29752-CBEF-428C-AC78-2507B0705BA6}" srcId="{6D02B4D9-8024-4C49-9506-4DAD154B790A}" destId="{360D25C2-EC88-4657-9F8C-488C59DEA66A}" srcOrd="0" destOrd="0" parTransId="{B725B5A4-0E60-4B2D-BBA5-996999181D5A}" sibTransId="{06FF80DB-F6FE-4407-9BE3-AA94281376C6}"/>
    <dgm:cxn modelId="{C3B7DE53-274C-42D9-B28E-AC708B7A7868}" type="presOf" srcId="{801C3F11-9D76-4CC0-8FDA-BEF9941F3F9C}" destId="{33D75F49-DF90-4081-8350-5CEDC786FC4E}" srcOrd="0" destOrd="0" presId="urn:microsoft.com/office/officeart/2005/8/layout/vList4"/>
    <dgm:cxn modelId="{8A65468E-84EB-41D2-9B11-EB81F30285E1}" type="presOf" srcId="{FA753C5C-FAA4-4488-BB34-4F6AA334E149}" destId="{BEFAD753-162B-4FC4-BB9B-8E2ECD61DE6F}" srcOrd="1" destOrd="0" presId="urn:microsoft.com/office/officeart/2005/8/layout/vList4"/>
    <dgm:cxn modelId="{8082E197-715B-4F16-8CAA-679C105AC4AD}" type="presOf" srcId="{55B6F45E-3042-476E-B74B-28BA72EABE19}" destId="{BEFAD753-162B-4FC4-BB9B-8E2ECD61DE6F}" srcOrd="1" destOrd="2" presId="urn:microsoft.com/office/officeart/2005/8/layout/vList4"/>
    <dgm:cxn modelId="{C52F49A1-4074-4309-97F7-2113C02D2093}" type="presOf" srcId="{FA753C5C-FAA4-4488-BB34-4F6AA334E149}" destId="{5E1B787F-AE67-47E3-AE0B-D36A8393F17D}" srcOrd="0" destOrd="0" presId="urn:microsoft.com/office/officeart/2005/8/layout/vList4"/>
    <dgm:cxn modelId="{5F7C0CA6-E661-4E34-8B26-BC2CFC6A2B88}" srcId="{28405BC6-1CA5-4A26-9562-EAD3A652AE01}" destId="{6D02B4D9-8024-4C49-9506-4DAD154B790A}" srcOrd="1" destOrd="0" parTransId="{1B0BF96E-8326-4725-B51E-F0636001ACD9}" sibTransId="{7CD6B0BA-58B6-40C4-AE23-97BE294DEF4F}"/>
    <dgm:cxn modelId="{0BFECDB2-CF35-4C1D-8EAF-35EE05EEDB52}" type="presOf" srcId="{0153A164-58AB-4587-872D-9946BC1F0977}" destId="{8A90A929-B16A-4B2C-B823-FD81B4E2F216}" srcOrd="1" destOrd="2" presId="urn:microsoft.com/office/officeart/2005/8/layout/vList4"/>
    <dgm:cxn modelId="{5EF2B1B8-61F6-44DA-BA00-E6ED1D2E4C0B}" type="presOf" srcId="{6D02B4D9-8024-4C49-9506-4DAD154B790A}" destId="{8A90A929-B16A-4B2C-B823-FD81B4E2F216}" srcOrd="1" destOrd="0" presId="urn:microsoft.com/office/officeart/2005/8/layout/vList4"/>
    <dgm:cxn modelId="{0BBA9ABF-D33C-4CD2-96AA-E409FBD04EC0}" type="presOf" srcId="{55B6F45E-3042-476E-B74B-28BA72EABE19}" destId="{5E1B787F-AE67-47E3-AE0B-D36A8393F17D}" srcOrd="0" destOrd="2" presId="urn:microsoft.com/office/officeart/2005/8/layout/vList4"/>
    <dgm:cxn modelId="{7D4AE8C7-498F-4B4E-A199-16CB01B4501A}" type="presOf" srcId="{28405BC6-1CA5-4A26-9562-EAD3A652AE01}" destId="{77B65BD3-43CE-4B78-AFF8-820E78759250}" srcOrd="0" destOrd="0" presId="urn:microsoft.com/office/officeart/2005/8/layout/vList4"/>
    <dgm:cxn modelId="{877249DB-6140-434E-A57A-433072D5E45C}" srcId="{28405BC6-1CA5-4A26-9562-EAD3A652AE01}" destId="{E68D49F1-B627-467B-BB45-C7EB9FBE7763}" srcOrd="2" destOrd="0" parTransId="{430D87E4-FF17-471F-B94E-0DAF0CC6AD04}" sibTransId="{F17E6A67-8492-48AD-8E7F-21F647D3BB73}"/>
    <dgm:cxn modelId="{75C59DE7-2B65-4C76-A5CD-1094AE653357}" srcId="{6D02B4D9-8024-4C49-9506-4DAD154B790A}" destId="{0153A164-58AB-4587-872D-9946BC1F0977}" srcOrd="1" destOrd="0" parTransId="{FD7901A6-AC65-486C-9D53-9346673F14A1}" sibTransId="{53A98EEF-EA82-465F-B326-BD227B6864FA}"/>
    <dgm:cxn modelId="{53C67A36-9EC2-4487-885D-22C885DDF47D}" type="presParOf" srcId="{77B65BD3-43CE-4B78-AFF8-820E78759250}" destId="{17C844D0-157F-4744-8AF5-E9ED8E628D6E}" srcOrd="0" destOrd="0" presId="urn:microsoft.com/office/officeart/2005/8/layout/vList4"/>
    <dgm:cxn modelId="{2838FE9F-EE2A-4532-B962-AA5FA4222F4F}" type="presParOf" srcId="{17C844D0-157F-4744-8AF5-E9ED8E628D6E}" destId="{33D75F49-DF90-4081-8350-5CEDC786FC4E}" srcOrd="0" destOrd="0" presId="urn:microsoft.com/office/officeart/2005/8/layout/vList4"/>
    <dgm:cxn modelId="{0FA02CBC-3B15-42C7-BA97-F76B3175C9FF}" type="presParOf" srcId="{17C844D0-157F-4744-8AF5-E9ED8E628D6E}" destId="{4FD13038-FC8E-4BD5-9F88-7F933C774638}" srcOrd="1" destOrd="0" presId="urn:microsoft.com/office/officeart/2005/8/layout/vList4"/>
    <dgm:cxn modelId="{C9F9AFFF-0D4A-403B-B663-D0AB7F767B03}" type="presParOf" srcId="{17C844D0-157F-4744-8AF5-E9ED8E628D6E}" destId="{FADEA68A-A0A4-4320-A232-3D7D3EFEE353}" srcOrd="2" destOrd="0" presId="urn:microsoft.com/office/officeart/2005/8/layout/vList4"/>
    <dgm:cxn modelId="{15C695F6-5CBA-4F85-9D89-12BAC465A54C}" type="presParOf" srcId="{77B65BD3-43CE-4B78-AFF8-820E78759250}" destId="{D363090C-C714-4829-B5E7-B55E643AADFA}" srcOrd="1" destOrd="0" presId="urn:microsoft.com/office/officeart/2005/8/layout/vList4"/>
    <dgm:cxn modelId="{1B2F47F7-ED34-43C2-AF81-6AE1F7BEFC3E}" type="presParOf" srcId="{77B65BD3-43CE-4B78-AFF8-820E78759250}" destId="{9E83096D-9CD4-452F-A8AB-CAD5D3E8D722}" srcOrd="2" destOrd="0" presId="urn:microsoft.com/office/officeart/2005/8/layout/vList4"/>
    <dgm:cxn modelId="{398DBFCA-84D6-4C5D-9BFE-5743AAE4B6E8}" type="presParOf" srcId="{9E83096D-9CD4-452F-A8AB-CAD5D3E8D722}" destId="{4C7DAE02-9E1A-4ADA-9D39-DD80683491D1}" srcOrd="0" destOrd="0" presId="urn:microsoft.com/office/officeart/2005/8/layout/vList4"/>
    <dgm:cxn modelId="{C6710527-AFCB-440D-925F-A624E9B79217}" type="presParOf" srcId="{9E83096D-9CD4-452F-A8AB-CAD5D3E8D722}" destId="{A7516B68-EEC4-4D9E-98A3-696AE719ED1B}" srcOrd="1" destOrd="0" presId="urn:microsoft.com/office/officeart/2005/8/layout/vList4"/>
    <dgm:cxn modelId="{C22BE7CF-98AA-45A0-8286-0E9285C9BB14}" type="presParOf" srcId="{9E83096D-9CD4-452F-A8AB-CAD5D3E8D722}" destId="{8A90A929-B16A-4B2C-B823-FD81B4E2F216}" srcOrd="2" destOrd="0" presId="urn:microsoft.com/office/officeart/2005/8/layout/vList4"/>
    <dgm:cxn modelId="{9482447B-7DB4-4B00-B9CB-8666F8FFD7E8}" type="presParOf" srcId="{77B65BD3-43CE-4B78-AFF8-820E78759250}" destId="{0EE8699D-FDDB-4DD5-821A-F0CB011E6BAC}" srcOrd="3" destOrd="0" presId="urn:microsoft.com/office/officeart/2005/8/layout/vList4"/>
    <dgm:cxn modelId="{38002E04-DBF1-424D-9AD2-B6866754E6D9}" type="presParOf" srcId="{77B65BD3-43CE-4B78-AFF8-820E78759250}" destId="{E83B2B25-D5B2-4E51-A18E-F6D2995E40E4}" srcOrd="4" destOrd="0" presId="urn:microsoft.com/office/officeart/2005/8/layout/vList4"/>
    <dgm:cxn modelId="{D4D6BB24-D5FE-4E11-9608-59125CCE93A2}" type="presParOf" srcId="{E83B2B25-D5B2-4E51-A18E-F6D2995E40E4}" destId="{BF65F502-2EC3-4870-96AF-DEE82918D2AE}" srcOrd="0" destOrd="0" presId="urn:microsoft.com/office/officeart/2005/8/layout/vList4"/>
    <dgm:cxn modelId="{1A785E59-902B-4B53-88C3-003691616F5D}" type="presParOf" srcId="{E83B2B25-D5B2-4E51-A18E-F6D2995E40E4}" destId="{83667D92-8B17-4622-B84B-F5C0F5C3397B}" srcOrd="1" destOrd="0" presId="urn:microsoft.com/office/officeart/2005/8/layout/vList4"/>
    <dgm:cxn modelId="{16F9F6FE-E93E-46CC-8F8A-626B3F615FDF}" type="presParOf" srcId="{E83B2B25-D5B2-4E51-A18E-F6D2995E40E4}" destId="{2BAE2076-A7DD-44A7-B59E-E9B288F02F06}" srcOrd="2" destOrd="0" presId="urn:microsoft.com/office/officeart/2005/8/layout/vList4"/>
    <dgm:cxn modelId="{4F58D2D7-7DBD-41A5-888D-448089E64A8C}" type="presParOf" srcId="{77B65BD3-43CE-4B78-AFF8-820E78759250}" destId="{94673111-2445-4742-A736-D9AE6A1A8D0D}" srcOrd="5" destOrd="0" presId="urn:microsoft.com/office/officeart/2005/8/layout/vList4"/>
    <dgm:cxn modelId="{CE6FC899-A702-4AE1-A6C0-3F16F3F6B3A3}" type="presParOf" srcId="{77B65BD3-43CE-4B78-AFF8-820E78759250}" destId="{3864963F-3D6B-4AB4-93E5-2D30DFE2DD68}" srcOrd="6" destOrd="0" presId="urn:microsoft.com/office/officeart/2005/8/layout/vList4"/>
    <dgm:cxn modelId="{3B98DE5E-9EBA-4054-A005-25D3164CA057}" type="presParOf" srcId="{3864963F-3D6B-4AB4-93E5-2D30DFE2DD68}" destId="{5E1B787F-AE67-47E3-AE0B-D36A8393F17D}" srcOrd="0" destOrd="0" presId="urn:microsoft.com/office/officeart/2005/8/layout/vList4"/>
    <dgm:cxn modelId="{C965BF7B-3879-47DF-B118-7B43099295B1}" type="presParOf" srcId="{3864963F-3D6B-4AB4-93E5-2D30DFE2DD68}" destId="{04BA4EA1-F09B-4CDF-B394-BA0CF98500E6}" srcOrd="1" destOrd="0" presId="urn:microsoft.com/office/officeart/2005/8/layout/vList4"/>
    <dgm:cxn modelId="{BFA88C64-02FA-476D-9B53-26AA40D170DB}" type="presParOf" srcId="{3864963F-3D6B-4AB4-93E5-2D30DFE2DD68}" destId="{BEFAD753-162B-4FC4-BB9B-8E2ECD61DE6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C1D30-E099-4F61-827D-1C88B1AE93A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A3211B-C390-46FE-BED5-C205F8702FEE}">
      <dgm:prSet phldrT="[Текст]" custT="1"/>
      <dgm:spPr/>
      <dgm:t>
        <a:bodyPr/>
        <a:lstStyle/>
        <a:p>
          <a:r>
            <a:rPr lang="ru-RU" sz="2800" b="0" dirty="0"/>
            <a:t>дробленые раковины с телом моллюсков или без</a:t>
          </a:r>
          <a:r>
            <a:rPr lang="ru-RU" sz="3200" b="0" dirty="0"/>
            <a:t> </a:t>
          </a:r>
          <a:br>
            <a:rPr lang="ru-RU" sz="3200" b="0" dirty="0"/>
          </a:br>
          <a:r>
            <a:rPr lang="ru-RU" sz="3200" b="0" dirty="0"/>
            <a:t>него</a:t>
          </a:r>
        </a:p>
      </dgm:t>
    </dgm:pt>
    <dgm:pt modelId="{AF7A90B5-8EB9-4C67-AF79-1F2F72546A06}" type="parTrans" cxnId="{81888826-1EA5-4638-A61D-22A038054701}">
      <dgm:prSet/>
      <dgm:spPr/>
      <dgm:t>
        <a:bodyPr/>
        <a:lstStyle/>
        <a:p>
          <a:endParaRPr lang="ru-RU"/>
        </a:p>
      </dgm:t>
    </dgm:pt>
    <dgm:pt modelId="{3CF7665D-B329-46CF-B09A-0F83074ACF44}" type="sibTrans" cxnId="{81888826-1EA5-4638-A61D-22A038054701}">
      <dgm:prSet/>
      <dgm:spPr/>
      <dgm:t>
        <a:bodyPr/>
        <a:lstStyle/>
        <a:p>
          <a:endParaRPr lang="ru-RU"/>
        </a:p>
      </dgm:t>
    </dgm:pt>
    <dgm:pt modelId="{44F35D14-3362-46EE-83BA-3B7CC03997B9}">
      <dgm:prSet phldrT="[Текст]" phldr="1"/>
      <dgm:spPr/>
      <dgm:t>
        <a:bodyPr/>
        <a:lstStyle/>
        <a:p>
          <a:endParaRPr lang="ru-RU" sz="2000"/>
        </a:p>
      </dgm:t>
    </dgm:pt>
    <dgm:pt modelId="{1AF691FD-A97B-4AC4-A432-C81FF25621A9}" type="parTrans" cxnId="{27B048E9-8011-4AEF-8670-BC46EC0DEE5C}">
      <dgm:prSet/>
      <dgm:spPr/>
      <dgm:t>
        <a:bodyPr/>
        <a:lstStyle/>
        <a:p>
          <a:endParaRPr lang="ru-RU"/>
        </a:p>
      </dgm:t>
    </dgm:pt>
    <dgm:pt modelId="{78DFE333-BDFA-4816-B225-9A3F1B2E762C}" type="sibTrans" cxnId="{27B048E9-8011-4AEF-8670-BC46EC0DEE5C}">
      <dgm:prSet/>
      <dgm:spPr/>
      <dgm:t>
        <a:bodyPr/>
        <a:lstStyle/>
        <a:p>
          <a:endParaRPr lang="ru-RU"/>
        </a:p>
      </dgm:t>
    </dgm:pt>
    <dgm:pt modelId="{EBA9FD4A-6BD9-4424-873F-69B73D85C932}">
      <dgm:prSet phldrT="[Текст]" phldr="1"/>
      <dgm:spPr/>
      <dgm:t>
        <a:bodyPr/>
        <a:lstStyle/>
        <a:p>
          <a:endParaRPr lang="ru-RU" sz="2000"/>
        </a:p>
      </dgm:t>
    </dgm:pt>
    <dgm:pt modelId="{0A09A093-F9F1-49FA-84C2-E0F4944C5E95}" type="parTrans" cxnId="{613AD957-A4C7-4DA3-B329-3F98F005871A}">
      <dgm:prSet/>
      <dgm:spPr/>
      <dgm:t>
        <a:bodyPr/>
        <a:lstStyle/>
        <a:p>
          <a:endParaRPr lang="ru-RU"/>
        </a:p>
      </dgm:t>
    </dgm:pt>
    <dgm:pt modelId="{F8E1FF91-BD6C-4569-9634-3552F485FA03}" type="sibTrans" cxnId="{613AD957-A4C7-4DA3-B329-3F98F005871A}">
      <dgm:prSet/>
      <dgm:spPr/>
      <dgm:t>
        <a:bodyPr/>
        <a:lstStyle/>
        <a:p>
          <a:endParaRPr lang="ru-RU"/>
        </a:p>
      </dgm:t>
    </dgm:pt>
    <dgm:pt modelId="{80EB2158-7D20-459F-9B80-10248B78377A}">
      <dgm:prSet phldrT="[Текст]" custT="1"/>
      <dgm:spPr/>
      <dgm:t>
        <a:bodyPr/>
        <a:lstStyle/>
        <a:p>
          <a:r>
            <a:rPr lang="ru-RU" sz="3200" dirty="0"/>
            <a:t>дробленая кость</a:t>
          </a:r>
          <a:endParaRPr lang="ru-RU" sz="2400" dirty="0"/>
        </a:p>
      </dgm:t>
    </dgm:pt>
    <dgm:pt modelId="{C2B0C688-BCC1-4334-A846-9405DF5CFFAB}" type="parTrans" cxnId="{0378CBB2-5765-496B-8F3D-8898072C3485}">
      <dgm:prSet/>
      <dgm:spPr/>
      <dgm:t>
        <a:bodyPr/>
        <a:lstStyle/>
        <a:p>
          <a:endParaRPr lang="ru-RU"/>
        </a:p>
      </dgm:t>
    </dgm:pt>
    <dgm:pt modelId="{96DC1685-E1DB-492A-BA47-2E5D65E022DE}" type="sibTrans" cxnId="{0378CBB2-5765-496B-8F3D-8898072C3485}">
      <dgm:prSet/>
      <dgm:spPr/>
      <dgm:t>
        <a:bodyPr/>
        <a:lstStyle/>
        <a:p>
          <a:endParaRPr lang="ru-RU"/>
        </a:p>
      </dgm:t>
    </dgm:pt>
    <dgm:pt modelId="{6C52C920-7013-4AB5-B444-90FB217064FB}">
      <dgm:prSet phldrT="[Текст]" phldr="1"/>
      <dgm:spPr/>
      <dgm:t>
        <a:bodyPr/>
        <a:lstStyle/>
        <a:p>
          <a:endParaRPr lang="ru-RU" sz="2000"/>
        </a:p>
      </dgm:t>
    </dgm:pt>
    <dgm:pt modelId="{442B9673-E6E8-4B60-B382-14653A709B7F}" type="parTrans" cxnId="{859D7611-D602-41BF-B1BF-D3DA7D563911}">
      <dgm:prSet/>
      <dgm:spPr/>
      <dgm:t>
        <a:bodyPr/>
        <a:lstStyle/>
        <a:p>
          <a:endParaRPr lang="ru-RU"/>
        </a:p>
      </dgm:t>
    </dgm:pt>
    <dgm:pt modelId="{57BC0BDB-351C-41A1-A195-80BD3BF0F0AF}" type="sibTrans" cxnId="{859D7611-D602-41BF-B1BF-D3DA7D563911}">
      <dgm:prSet/>
      <dgm:spPr/>
      <dgm:t>
        <a:bodyPr/>
        <a:lstStyle/>
        <a:p>
          <a:endParaRPr lang="ru-RU"/>
        </a:p>
      </dgm:t>
    </dgm:pt>
    <dgm:pt modelId="{22F0BB6F-D459-49A9-B197-6AE9EBBE8F47}">
      <dgm:prSet phldrT="[Текст]" custT="1"/>
      <dgm:spPr/>
      <dgm:t>
        <a:bodyPr/>
        <a:lstStyle/>
        <a:p>
          <a:r>
            <a:rPr lang="ru-RU" sz="3200" dirty="0"/>
            <a:t>солома, трава и некоторые другие</a:t>
          </a:r>
          <a:endParaRPr lang="ru-RU" sz="2400" dirty="0"/>
        </a:p>
      </dgm:t>
    </dgm:pt>
    <dgm:pt modelId="{6D285D1D-D037-4A6C-828C-9BF894D1ECBC}" type="parTrans" cxnId="{E350BCC9-3246-4E47-BA85-D10BBFC717C8}">
      <dgm:prSet/>
      <dgm:spPr/>
      <dgm:t>
        <a:bodyPr/>
        <a:lstStyle/>
        <a:p>
          <a:endParaRPr lang="ru-RU"/>
        </a:p>
      </dgm:t>
    </dgm:pt>
    <dgm:pt modelId="{8B8DDE4D-68B6-4277-B036-9749E2C56655}" type="sibTrans" cxnId="{E350BCC9-3246-4E47-BA85-D10BBFC717C8}">
      <dgm:prSet/>
      <dgm:spPr/>
      <dgm:t>
        <a:bodyPr/>
        <a:lstStyle/>
        <a:p>
          <a:endParaRPr lang="ru-RU"/>
        </a:p>
      </dgm:t>
    </dgm:pt>
    <dgm:pt modelId="{160236A9-EE08-4FB4-8C0E-39347C2E9077}">
      <dgm:prSet phldrT="[Текст]" phldr="1"/>
      <dgm:spPr/>
      <dgm:t>
        <a:bodyPr/>
        <a:lstStyle/>
        <a:p>
          <a:endParaRPr lang="ru-RU" sz="1100" dirty="0"/>
        </a:p>
      </dgm:t>
    </dgm:pt>
    <dgm:pt modelId="{30C49498-C0BD-4F7C-94C4-3C919260B87D}" type="parTrans" cxnId="{7FD27E4D-79A7-48CE-A006-42DC8D8D84A6}">
      <dgm:prSet/>
      <dgm:spPr/>
      <dgm:t>
        <a:bodyPr/>
        <a:lstStyle/>
        <a:p>
          <a:endParaRPr lang="ru-RU"/>
        </a:p>
      </dgm:t>
    </dgm:pt>
    <dgm:pt modelId="{3334AE1D-D1A2-46FC-A105-AF327E7C4E02}" type="sibTrans" cxnId="{7FD27E4D-79A7-48CE-A006-42DC8D8D84A6}">
      <dgm:prSet/>
      <dgm:spPr/>
      <dgm:t>
        <a:bodyPr/>
        <a:lstStyle/>
        <a:p>
          <a:endParaRPr lang="ru-RU"/>
        </a:p>
      </dgm:t>
    </dgm:pt>
    <dgm:pt modelId="{4E94DE82-11EB-4DBF-BD55-6D8DEFDF87EB}">
      <dgm:prSet phldrT="[Текст]" phldr="1"/>
      <dgm:spPr/>
      <dgm:t>
        <a:bodyPr/>
        <a:lstStyle/>
        <a:p>
          <a:endParaRPr lang="ru-RU" sz="1100" dirty="0"/>
        </a:p>
      </dgm:t>
    </dgm:pt>
    <dgm:pt modelId="{F8E4DAB9-AFE6-4EC3-8064-2C6154489CC1}" type="parTrans" cxnId="{1E093E28-F6DA-4F0A-A70B-1EF1E7AF4175}">
      <dgm:prSet/>
      <dgm:spPr/>
      <dgm:t>
        <a:bodyPr/>
        <a:lstStyle/>
        <a:p>
          <a:endParaRPr lang="ru-RU"/>
        </a:p>
      </dgm:t>
    </dgm:pt>
    <dgm:pt modelId="{6680A474-FDE0-4732-85D1-2F74318B2BE0}" type="sibTrans" cxnId="{1E093E28-F6DA-4F0A-A70B-1EF1E7AF4175}">
      <dgm:prSet/>
      <dgm:spPr/>
      <dgm:t>
        <a:bodyPr/>
        <a:lstStyle/>
        <a:p>
          <a:endParaRPr lang="ru-RU"/>
        </a:p>
      </dgm:t>
    </dgm:pt>
    <dgm:pt modelId="{8130AD3B-30D9-4F35-8C9B-67C464E9B33A}">
      <dgm:prSet custT="1"/>
      <dgm:spPr/>
      <dgm:t>
        <a:bodyPr/>
        <a:lstStyle/>
        <a:p>
          <a:r>
            <a:rPr lang="ru-RU" sz="3200" dirty="0"/>
            <a:t>шерсть</a:t>
          </a:r>
          <a:endParaRPr lang="ru-RU" sz="1200" dirty="0"/>
        </a:p>
      </dgm:t>
    </dgm:pt>
    <dgm:pt modelId="{5F32D5FA-3B39-4A04-A813-1EACC9F0FC82}" type="parTrans" cxnId="{ACFFCECE-9BB9-4BE7-905E-4D1F13CE04D9}">
      <dgm:prSet/>
      <dgm:spPr/>
      <dgm:t>
        <a:bodyPr/>
        <a:lstStyle/>
        <a:p>
          <a:endParaRPr lang="ru-RU"/>
        </a:p>
      </dgm:t>
    </dgm:pt>
    <dgm:pt modelId="{ED6F4EAF-B081-4980-A963-171EA3821932}" type="sibTrans" cxnId="{ACFFCECE-9BB9-4BE7-905E-4D1F13CE04D9}">
      <dgm:prSet/>
      <dgm:spPr/>
      <dgm:t>
        <a:bodyPr/>
        <a:lstStyle/>
        <a:p>
          <a:endParaRPr lang="ru-RU"/>
        </a:p>
      </dgm:t>
    </dgm:pt>
    <dgm:pt modelId="{B81A7D36-3649-47FB-B2B1-97CE8BE3FEA8}">
      <dgm:prSet custT="1"/>
      <dgm:spPr/>
      <dgm:t>
        <a:bodyPr/>
        <a:lstStyle/>
        <a:p>
          <a:r>
            <a:rPr lang="ru-RU" sz="3200" dirty="0"/>
            <a:t>измельчённая кость</a:t>
          </a:r>
          <a:endParaRPr lang="ru-RU" dirty="0"/>
        </a:p>
      </dgm:t>
    </dgm:pt>
    <dgm:pt modelId="{5783CBEE-3A17-463F-98D4-043C7705A1FC}" type="parTrans" cxnId="{1D438554-3395-4FD5-9F28-11AE0C29BE2D}">
      <dgm:prSet/>
      <dgm:spPr/>
      <dgm:t>
        <a:bodyPr/>
        <a:lstStyle/>
        <a:p>
          <a:endParaRPr lang="ru-RU"/>
        </a:p>
      </dgm:t>
    </dgm:pt>
    <dgm:pt modelId="{93963360-F063-4BA3-8178-D0074BD4F43C}" type="sibTrans" cxnId="{1D438554-3395-4FD5-9F28-11AE0C29BE2D}">
      <dgm:prSet/>
      <dgm:spPr/>
      <dgm:t>
        <a:bodyPr/>
        <a:lstStyle/>
        <a:p>
          <a:endParaRPr lang="ru-RU"/>
        </a:p>
      </dgm:t>
    </dgm:pt>
    <dgm:pt modelId="{16E7BC4C-7B91-472B-880A-BAE4AE0EBB9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/>
            <a:t>экскременты животных и птиц 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DFF5EAB-4212-47BE-9F2D-5435D9D25843}" type="parTrans" cxnId="{A364B6C3-E2A8-4EFC-A60A-CAD4FC53F6D2}">
      <dgm:prSet/>
      <dgm:spPr/>
      <dgm:t>
        <a:bodyPr/>
        <a:lstStyle/>
        <a:p>
          <a:endParaRPr lang="ru-RU"/>
        </a:p>
      </dgm:t>
    </dgm:pt>
    <dgm:pt modelId="{BE446374-CE1E-485E-AEEC-57462DEF63B6}" type="sibTrans" cxnId="{A364B6C3-E2A8-4EFC-A60A-CAD4FC53F6D2}">
      <dgm:prSet/>
      <dgm:spPr/>
      <dgm:t>
        <a:bodyPr/>
        <a:lstStyle/>
        <a:p>
          <a:endParaRPr lang="ru-RU"/>
        </a:p>
      </dgm:t>
    </dgm:pt>
    <dgm:pt modelId="{BA80FCE0-E437-4578-89D0-1B41693E6CA6}" type="pres">
      <dgm:prSet presAssocID="{AFEC1D30-E099-4F61-827D-1C88B1AE93A6}" presName="linear" presStyleCnt="0">
        <dgm:presLayoutVars>
          <dgm:dir/>
          <dgm:resizeHandles val="exact"/>
        </dgm:presLayoutVars>
      </dgm:prSet>
      <dgm:spPr/>
    </dgm:pt>
    <dgm:pt modelId="{97B4592B-EA2C-4C07-B298-AB82B522601D}" type="pres">
      <dgm:prSet presAssocID="{3CA3211B-C390-46FE-BED5-C205F8702FEE}" presName="comp" presStyleCnt="0"/>
      <dgm:spPr/>
    </dgm:pt>
    <dgm:pt modelId="{86E92919-C15D-43A3-96B7-7E4870A7CF65}" type="pres">
      <dgm:prSet presAssocID="{3CA3211B-C390-46FE-BED5-C205F8702FEE}" presName="box" presStyleLbl="node1" presStyleIdx="0" presStyleCnt="6" custLinFactNeighborY="-4259"/>
      <dgm:spPr/>
    </dgm:pt>
    <dgm:pt modelId="{DCF15425-1E5F-438C-8DD9-2139F120B42E}" type="pres">
      <dgm:prSet presAssocID="{3CA3211B-C390-46FE-BED5-C205F8702FEE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B6A58B5E-973D-4373-838F-9ABDB3C8B561}" type="pres">
      <dgm:prSet presAssocID="{3CA3211B-C390-46FE-BED5-C205F8702FEE}" presName="text" presStyleLbl="node1" presStyleIdx="0" presStyleCnt="6">
        <dgm:presLayoutVars>
          <dgm:bulletEnabled val="1"/>
        </dgm:presLayoutVars>
      </dgm:prSet>
      <dgm:spPr/>
    </dgm:pt>
    <dgm:pt modelId="{91CEA55F-C32B-45E7-BE7D-ECF3E155F834}" type="pres">
      <dgm:prSet presAssocID="{3CF7665D-B329-46CF-B09A-0F83074ACF44}" presName="spacer" presStyleCnt="0"/>
      <dgm:spPr/>
    </dgm:pt>
    <dgm:pt modelId="{7E3337B2-C84E-4799-BFEA-29A1697E2D08}" type="pres">
      <dgm:prSet presAssocID="{80EB2158-7D20-459F-9B80-10248B78377A}" presName="comp" presStyleCnt="0"/>
      <dgm:spPr/>
    </dgm:pt>
    <dgm:pt modelId="{0A8E6F29-71AF-41BB-8877-E9ABE4A199FF}" type="pres">
      <dgm:prSet presAssocID="{80EB2158-7D20-459F-9B80-10248B78377A}" presName="box" presStyleLbl="node1" presStyleIdx="1" presStyleCnt="6"/>
      <dgm:spPr/>
    </dgm:pt>
    <dgm:pt modelId="{D3A0346F-C00A-4A7B-9373-C6676EB40D99}" type="pres">
      <dgm:prSet presAssocID="{80EB2158-7D20-459F-9B80-10248B78377A}" presName="img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7000" b="-77000"/>
          </a:stretch>
        </a:blipFill>
      </dgm:spPr>
    </dgm:pt>
    <dgm:pt modelId="{5E082EDF-953A-47A0-9140-5A3CC537A94B}" type="pres">
      <dgm:prSet presAssocID="{80EB2158-7D20-459F-9B80-10248B78377A}" presName="text" presStyleLbl="node1" presStyleIdx="1" presStyleCnt="6">
        <dgm:presLayoutVars>
          <dgm:bulletEnabled val="1"/>
        </dgm:presLayoutVars>
      </dgm:prSet>
      <dgm:spPr/>
    </dgm:pt>
    <dgm:pt modelId="{68749AF1-7B3D-4F4A-985E-E445A78A7734}" type="pres">
      <dgm:prSet presAssocID="{96DC1685-E1DB-492A-BA47-2E5D65E022DE}" presName="spacer" presStyleCnt="0"/>
      <dgm:spPr/>
    </dgm:pt>
    <dgm:pt modelId="{1A1900A4-DF1E-47EC-80DE-F83340B8F10B}" type="pres">
      <dgm:prSet presAssocID="{8130AD3B-30D9-4F35-8C9B-67C464E9B33A}" presName="comp" presStyleCnt="0"/>
      <dgm:spPr/>
    </dgm:pt>
    <dgm:pt modelId="{41BD123D-25B5-43FD-9966-9139B95C8FB4}" type="pres">
      <dgm:prSet presAssocID="{8130AD3B-30D9-4F35-8C9B-67C464E9B33A}" presName="box" presStyleLbl="node1" presStyleIdx="2" presStyleCnt="6"/>
      <dgm:spPr/>
    </dgm:pt>
    <dgm:pt modelId="{A621AA9E-30CF-413B-AF2F-B893EF50B5CC}" type="pres">
      <dgm:prSet presAssocID="{8130AD3B-30D9-4F35-8C9B-67C464E9B33A}" presName="img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F5E94EBE-1CC6-4602-AE4B-AA062A66F2FF}" type="pres">
      <dgm:prSet presAssocID="{8130AD3B-30D9-4F35-8C9B-67C464E9B33A}" presName="text" presStyleLbl="node1" presStyleIdx="2" presStyleCnt="6">
        <dgm:presLayoutVars>
          <dgm:bulletEnabled val="1"/>
        </dgm:presLayoutVars>
      </dgm:prSet>
      <dgm:spPr/>
    </dgm:pt>
    <dgm:pt modelId="{DD9B45C3-527F-4466-B66B-F982A243D0DE}" type="pres">
      <dgm:prSet presAssocID="{ED6F4EAF-B081-4980-A963-171EA3821932}" presName="spacer" presStyleCnt="0"/>
      <dgm:spPr/>
    </dgm:pt>
    <dgm:pt modelId="{62A8419A-BEF3-47ED-B828-7E44227962A0}" type="pres">
      <dgm:prSet presAssocID="{16E7BC4C-7B91-472B-880A-BAE4AE0EBB96}" presName="comp" presStyleCnt="0"/>
      <dgm:spPr/>
    </dgm:pt>
    <dgm:pt modelId="{6CE08DC9-3FD0-4A44-907C-69D51E44EA70}" type="pres">
      <dgm:prSet presAssocID="{16E7BC4C-7B91-472B-880A-BAE4AE0EBB96}" presName="box" presStyleLbl="node1" presStyleIdx="3" presStyleCnt="6" custLinFactNeighborX="-289" custLinFactNeighborY="1618"/>
      <dgm:spPr/>
    </dgm:pt>
    <dgm:pt modelId="{93700B59-91D0-408A-AFFC-98BA32E0F79B}" type="pres">
      <dgm:prSet presAssocID="{16E7BC4C-7B91-472B-880A-BAE4AE0EBB96}" presName="img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000" b="-66000"/>
          </a:stretch>
        </a:blipFill>
      </dgm:spPr>
    </dgm:pt>
    <dgm:pt modelId="{205136BE-FE26-42D7-98DF-3ECFCD72248F}" type="pres">
      <dgm:prSet presAssocID="{16E7BC4C-7B91-472B-880A-BAE4AE0EBB96}" presName="text" presStyleLbl="node1" presStyleIdx="3" presStyleCnt="6">
        <dgm:presLayoutVars>
          <dgm:bulletEnabled val="1"/>
        </dgm:presLayoutVars>
      </dgm:prSet>
      <dgm:spPr/>
    </dgm:pt>
    <dgm:pt modelId="{9203076B-1CDB-4D89-AAEB-5F0E82CDFA5B}" type="pres">
      <dgm:prSet presAssocID="{BE446374-CE1E-485E-AEEC-57462DEF63B6}" presName="spacer" presStyleCnt="0"/>
      <dgm:spPr/>
    </dgm:pt>
    <dgm:pt modelId="{1EEA3F9E-6A20-44E9-8E0F-9ED5721A4B7D}" type="pres">
      <dgm:prSet presAssocID="{22F0BB6F-D459-49A9-B197-6AE9EBBE8F47}" presName="comp" presStyleCnt="0"/>
      <dgm:spPr/>
    </dgm:pt>
    <dgm:pt modelId="{6B070B26-1320-4E1A-99F9-2E334B6767D0}" type="pres">
      <dgm:prSet presAssocID="{22F0BB6F-D459-49A9-B197-6AE9EBBE8F47}" presName="box" presStyleLbl="node1" presStyleIdx="4" presStyleCnt="6"/>
      <dgm:spPr/>
    </dgm:pt>
    <dgm:pt modelId="{33499B8D-2BBC-432E-86F9-9F8FA5582FC1}" type="pres">
      <dgm:prSet presAssocID="{22F0BB6F-D459-49A9-B197-6AE9EBBE8F47}" presName="img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7000" b="-77000"/>
          </a:stretch>
        </a:blipFill>
      </dgm:spPr>
    </dgm:pt>
    <dgm:pt modelId="{96B26F05-C34F-497A-B573-10FA44C5BDBA}" type="pres">
      <dgm:prSet presAssocID="{22F0BB6F-D459-49A9-B197-6AE9EBBE8F47}" presName="text" presStyleLbl="node1" presStyleIdx="4" presStyleCnt="6">
        <dgm:presLayoutVars>
          <dgm:bulletEnabled val="1"/>
        </dgm:presLayoutVars>
      </dgm:prSet>
      <dgm:spPr/>
    </dgm:pt>
    <dgm:pt modelId="{A22ADBE4-9A2E-45C9-9360-09C2BDDAAA05}" type="pres">
      <dgm:prSet presAssocID="{8B8DDE4D-68B6-4277-B036-9749E2C56655}" presName="spacer" presStyleCnt="0"/>
      <dgm:spPr/>
    </dgm:pt>
    <dgm:pt modelId="{CE4F8958-2810-48C2-8251-C48572DE4B48}" type="pres">
      <dgm:prSet presAssocID="{B81A7D36-3649-47FB-B2B1-97CE8BE3FEA8}" presName="comp" presStyleCnt="0"/>
      <dgm:spPr/>
    </dgm:pt>
    <dgm:pt modelId="{DE628C8E-53B4-46E2-833C-E76D270D603B}" type="pres">
      <dgm:prSet presAssocID="{B81A7D36-3649-47FB-B2B1-97CE8BE3FEA8}" presName="box" presStyleLbl="node1" presStyleIdx="5" presStyleCnt="6"/>
      <dgm:spPr/>
    </dgm:pt>
    <dgm:pt modelId="{70FEF997-F911-462F-8460-7DA20F0945D9}" type="pres">
      <dgm:prSet presAssocID="{B81A7D36-3649-47FB-B2B1-97CE8BE3FEA8}" presName="img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9000" b="-119000"/>
          </a:stretch>
        </a:blipFill>
      </dgm:spPr>
    </dgm:pt>
    <dgm:pt modelId="{3AE5A5DB-A324-4BF0-80D6-F46D841EF70E}" type="pres">
      <dgm:prSet presAssocID="{B81A7D36-3649-47FB-B2B1-97CE8BE3FEA8}" presName="text" presStyleLbl="node1" presStyleIdx="5" presStyleCnt="6">
        <dgm:presLayoutVars>
          <dgm:bulletEnabled val="1"/>
        </dgm:presLayoutVars>
      </dgm:prSet>
      <dgm:spPr/>
    </dgm:pt>
  </dgm:ptLst>
  <dgm:cxnLst>
    <dgm:cxn modelId="{71406F02-2F3D-4C83-9D17-BC4FDA062D41}" type="presOf" srcId="{3CA3211B-C390-46FE-BED5-C205F8702FEE}" destId="{B6A58B5E-973D-4373-838F-9ABDB3C8B561}" srcOrd="1" destOrd="0" presId="urn:microsoft.com/office/officeart/2005/8/layout/vList4"/>
    <dgm:cxn modelId="{FBC39B0B-6854-4748-B44B-D6183512659F}" type="presOf" srcId="{22F0BB6F-D459-49A9-B197-6AE9EBBE8F47}" destId="{96B26F05-C34F-497A-B573-10FA44C5BDBA}" srcOrd="1" destOrd="0" presId="urn:microsoft.com/office/officeart/2005/8/layout/vList4"/>
    <dgm:cxn modelId="{859D7611-D602-41BF-B1BF-D3DA7D563911}" srcId="{80EB2158-7D20-459F-9B80-10248B78377A}" destId="{6C52C920-7013-4AB5-B444-90FB217064FB}" srcOrd="0" destOrd="0" parTransId="{442B9673-E6E8-4B60-B382-14653A709B7F}" sibTransId="{57BC0BDB-351C-41A1-A195-80BD3BF0F0AF}"/>
    <dgm:cxn modelId="{F4F12820-3504-4A6E-8221-F1EE60865569}" type="presOf" srcId="{6C52C920-7013-4AB5-B444-90FB217064FB}" destId="{5E082EDF-953A-47A0-9140-5A3CC537A94B}" srcOrd="1" destOrd="1" presId="urn:microsoft.com/office/officeart/2005/8/layout/vList4"/>
    <dgm:cxn modelId="{81888826-1EA5-4638-A61D-22A038054701}" srcId="{AFEC1D30-E099-4F61-827D-1C88B1AE93A6}" destId="{3CA3211B-C390-46FE-BED5-C205F8702FEE}" srcOrd="0" destOrd="0" parTransId="{AF7A90B5-8EB9-4C67-AF79-1F2F72546A06}" sibTransId="{3CF7665D-B329-46CF-B09A-0F83074ACF44}"/>
    <dgm:cxn modelId="{1E093E28-F6DA-4F0A-A70B-1EF1E7AF4175}" srcId="{22F0BB6F-D459-49A9-B197-6AE9EBBE8F47}" destId="{4E94DE82-11EB-4DBF-BD55-6D8DEFDF87EB}" srcOrd="1" destOrd="0" parTransId="{F8E4DAB9-AFE6-4EC3-8064-2C6154489CC1}" sibTransId="{6680A474-FDE0-4732-85D1-2F74318B2BE0}"/>
    <dgm:cxn modelId="{7C55892B-B31C-4EFE-98FB-FAB692D59DA5}" type="presOf" srcId="{B81A7D36-3649-47FB-B2B1-97CE8BE3FEA8}" destId="{3AE5A5DB-A324-4BF0-80D6-F46D841EF70E}" srcOrd="1" destOrd="0" presId="urn:microsoft.com/office/officeart/2005/8/layout/vList4"/>
    <dgm:cxn modelId="{625A1A5E-9860-4891-A266-14C6B3E88617}" type="presOf" srcId="{EBA9FD4A-6BD9-4424-873F-69B73D85C932}" destId="{B6A58B5E-973D-4373-838F-9ABDB3C8B561}" srcOrd="1" destOrd="2" presId="urn:microsoft.com/office/officeart/2005/8/layout/vList4"/>
    <dgm:cxn modelId="{BA50A664-DDFC-437B-90DD-CE621209D52D}" type="presOf" srcId="{6C52C920-7013-4AB5-B444-90FB217064FB}" destId="{0A8E6F29-71AF-41BB-8877-E9ABE4A199FF}" srcOrd="0" destOrd="1" presId="urn:microsoft.com/office/officeart/2005/8/layout/vList4"/>
    <dgm:cxn modelId="{7FD27E4D-79A7-48CE-A006-42DC8D8D84A6}" srcId="{22F0BB6F-D459-49A9-B197-6AE9EBBE8F47}" destId="{160236A9-EE08-4FB4-8C0E-39347C2E9077}" srcOrd="0" destOrd="0" parTransId="{30C49498-C0BD-4F7C-94C4-3C919260B87D}" sibTransId="{3334AE1D-D1A2-46FC-A105-AF327E7C4E02}"/>
    <dgm:cxn modelId="{4BA23074-E642-49B9-B1C5-CF1FF46D54CE}" type="presOf" srcId="{22F0BB6F-D459-49A9-B197-6AE9EBBE8F47}" destId="{6B070B26-1320-4E1A-99F9-2E334B6767D0}" srcOrd="0" destOrd="0" presId="urn:microsoft.com/office/officeart/2005/8/layout/vList4"/>
    <dgm:cxn modelId="{1D438554-3395-4FD5-9F28-11AE0C29BE2D}" srcId="{AFEC1D30-E099-4F61-827D-1C88B1AE93A6}" destId="{B81A7D36-3649-47FB-B2B1-97CE8BE3FEA8}" srcOrd="5" destOrd="0" parTransId="{5783CBEE-3A17-463F-98D4-043C7705A1FC}" sibTransId="{93963360-F063-4BA3-8178-D0074BD4F43C}"/>
    <dgm:cxn modelId="{613AD957-A4C7-4DA3-B329-3F98F005871A}" srcId="{3CA3211B-C390-46FE-BED5-C205F8702FEE}" destId="{EBA9FD4A-6BD9-4424-873F-69B73D85C932}" srcOrd="1" destOrd="0" parTransId="{0A09A093-F9F1-49FA-84C2-E0F4944C5E95}" sibTransId="{F8E1FF91-BD6C-4569-9634-3552F485FA03}"/>
    <dgm:cxn modelId="{DF963C58-1863-42B4-A70E-690C960EEA3B}" type="presOf" srcId="{EBA9FD4A-6BD9-4424-873F-69B73D85C932}" destId="{86E92919-C15D-43A3-96B7-7E4870A7CF65}" srcOrd="0" destOrd="2" presId="urn:microsoft.com/office/officeart/2005/8/layout/vList4"/>
    <dgm:cxn modelId="{0231D278-9A38-40D6-A6D5-86CC7B9EB6F1}" type="presOf" srcId="{160236A9-EE08-4FB4-8C0E-39347C2E9077}" destId="{6B070B26-1320-4E1A-99F9-2E334B6767D0}" srcOrd="0" destOrd="1" presId="urn:microsoft.com/office/officeart/2005/8/layout/vList4"/>
    <dgm:cxn modelId="{6BB14179-0CCF-42E2-86FC-FFE6A3C32737}" type="presOf" srcId="{16E7BC4C-7B91-472B-880A-BAE4AE0EBB96}" destId="{6CE08DC9-3FD0-4A44-907C-69D51E44EA70}" srcOrd="0" destOrd="0" presId="urn:microsoft.com/office/officeart/2005/8/layout/vList4"/>
    <dgm:cxn modelId="{3DA18F90-39BB-46C7-9E83-8E3CEE7E75C8}" type="presOf" srcId="{8130AD3B-30D9-4F35-8C9B-67C464E9B33A}" destId="{F5E94EBE-1CC6-4602-AE4B-AA062A66F2FF}" srcOrd="1" destOrd="0" presId="urn:microsoft.com/office/officeart/2005/8/layout/vList4"/>
    <dgm:cxn modelId="{140E3696-A27D-4900-8B03-670A89999C75}" type="presOf" srcId="{80EB2158-7D20-459F-9B80-10248B78377A}" destId="{0A8E6F29-71AF-41BB-8877-E9ABE4A199FF}" srcOrd="0" destOrd="0" presId="urn:microsoft.com/office/officeart/2005/8/layout/vList4"/>
    <dgm:cxn modelId="{B71F9AAC-62EC-43EF-BD94-5DF07FB14AED}" type="presOf" srcId="{160236A9-EE08-4FB4-8C0E-39347C2E9077}" destId="{96B26F05-C34F-497A-B573-10FA44C5BDBA}" srcOrd="1" destOrd="1" presId="urn:microsoft.com/office/officeart/2005/8/layout/vList4"/>
    <dgm:cxn modelId="{E1F5FAB0-CA4D-470E-ABB6-5610678A440E}" type="presOf" srcId="{B81A7D36-3649-47FB-B2B1-97CE8BE3FEA8}" destId="{DE628C8E-53B4-46E2-833C-E76D270D603B}" srcOrd="0" destOrd="0" presId="urn:microsoft.com/office/officeart/2005/8/layout/vList4"/>
    <dgm:cxn modelId="{0378CBB2-5765-496B-8F3D-8898072C3485}" srcId="{AFEC1D30-E099-4F61-827D-1C88B1AE93A6}" destId="{80EB2158-7D20-459F-9B80-10248B78377A}" srcOrd="1" destOrd="0" parTransId="{C2B0C688-BCC1-4334-A846-9405DF5CFFAB}" sibTransId="{96DC1685-E1DB-492A-BA47-2E5D65E022DE}"/>
    <dgm:cxn modelId="{485D97B8-6243-4C1A-BB03-72167AE16717}" type="presOf" srcId="{44F35D14-3362-46EE-83BA-3B7CC03997B9}" destId="{B6A58B5E-973D-4373-838F-9ABDB3C8B561}" srcOrd="1" destOrd="1" presId="urn:microsoft.com/office/officeart/2005/8/layout/vList4"/>
    <dgm:cxn modelId="{A364B6C3-E2A8-4EFC-A60A-CAD4FC53F6D2}" srcId="{AFEC1D30-E099-4F61-827D-1C88B1AE93A6}" destId="{16E7BC4C-7B91-472B-880A-BAE4AE0EBB96}" srcOrd="3" destOrd="0" parTransId="{9DFF5EAB-4212-47BE-9F2D-5435D9D25843}" sibTransId="{BE446374-CE1E-485E-AEEC-57462DEF63B6}"/>
    <dgm:cxn modelId="{E350BCC9-3246-4E47-BA85-D10BBFC717C8}" srcId="{AFEC1D30-E099-4F61-827D-1C88B1AE93A6}" destId="{22F0BB6F-D459-49A9-B197-6AE9EBBE8F47}" srcOrd="4" destOrd="0" parTransId="{6D285D1D-D037-4A6C-828C-9BF894D1ECBC}" sibTransId="{8B8DDE4D-68B6-4277-B036-9749E2C56655}"/>
    <dgm:cxn modelId="{ACFFCECE-9BB9-4BE7-905E-4D1F13CE04D9}" srcId="{AFEC1D30-E099-4F61-827D-1C88B1AE93A6}" destId="{8130AD3B-30D9-4F35-8C9B-67C464E9B33A}" srcOrd="2" destOrd="0" parTransId="{5F32D5FA-3B39-4A04-A813-1EACC9F0FC82}" sibTransId="{ED6F4EAF-B081-4980-A963-171EA3821932}"/>
    <dgm:cxn modelId="{40C49DDC-015C-49FA-839A-B9618934D68D}" type="presOf" srcId="{80EB2158-7D20-459F-9B80-10248B78377A}" destId="{5E082EDF-953A-47A0-9140-5A3CC537A94B}" srcOrd="1" destOrd="0" presId="urn:microsoft.com/office/officeart/2005/8/layout/vList4"/>
    <dgm:cxn modelId="{73DA7BDF-D76E-4556-A5AB-0B351FFC9B21}" type="presOf" srcId="{4E94DE82-11EB-4DBF-BD55-6D8DEFDF87EB}" destId="{6B070B26-1320-4E1A-99F9-2E334B6767D0}" srcOrd="0" destOrd="2" presId="urn:microsoft.com/office/officeart/2005/8/layout/vList4"/>
    <dgm:cxn modelId="{B2BFE0DF-9424-43AD-BC37-C092E68734AF}" type="presOf" srcId="{3CA3211B-C390-46FE-BED5-C205F8702FEE}" destId="{86E92919-C15D-43A3-96B7-7E4870A7CF65}" srcOrd="0" destOrd="0" presId="urn:microsoft.com/office/officeart/2005/8/layout/vList4"/>
    <dgm:cxn modelId="{E0E2FCE0-A0E1-4713-B6DA-446BC464B892}" type="presOf" srcId="{16E7BC4C-7B91-472B-880A-BAE4AE0EBB96}" destId="{205136BE-FE26-42D7-98DF-3ECFCD72248F}" srcOrd="1" destOrd="0" presId="urn:microsoft.com/office/officeart/2005/8/layout/vList4"/>
    <dgm:cxn modelId="{27B048E9-8011-4AEF-8670-BC46EC0DEE5C}" srcId="{3CA3211B-C390-46FE-BED5-C205F8702FEE}" destId="{44F35D14-3362-46EE-83BA-3B7CC03997B9}" srcOrd="0" destOrd="0" parTransId="{1AF691FD-A97B-4AC4-A432-C81FF25621A9}" sibTransId="{78DFE333-BDFA-4816-B225-9A3F1B2E762C}"/>
    <dgm:cxn modelId="{5E7A80E9-1454-466E-A417-8913FCCB41D3}" type="presOf" srcId="{8130AD3B-30D9-4F35-8C9B-67C464E9B33A}" destId="{41BD123D-25B5-43FD-9966-9139B95C8FB4}" srcOrd="0" destOrd="0" presId="urn:microsoft.com/office/officeart/2005/8/layout/vList4"/>
    <dgm:cxn modelId="{592C25ED-A069-46CF-BDBC-326ABD01BB74}" type="presOf" srcId="{44F35D14-3362-46EE-83BA-3B7CC03997B9}" destId="{86E92919-C15D-43A3-96B7-7E4870A7CF65}" srcOrd="0" destOrd="1" presId="urn:microsoft.com/office/officeart/2005/8/layout/vList4"/>
    <dgm:cxn modelId="{DF0AB6F1-0358-460B-A0A1-C452E2AA3513}" type="presOf" srcId="{AFEC1D30-E099-4F61-827D-1C88B1AE93A6}" destId="{BA80FCE0-E437-4578-89D0-1B41693E6CA6}" srcOrd="0" destOrd="0" presId="urn:microsoft.com/office/officeart/2005/8/layout/vList4"/>
    <dgm:cxn modelId="{B03391FE-10B8-4616-9B01-235411646732}" type="presOf" srcId="{4E94DE82-11EB-4DBF-BD55-6D8DEFDF87EB}" destId="{96B26F05-C34F-497A-B573-10FA44C5BDBA}" srcOrd="1" destOrd="2" presId="urn:microsoft.com/office/officeart/2005/8/layout/vList4"/>
    <dgm:cxn modelId="{33CDB2DF-B151-4728-B8F9-8FAAA22F9962}" type="presParOf" srcId="{BA80FCE0-E437-4578-89D0-1B41693E6CA6}" destId="{97B4592B-EA2C-4C07-B298-AB82B522601D}" srcOrd="0" destOrd="0" presId="urn:microsoft.com/office/officeart/2005/8/layout/vList4"/>
    <dgm:cxn modelId="{302B5959-B87A-49B5-A85C-C7A60044FF25}" type="presParOf" srcId="{97B4592B-EA2C-4C07-B298-AB82B522601D}" destId="{86E92919-C15D-43A3-96B7-7E4870A7CF65}" srcOrd="0" destOrd="0" presId="urn:microsoft.com/office/officeart/2005/8/layout/vList4"/>
    <dgm:cxn modelId="{EBEBA862-66F9-4F75-A225-21DDF6C21C00}" type="presParOf" srcId="{97B4592B-EA2C-4C07-B298-AB82B522601D}" destId="{DCF15425-1E5F-438C-8DD9-2139F120B42E}" srcOrd="1" destOrd="0" presId="urn:microsoft.com/office/officeart/2005/8/layout/vList4"/>
    <dgm:cxn modelId="{2AAF3B23-2EF3-4F82-9862-92689A10FCC5}" type="presParOf" srcId="{97B4592B-EA2C-4C07-B298-AB82B522601D}" destId="{B6A58B5E-973D-4373-838F-9ABDB3C8B561}" srcOrd="2" destOrd="0" presId="urn:microsoft.com/office/officeart/2005/8/layout/vList4"/>
    <dgm:cxn modelId="{0DD87FF0-D61E-431F-943B-55C920462A4F}" type="presParOf" srcId="{BA80FCE0-E437-4578-89D0-1B41693E6CA6}" destId="{91CEA55F-C32B-45E7-BE7D-ECF3E155F834}" srcOrd="1" destOrd="0" presId="urn:microsoft.com/office/officeart/2005/8/layout/vList4"/>
    <dgm:cxn modelId="{0559A445-3C78-467D-9501-0D17ABD3447D}" type="presParOf" srcId="{BA80FCE0-E437-4578-89D0-1B41693E6CA6}" destId="{7E3337B2-C84E-4799-BFEA-29A1697E2D08}" srcOrd="2" destOrd="0" presId="urn:microsoft.com/office/officeart/2005/8/layout/vList4"/>
    <dgm:cxn modelId="{C1176533-659D-411E-9DEC-3C45FCA85548}" type="presParOf" srcId="{7E3337B2-C84E-4799-BFEA-29A1697E2D08}" destId="{0A8E6F29-71AF-41BB-8877-E9ABE4A199FF}" srcOrd="0" destOrd="0" presId="urn:microsoft.com/office/officeart/2005/8/layout/vList4"/>
    <dgm:cxn modelId="{1FBE3F98-E11C-4E4D-8AD1-3ECAD34A9B16}" type="presParOf" srcId="{7E3337B2-C84E-4799-BFEA-29A1697E2D08}" destId="{D3A0346F-C00A-4A7B-9373-C6676EB40D99}" srcOrd="1" destOrd="0" presId="urn:microsoft.com/office/officeart/2005/8/layout/vList4"/>
    <dgm:cxn modelId="{1E85B9CB-6038-4FA6-9F27-DE9DB31E0D7D}" type="presParOf" srcId="{7E3337B2-C84E-4799-BFEA-29A1697E2D08}" destId="{5E082EDF-953A-47A0-9140-5A3CC537A94B}" srcOrd="2" destOrd="0" presId="urn:microsoft.com/office/officeart/2005/8/layout/vList4"/>
    <dgm:cxn modelId="{171669D6-F187-4770-B19A-9E1B1A9E028A}" type="presParOf" srcId="{BA80FCE0-E437-4578-89D0-1B41693E6CA6}" destId="{68749AF1-7B3D-4F4A-985E-E445A78A7734}" srcOrd="3" destOrd="0" presId="urn:microsoft.com/office/officeart/2005/8/layout/vList4"/>
    <dgm:cxn modelId="{6ED0F917-1E30-4EF0-8CF8-BAB18ECC670A}" type="presParOf" srcId="{BA80FCE0-E437-4578-89D0-1B41693E6CA6}" destId="{1A1900A4-DF1E-47EC-80DE-F83340B8F10B}" srcOrd="4" destOrd="0" presId="urn:microsoft.com/office/officeart/2005/8/layout/vList4"/>
    <dgm:cxn modelId="{F2357D95-42C6-43A2-8242-99E3F7E1572C}" type="presParOf" srcId="{1A1900A4-DF1E-47EC-80DE-F83340B8F10B}" destId="{41BD123D-25B5-43FD-9966-9139B95C8FB4}" srcOrd="0" destOrd="0" presId="urn:microsoft.com/office/officeart/2005/8/layout/vList4"/>
    <dgm:cxn modelId="{BB7BCC62-C115-4730-9A6E-B682A657BEBC}" type="presParOf" srcId="{1A1900A4-DF1E-47EC-80DE-F83340B8F10B}" destId="{A621AA9E-30CF-413B-AF2F-B893EF50B5CC}" srcOrd="1" destOrd="0" presId="urn:microsoft.com/office/officeart/2005/8/layout/vList4"/>
    <dgm:cxn modelId="{2F7C546B-80FC-44E3-89A6-7C6BB2D1748D}" type="presParOf" srcId="{1A1900A4-DF1E-47EC-80DE-F83340B8F10B}" destId="{F5E94EBE-1CC6-4602-AE4B-AA062A66F2FF}" srcOrd="2" destOrd="0" presId="urn:microsoft.com/office/officeart/2005/8/layout/vList4"/>
    <dgm:cxn modelId="{75FD8C30-3652-405C-B872-D0E45DE7A6CC}" type="presParOf" srcId="{BA80FCE0-E437-4578-89D0-1B41693E6CA6}" destId="{DD9B45C3-527F-4466-B66B-F982A243D0DE}" srcOrd="5" destOrd="0" presId="urn:microsoft.com/office/officeart/2005/8/layout/vList4"/>
    <dgm:cxn modelId="{9FE08524-ED13-477F-89DE-BF2F7D9B2E7B}" type="presParOf" srcId="{BA80FCE0-E437-4578-89D0-1B41693E6CA6}" destId="{62A8419A-BEF3-47ED-B828-7E44227962A0}" srcOrd="6" destOrd="0" presId="urn:microsoft.com/office/officeart/2005/8/layout/vList4"/>
    <dgm:cxn modelId="{63C7D36D-8448-45D8-93A0-A0840B278291}" type="presParOf" srcId="{62A8419A-BEF3-47ED-B828-7E44227962A0}" destId="{6CE08DC9-3FD0-4A44-907C-69D51E44EA70}" srcOrd="0" destOrd="0" presId="urn:microsoft.com/office/officeart/2005/8/layout/vList4"/>
    <dgm:cxn modelId="{D55B8095-274D-4772-943D-E18F955F3974}" type="presParOf" srcId="{62A8419A-BEF3-47ED-B828-7E44227962A0}" destId="{93700B59-91D0-408A-AFFC-98BA32E0F79B}" srcOrd="1" destOrd="0" presId="urn:microsoft.com/office/officeart/2005/8/layout/vList4"/>
    <dgm:cxn modelId="{E9C7DDCF-74D0-4F6F-8A7A-285F760E04E2}" type="presParOf" srcId="{62A8419A-BEF3-47ED-B828-7E44227962A0}" destId="{205136BE-FE26-42D7-98DF-3ECFCD72248F}" srcOrd="2" destOrd="0" presId="urn:microsoft.com/office/officeart/2005/8/layout/vList4"/>
    <dgm:cxn modelId="{6BC1AE30-6DF4-448D-BB95-6181D436739E}" type="presParOf" srcId="{BA80FCE0-E437-4578-89D0-1B41693E6CA6}" destId="{9203076B-1CDB-4D89-AAEB-5F0E82CDFA5B}" srcOrd="7" destOrd="0" presId="urn:microsoft.com/office/officeart/2005/8/layout/vList4"/>
    <dgm:cxn modelId="{8CF2E3DA-016F-40FE-8146-1E75EB926AA9}" type="presParOf" srcId="{BA80FCE0-E437-4578-89D0-1B41693E6CA6}" destId="{1EEA3F9E-6A20-44E9-8E0F-9ED5721A4B7D}" srcOrd="8" destOrd="0" presId="urn:microsoft.com/office/officeart/2005/8/layout/vList4"/>
    <dgm:cxn modelId="{04289197-54E1-49BD-A1E3-D7977E444072}" type="presParOf" srcId="{1EEA3F9E-6A20-44E9-8E0F-9ED5721A4B7D}" destId="{6B070B26-1320-4E1A-99F9-2E334B6767D0}" srcOrd="0" destOrd="0" presId="urn:microsoft.com/office/officeart/2005/8/layout/vList4"/>
    <dgm:cxn modelId="{28F8E141-6BA9-45C0-AF78-5F3EB0F3DADE}" type="presParOf" srcId="{1EEA3F9E-6A20-44E9-8E0F-9ED5721A4B7D}" destId="{33499B8D-2BBC-432E-86F9-9F8FA5582FC1}" srcOrd="1" destOrd="0" presId="urn:microsoft.com/office/officeart/2005/8/layout/vList4"/>
    <dgm:cxn modelId="{DD04C7D5-A89A-496F-99B8-671137928DAF}" type="presParOf" srcId="{1EEA3F9E-6A20-44E9-8E0F-9ED5721A4B7D}" destId="{96B26F05-C34F-497A-B573-10FA44C5BDBA}" srcOrd="2" destOrd="0" presId="urn:microsoft.com/office/officeart/2005/8/layout/vList4"/>
    <dgm:cxn modelId="{104AB11E-69B9-425F-913A-E2FAF23FFFCC}" type="presParOf" srcId="{BA80FCE0-E437-4578-89D0-1B41693E6CA6}" destId="{A22ADBE4-9A2E-45C9-9360-09C2BDDAAA05}" srcOrd="9" destOrd="0" presId="urn:microsoft.com/office/officeart/2005/8/layout/vList4"/>
    <dgm:cxn modelId="{15D80566-5C05-4413-9FCB-888628AE80EB}" type="presParOf" srcId="{BA80FCE0-E437-4578-89D0-1B41693E6CA6}" destId="{CE4F8958-2810-48C2-8251-C48572DE4B48}" srcOrd="10" destOrd="0" presId="urn:microsoft.com/office/officeart/2005/8/layout/vList4"/>
    <dgm:cxn modelId="{DD69ED1C-D5BE-4A7D-88B6-70584A8052A4}" type="presParOf" srcId="{CE4F8958-2810-48C2-8251-C48572DE4B48}" destId="{DE628C8E-53B4-46E2-833C-E76D270D603B}" srcOrd="0" destOrd="0" presId="urn:microsoft.com/office/officeart/2005/8/layout/vList4"/>
    <dgm:cxn modelId="{8628C63B-2275-48EE-808E-B461001E348F}" type="presParOf" srcId="{CE4F8958-2810-48C2-8251-C48572DE4B48}" destId="{70FEF997-F911-462F-8460-7DA20F0945D9}" srcOrd="1" destOrd="0" presId="urn:microsoft.com/office/officeart/2005/8/layout/vList4"/>
    <dgm:cxn modelId="{FB289E41-6D8E-4E3C-A42B-4105FB3C32EA}" type="presParOf" srcId="{CE4F8958-2810-48C2-8251-C48572DE4B48}" destId="{3AE5A5DB-A324-4BF0-80D6-F46D841EF7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94800C-A2ED-4A1E-B154-0247F8EC2D9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5CBA2-54F6-4B75-87C9-E89C556037D8}">
      <dgm:prSet phldrT="[Текст]" phldr="1"/>
      <dgm:spPr/>
      <dgm:t>
        <a:bodyPr/>
        <a:lstStyle/>
        <a:p>
          <a:endParaRPr lang="ru-RU"/>
        </a:p>
      </dgm:t>
    </dgm:pt>
    <dgm:pt modelId="{93B2C231-D775-4590-A359-2A284E35F37A}" type="parTrans" cxnId="{13C0F372-EDB9-4FDE-BA74-E6D6F858D8FE}">
      <dgm:prSet/>
      <dgm:spPr/>
      <dgm:t>
        <a:bodyPr/>
        <a:lstStyle/>
        <a:p>
          <a:endParaRPr lang="ru-RU"/>
        </a:p>
      </dgm:t>
    </dgm:pt>
    <dgm:pt modelId="{C1102D6C-ECC6-4433-AF5A-E68D66606898}" type="sibTrans" cxnId="{13C0F372-EDB9-4FDE-BA74-E6D6F858D8FE}">
      <dgm:prSet/>
      <dgm:spPr/>
      <dgm:t>
        <a:bodyPr/>
        <a:lstStyle/>
        <a:p>
          <a:endParaRPr lang="ru-RU"/>
        </a:p>
      </dgm:t>
    </dgm:pt>
    <dgm:pt modelId="{2DF24426-24B9-45A9-9E26-618D6E5920A4}">
      <dgm:prSet phldrT="[Текст]" custT="1"/>
      <dgm:spPr/>
      <dgm:t>
        <a:bodyPr/>
        <a:lstStyle/>
        <a:p>
          <a:r>
            <a:rPr lang="ru-RU" sz="4400" dirty="0"/>
            <a:t>Петрографический </a:t>
          </a:r>
        </a:p>
        <a:p>
          <a:r>
            <a:rPr lang="ru-RU" sz="4400" dirty="0"/>
            <a:t>анализ</a:t>
          </a:r>
        </a:p>
      </dgm:t>
    </dgm:pt>
    <dgm:pt modelId="{5C74DDCF-DCE0-4C92-BDC6-DA526A631980}" type="parTrans" cxnId="{8C924339-D883-4198-9C90-F0B8F783EA5F}">
      <dgm:prSet/>
      <dgm:spPr/>
      <dgm:t>
        <a:bodyPr/>
        <a:lstStyle/>
        <a:p>
          <a:endParaRPr lang="ru-RU"/>
        </a:p>
      </dgm:t>
    </dgm:pt>
    <dgm:pt modelId="{9E877913-64AB-4BC0-80A9-5AB45A2137F4}" type="sibTrans" cxnId="{8C924339-D883-4198-9C90-F0B8F783EA5F}">
      <dgm:prSet/>
      <dgm:spPr/>
      <dgm:t>
        <a:bodyPr/>
        <a:lstStyle/>
        <a:p>
          <a:endParaRPr lang="ru-RU"/>
        </a:p>
      </dgm:t>
    </dgm:pt>
    <dgm:pt modelId="{E763CAFF-FF77-4465-9051-787CE6F82EA6}">
      <dgm:prSet phldrT="[Текст]" phldr="1"/>
      <dgm:spPr/>
      <dgm:t>
        <a:bodyPr/>
        <a:lstStyle/>
        <a:p>
          <a:endParaRPr lang="ru-RU"/>
        </a:p>
      </dgm:t>
    </dgm:pt>
    <dgm:pt modelId="{6448C071-8CAF-4FC5-B0BD-DC0A619DEB06}" type="parTrans" cxnId="{21B8C39B-49B4-44B8-885E-0950F0D64E63}">
      <dgm:prSet/>
      <dgm:spPr/>
      <dgm:t>
        <a:bodyPr/>
        <a:lstStyle/>
        <a:p>
          <a:endParaRPr lang="ru-RU"/>
        </a:p>
      </dgm:t>
    </dgm:pt>
    <dgm:pt modelId="{BA2A905B-E598-4D13-A47B-6576DD6CC13F}" type="sibTrans" cxnId="{21B8C39B-49B4-44B8-885E-0950F0D64E63}">
      <dgm:prSet/>
      <dgm:spPr/>
      <dgm:t>
        <a:bodyPr/>
        <a:lstStyle/>
        <a:p>
          <a:endParaRPr lang="ru-RU"/>
        </a:p>
      </dgm:t>
    </dgm:pt>
    <dgm:pt modelId="{220FB6D4-14B4-4693-86F5-DD9A8DB4C56C}">
      <dgm:prSet phldrT="[Текст]"/>
      <dgm:spPr/>
      <dgm:t>
        <a:bodyPr/>
        <a:lstStyle/>
        <a:p>
          <a:r>
            <a:rPr lang="ru-RU" dirty="0"/>
            <a:t>Химический анализ</a:t>
          </a:r>
        </a:p>
      </dgm:t>
    </dgm:pt>
    <dgm:pt modelId="{43209591-00A1-4A39-9E2E-E87A97F3CDDD}" type="parTrans" cxnId="{E6F35357-79DB-4737-AF43-127C05D9F375}">
      <dgm:prSet/>
      <dgm:spPr/>
      <dgm:t>
        <a:bodyPr/>
        <a:lstStyle/>
        <a:p>
          <a:endParaRPr lang="ru-RU"/>
        </a:p>
      </dgm:t>
    </dgm:pt>
    <dgm:pt modelId="{ECBBF80F-3DE6-473F-88F7-C09E1E4B0528}" type="sibTrans" cxnId="{E6F35357-79DB-4737-AF43-127C05D9F375}">
      <dgm:prSet/>
      <dgm:spPr/>
      <dgm:t>
        <a:bodyPr/>
        <a:lstStyle/>
        <a:p>
          <a:endParaRPr lang="ru-RU"/>
        </a:p>
      </dgm:t>
    </dgm:pt>
    <dgm:pt modelId="{1E846DD8-4A15-49B2-9A17-D72A6DC8FE47}" type="pres">
      <dgm:prSet presAssocID="{5B94800C-A2ED-4A1E-B154-0247F8EC2D9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2F8138CB-4F95-44B5-A266-854BC3C75E1B}" type="pres">
      <dgm:prSet presAssocID="{4295CBA2-54F6-4B75-87C9-E89C556037D8}" presName="parentText1" presStyleLbl="node1" presStyleIdx="0" presStyleCnt="2">
        <dgm:presLayoutVars>
          <dgm:chMax/>
          <dgm:chPref val="3"/>
          <dgm:bulletEnabled val="1"/>
        </dgm:presLayoutVars>
      </dgm:prSet>
      <dgm:spPr/>
    </dgm:pt>
    <dgm:pt modelId="{DABDB360-4D7A-4537-A5A1-F96291C3DDD4}" type="pres">
      <dgm:prSet presAssocID="{4295CBA2-54F6-4B75-87C9-E89C556037D8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82882F1C-F842-4F50-A7B4-F9585B841361}" type="pres">
      <dgm:prSet presAssocID="{E763CAFF-FF77-4465-9051-787CE6F82EA6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A606A594-1F29-42FB-ABAC-1B5BF49F6C04}" type="pres">
      <dgm:prSet presAssocID="{E763CAFF-FF77-4465-9051-787CE6F82EA6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6BF2F115-60B5-45FF-A408-E298B63FF8D9}" type="presOf" srcId="{220FB6D4-14B4-4693-86F5-DD9A8DB4C56C}" destId="{A606A594-1F29-42FB-ABAC-1B5BF49F6C04}" srcOrd="0" destOrd="0" presId="urn:microsoft.com/office/officeart/2009/3/layout/IncreasingArrowsProcess"/>
    <dgm:cxn modelId="{65F12221-02A3-4A9B-8B35-FD0A4D7B6C5C}" type="presOf" srcId="{2DF24426-24B9-45A9-9E26-618D6E5920A4}" destId="{DABDB360-4D7A-4537-A5A1-F96291C3DDD4}" srcOrd="0" destOrd="0" presId="urn:microsoft.com/office/officeart/2009/3/layout/IncreasingArrowsProcess"/>
    <dgm:cxn modelId="{6AF48C30-1EEC-440D-8B44-121EEEF0FFB3}" type="presOf" srcId="{4295CBA2-54F6-4B75-87C9-E89C556037D8}" destId="{2F8138CB-4F95-44B5-A266-854BC3C75E1B}" srcOrd="0" destOrd="0" presId="urn:microsoft.com/office/officeart/2009/3/layout/IncreasingArrowsProcess"/>
    <dgm:cxn modelId="{8C924339-D883-4198-9C90-F0B8F783EA5F}" srcId="{4295CBA2-54F6-4B75-87C9-E89C556037D8}" destId="{2DF24426-24B9-45A9-9E26-618D6E5920A4}" srcOrd="0" destOrd="0" parTransId="{5C74DDCF-DCE0-4C92-BDC6-DA526A631980}" sibTransId="{9E877913-64AB-4BC0-80A9-5AB45A2137F4}"/>
    <dgm:cxn modelId="{0285056E-CF11-4C1B-8849-B646EB03BB46}" type="presOf" srcId="{E763CAFF-FF77-4465-9051-787CE6F82EA6}" destId="{82882F1C-F842-4F50-A7B4-F9585B841361}" srcOrd="0" destOrd="0" presId="urn:microsoft.com/office/officeart/2009/3/layout/IncreasingArrowsProcess"/>
    <dgm:cxn modelId="{13C0F372-EDB9-4FDE-BA74-E6D6F858D8FE}" srcId="{5B94800C-A2ED-4A1E-B154-0247F8EC2D9B}" destId="{4295CBA2-54F6-4B75-87C9-E89C556037D8}" srcOrd="0" destOrd="0" parTransId="{93B2C231-D775-4590-A359-2A284E35F37A}" sibTransId="{C1102D6C-ECC6-4433-AF5A-E68D66606898}"/>
    <dgm:cxn modelId="{E6F35357-79DB-4737-AF43-127C05D9F375}" srcId="{E763CAFF-FF77-4465-9051-787CE6F82EA6}" destId="{220FB6D4-14B4-4693-86F5-DD9A8DB4C56C}" srcOrd="0" destOrd="0" parTransId="{43209591-00A1-4A39-9E2E-E87A97F3CDDD}" sibTransId="{ECBBF80F-3DE6-473F-88F7-C09E1E4B0528}"/>
    <dgm:cxn modelId="{E9A03A9A-5C04-4A19-B008-49CAE5585344}" type="presOf" srcId="{5B94800C-A2ED-4A1E-B154-0247F8EC2D9B}" destId="{1E846DD8-4A15-49B2-9A17-D72A6DC8FE47}" srcOrd="0" destOrd="0" presId="urn:microsoft.com/office/officeart/2009/3/layout/IncreasingArrowsProcess"/>
    <dgm:cxn modelId="{21B8C39B-49B4-44B8-885E-0950F0D64E63}" srcId="{5B94800C-A2ED-4A1E-B154-0247F8EC2D9B}" destId="{E763CAFF-FF77-4465-9051-787CE6F82EA6}" srcOrd="1" destOrd="0" parTransId="{6448C071-8CAF-4FC5-B0BD-DC0A619DEB06}" sibTransId="{BA2A905B-E598-4D13-A47B-6576DD6CC13F}"/>
    <dgm:cxn modelId="{BED26EFE-A9C3-4FFF-AE8B-9B5336E51C55}" type="presParOf" srcId="{1E846DD8-4A15-49B2-9A17-D72A6DC8FE47}" destId="{2F8138CB-4F95-44B5-A266-854BC3C75E1B}" srcOrd="0" destOrd="0" presId="urn:microsoft.com/office/officeart/2009/3/layout/IncreasingArrowsProcess"/>
    <dgm:cxn modelId="{74490C62-1CEB-4DD2-8BFF-9D941239612B}" type="presParOf" srcId="{1E846DD8-4A15-49B2-9A17-D72A6DC8FE47}" destId="{DABDB360-4D7A-4537-A5A1-F96291C3DDD4}" srcOrd="1" destOrd="0" presId="urn:microsoft.com/office/officeart/2009/3/layout/IncreasingArrowsProcess"/>
    <dgm:cxn modelId="{7AE70DAB-5779-49B6-A89C-6EB9EA5899EA}" type="presParOf" srcId="{1E846DD8-4A15-49B2-9A17-D72A6DC8FE47}" destId="{82882F1C-F842-4F50-A7B4-F9585B841361}" srcOrd="2" destOrd="0" presId="urn:microsoft.com/office/officeart/2009/3/layout/IncreasingArrowsProcess"/>
    <dgm:cxn modelId="{4351CBCC-6FD2-4651-95A2-9A4F0D488298}" type="presParOf" srcId="{1E846DD8-4A15-49B2-9A17-D72A6DC8FE47}" destId="{A606A594-1F29-42FB-ABAC-1B5BF49F6C04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1A8C2E-AE45-483F-87D2-37C8CE9CBC2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57564-C7BF-458F-9421-F73464D7389D}">
      <dgm:prSet phldrT="[Текст]" custT="1"/>
      <dgm:spPr/>
      <dgm:t>
        <a:bodyPr/>
        <a:lstStyle/>
        <a:p>
          <a:r>
            <a:rPr lang="ru-RU" sz="2000" dirty="0"/>
            <a:t>поиск, диагностика и определение признаков, раскрывающих характер различных технологических операций</a:t>
          </a:r>
        </a:p>
      </dgm:t>
    </dgm:pt>
    <dgm:pt modelId="{257B8FB6-EA52-4A93-90E5-FBAE0E2F7E90}" type="parTrans" cxnId="{F1AA114B-EB12-481D-9CE4-8C081A8496B4}">
      <dgm:prSet/>
      <dgm:spPr/>
      <dgm:t>
        <a:bodyPr/>
        <a:lstStyle/>
        <a:p>
          <a:endParaRPr lang="ru-RU"/>
        </a:p>
      </dgm:t>
    </dgm:pt>
    <dgm:pt modelId="{95D1EDAD-25EB-4263-90E0-472E819EC880}" type="sibTrans" cxnId="{F1AA114B-EB12-481D-9CE4-8C081A8496B4}">
      <dgm:prSet/>
      <dgm:spPr/>
      <dgm:t>
        <a:bodyPr/>
        <a:lstStyle/>
        <a:p>
          <a:endParaRPr lang="ru-RU"/>
        </a:p>
      </dgm:t>
    </dgm:pt>
    <dgm:pt modelId="{84160F07-CA9B-4F6C-8368-3B41D0583292}">
      <dgm:prSet phldrT="[Текст]" phldr="1"/>
      <dgm:spPr/>
      <dgm:t>
        <a:bodyPr/>
        <a:lstStyle/>
        <a:p>
          <a:endParaRPr lang="ru-RU"/>
        </a:p>
      </dgm:t>
    </dgm:pt>
    <dgm:pt modelId="{C8123B39-A836-42D4-9491-EE5C3A3D5D84}" type="parTrans" cxnId="{76246DFC-63B9-48F2-BDF8-352472CACEEC}">
      <dgm:prSet/>
      <dgm:spPr/>
      <dgm:t>
        <a:bodyPr/>
        <a:lstStyle/>
        <a:p>
          <a:endParaRPr lang="ru-RU"/>
        </a:p>
      </dgm:t>
    </dgm:pt>
    <dgm:pt modelId="{DBDA5F0E-283D-4303-9C71-611A929D68AE}" type="sibTrans" cxnId="{76246DFC-63B9-48F2-BDF8-352472CACEEC}">
      <dgm:prSet/>
      <dgm:spPr/>
      <dgm:t>
        <a:bodyPr/>
        <a:lstStyle/>
        <a:p>
          <a:endParaRPr lang="ru-RU"/>
        </a:p>
      </dgm:t>
    </dgm:pt>
    <dgm:pt modelId="{068F39C1-5365-4728-AF1A-9A8332D7EB7B}">
      <dgm:prSet phldrT="[Текст]"/>
      <dgm:spPr/>
      <dgm:t>
        <a:bodyPr/>
        <a:lstStyle/>
        <a:p>
          <a:r>
            <a:rPr lang="ru-RU" dirty="0"/>
            <a:t>аналитическое моделирование технологической специфики керамических комплексов, создание рабочих моделей</a:t>
          </a:r>
        </a:p>
      </dgm:t>
    </dgm:pt>
    <dgm:pt modelId="{AFDC2353-BA54-415C-8FF8-596939DF812C}" type="parTrans" cxnId="{61592567-6634-43E9-803C-D6CC6656E9F6}">
      <dgm:prSet/>
      <dgm:spPr/>
      <dgm:t>
        <a:bodyPr/>
        <a:lstStyle/>
        <a:p>
          <a:endParaRPr lang="ru-RU"/>
        </a:p>
      </dgm:t>
    </dgm:pt>
    <dgm:pt modelId="{648927D2-55F8-4BD9-B376-B353E139C50B}" type="sibTrans" cxnId="{61592567-6634-43E9-803C-D6CC6656E9F6}">
      <dgm:prSet/>
      <dgm:spPr/>
      <dgm:t>
        <a:bodyPr/>
        <a:lstStyle/>
        <a:p>
          <a:endParaRPr lang="ru-RU"/>
        </a:p>
      </dgm:t>
    </dgm:pt>
    <dgm:pt modelId="{93C3F317-E244-4B89-B857-E3F0AAEC55D5}">
      <dgm:prSet phldrT="[Текст]" phldr="1"/>
      <dgm:spPr/>
      <dgm:t>
        <a:bodyPr/>
        <a:lstStyle/>
        <a:p>
          <a:endParaRPr lang="ru-RU"/>
        </a:p>
      </dgm:t>
    </dgm:pt>
    <dgm:pt modelId="{B8E8EA2D-8F04-4A25-9B92-91F65C65BC9E}" type="parTrans" cxnId="{89E1EF30-303E-467A-BB79-E231B8259AE7}">
      <dgm:prSet/>
      <dgm:spPr/>
      <dgm:t>
        <a:bodyPr/>
        <a:lstStyle/>
        <a:p>
          <a:endParaRPr lang="ru-RU"/>
        </a:p>
      </dgm:t>
    </dgm:pt>
    <dgm:pt modelId="{6E8BFF43-855E-497F-A820-56B7BD4DF524}" type="sibTrans" cxnId="{89E1EF30-303E-467A-BB79-E231B8259AE7}">
      <dgm:prSet/>
      <dgm:spPr/>
      <dgm:t>
        <a:bodyPr/>
        <a:lstStyle/>
        <a:p>
          <a:endParaRPr lang="ru-RU"/>
        </a:p>
      </dgm:t>
    </dgm:pt>
    <dgm:pt modelId="{92C8D1B5-D26E-4212-8B16-EE69708C5C85}">
      <dgm:prSet phldrT="[Текст]"/>
      <dgm:spPr/>
      <dgm:t>
        <a:bodyPr/>
        <a:lstStyle/>
        <a:p>
          <a:r>
            <a:rPr lang="ru-RU" dirty="0"/>
            <a:t>проверка гипотез методом физического моделирования, создание реплик</a:t>
          </a:r>
        </a:p>
      </dgm:t>
    </dgm:pt>
    <dgm:pt modelId="{2BC118B8-92B4-4D3D-9597-0100D8B4C781}" type="parTrans" cxnId="{E4E8C0BB-E4FD-445E-9758-A07FA7B03F2F}">
      <dgm:prSet/>
      <dgm:spPr/>
      <dgm:t>
        <a:bodyPr/>
        <a:lstStyle/>
        <a:p>
          <a:endParaRPr lang="ru-RU"/>
        </a:p>
      </dgm:t>
    </dgm:pt>
    <dgm:pt modelId="{89E17B1F-E63A-4566-A07B-DC4E6ABC6D39}" type="sibTrans" cxnId="{E4E8C0BB-E4FD-445E-9758-A07FA7B03F2F}">
      <dgm:prSet/>
      <dgm:spPr/>
      <dgm:t>
        <a:bodyPr/>
        <a:lstStyle/>
        <a:p>
          <a:endParaRPr lang="ru-RU"/>
        </a:p>
      </dgm:t>
    </dgm:pt>
    <dgm:pt modelId="{66A0DBD8-C8F4-4707-8932-CB322214BF89}">
      <dgm:prSet phldrT="[Текст]" phldr="1"/>
      <dgm:spPr/>
      <dgm:t>
        <a:bodyPr/>
        <a:lstStyle/>
        <a:p>
          <a:endParaRPr lang="ru-RU"/>
        </a:p>
      </dgm:t>
    </dgm:pt>
    <dgm:pt modelId="{7A788FE5-61D9-40A7-8E68-25F9C0624B3B}" type="parTrans" cxnId="{85D265FD-D9D7-4231-BE54-10C2218A1BC2}">
      <dgm:prSet/>
      <dgm:spPr/>
      <dgm:t>
        <a:bodyPr/>
        <a:lstStyle/>
        <a:p>
          <a:endParaRPr lang="ru-RU"/>
        </a:p>
      </dgm:t>
    </dgm:pt>
    <dgm:pt modelId="{2A780DBC-7FDA-4BE5-8C3F-AB646F08642B}" type="sibTrans" cxnId="{85D265FD-D9D7-4231-BE54-10C2218A1BC2}">
      <dgm:prSet/>
      <dgm:spPr/>
      <dgm:t>
        <a:bodyPr/>
        <a:lstStyle/>
        <a:p>
          <a:endParaRPr lang="ru-RU"/>
        </a:p>
      </dgm:t>
    </dgm:pt>
    <dgm:pt modelId="{7129A0F0-36CE-450B-94B8-EC335EC4F553}" type="pres">
      <dgm:prSet presAssocID="{4D1A8C2E-AE45-483F-87D2-37C8CE9CBC21}" presName="rootnode" presStyleCnt="0">
        <dgm:presLayoutVars>
          <dgm:chMax/>
          <dgm:chPref/>
          <dgm:dir/>
          <dgm:animLvl val="lvl"/>
        </dgm:presLayoutVars>
      </dgm:prSet>
      <dgm:spPr/>
    </dgm:pt>
    <dgm:pt modelId="{10558201-D44B-4938-9191-063BCF514D58}" type="pres">
      <dgm:prSet presAssocID="{8DF57564-C7BF-458F-9421-F73464D7389D}" presName="composite" presStyleCnt="0"/>
      <dgm:spPr/>
    </dgm:pt>
    <dgm:pt modelId="{F548A85A-803B-4849-856C-F5114CBE3824}" type="pres">
      <dgm:prSet presAssocID="{8DF57564-C7BF-458F-9421-F73464D7389D}" presName="bentUpArrow1" presStyleLbl="alignImgPlace1" presStyleIdx="0" presStyleCnt="2"/>
      <dgm:spPr/>
    </dgm:pt>
    <dgm:pt modelId="{BED7FDB4-9CC1-4B9F-B7CA-0B0212E32FB7}" type="pres">
      <dgm:prSet presAssocID="{8DF57564-C7BF-458F-9421-F73464D7389D}" presName="ParentText" presStyleLbl="node1" presStyleIdx="0" presStyleCnt="3" custScaleX="262328" custScaleY="151363" custLinFactNeighborX="-90957" custLinFactNeighborY="-53228">
        <dgm:presLayoutVars>
          <dgm:chMax val="1"/>
          <dgm:chPref val="1"/>
          <dgm:bulletEnabled val="1"/>
        </dgm:presLayoutVars>
      </dgm:prSet>
      <dgm:spPr/>
    </dgm:pt>
    <dgm:pt modelId="{226400D9-02CF-4354-89EF-FF60495D1D51}" type="pres">
      <dgm:prSet presAssocID="{8DF57564-C7BF-458F-9421-F73464D7389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0529914-57DC-4642-9457-638AD932F3A8}" type="pres">
      <dgm:prSet presAssocID="{95D1EDAD-25EB-4263-90E0-472E819EC880}" presName="sibTrans" presStyleCnt="0"/>
      <dgm:spPr/>
    </dgm:pt>
    <dgm:pt modelId="{D8889211-67AC-453F-B4E5-20C67FDBB874}" type="pres">
      <dgm:prSet presAssocID="{068F39C1-5365-4728-AF1A-9A8332D7EB7B}" presName="composite" presStyleCnt="0"/>
      <dgm:spPr/>
    </dgm:pt>
    <dgm:pt modelId="{902CB5C4-411F-4203-8A20-CC64C1BBC0D9}" type="pres">
      <dgm:prSet presAssocID="{068F39C1-5365-4728-AF1A-9A8332D7EB7B}" presName="bentUpArrow1" presStyleLbl="alignImgPlace1" presStyleIdx="1" presStyleCnt="2"/>
      <dgm:spPr/>
    </dgm:pt>
    <dgm:pt modelId="{3935EF63-50F7-4B17-AE56-F59A83A2C1BA}" type="pres">
      <dgm:prSet presAssocID="{068F39C1-5365-4728-AF1A-9A8332D7EB7B}" presName="ParentText" presStyleLbl="node1" presStyleIdx="1" presStyleCnt="3" custScaleX="227751" custScaleY="151606">
        <dgm:presLayoutVars>
          <dgm:chMax val="1"/>
          <dgm:chPref val="1"/>
          <dgm:bulletEnabled val="1"/>
        </dgm:presLayoutVars>
      </dgm:prSet>
      <dgm:spPr/>
    </dgm:pt>
    <dgm:pt modelId="{1932FE31-EACE-4DC1-B68F-21121A9D7F10}" type="pres">
      <dgm:prSet presAssocID="{068F39C1-5365-4728-AF1A-9A8332D7EB7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50C2AB3-05AF-4061-8109-98E9E494BCFD}" type="pres">
      <dgm:prSet presAssocID="{648927D2-55F8-4BD9-B376-B353E139C50B}" presName="sibTrans" presStyleCnt="0"/>
      <dgm:spPr/>
    </dgm:pt>
    <dgm:pt modelId="{AEE5129B-E904-419B-8EA8-4D940D833F16}" type="pres">
      <dgm:prSet presAssocID="{92C8D1B5-D26E-4212-8B16-EE69708C5C85}" presName="composite" presStyleCnt="0"/>
      <dgm:spPr/>
    </dgm:pt>
    <dgm:pt modelId="{C92C4509-111E-41DB-83DD-E74A76232B4F}" type="pres">
      <dgm:prSet presAssocID="{92C8D1B5-D26E-4212-8B16-EE69708C5C85}" presName="ParentText" presStyleLbl="node1" presStyleIdx="2" presStyleCnt="3" custScaleX="195959" custScaleY="112079" custLinFactNeighborX="10622" custLinFactNeighborY="17535">
        <dgm:presLayoutVars>
          <dgm:chMax val="1"/>
          <dgm:chPref val="1"/>
          <dgm:bulletEnabled val="1"/>
        </dgm:presLayoutVars>
      </dgm:prSet>
      <dgm:spPr/>
    </dgm:pt>
    <dgm:pt modelId="{EC743336-A777-4AAC-BC04-20CBA19E377B}" type="pres">
      <dgm:prSet presAssocID="{92C8D1B5-D26E-4212-8B16-EE69708C5C85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31A910C-C795-4C3F-94CD-327B14E88770}" type="presOf" srcId="{93C3F317-E244-4B89-B857-E3F0AAEC55D5}" destId="{1932FE31-EACE-4DC1-B68F-21121A9D7F10}" srcOrd="0" destOrd="0" presId="urn:microsoft.com/office/officeart/2005/8/layout/StepDownProcess"/>
    <dgm:cxn modelId="{2E24B330-92B8-456F-94C6-2FDD7029AFA9}" type="presOf" srcId="{8DF57564-C7BF-458F-9421-F73464D7389D}" destId="{BED7FDB4-9CC1-4B9F-B7CA-0B0212E32FB7}" srcOrd="0" destOrd="0" presId="urn:microsoft.com/office/officeart/2005/8/layout/StepDownProcess"/>
    <dgm:cxn modelId="{89E1EF30-303E-467A-BB79-E231B8259AE7}" srcId="{068F39C1-5365-4728-AF1A-9A8332D7EB7B}" destId="{93C3F317-E244-4B89-B857-E3F0AAEC55D5}" srcOrd="0" destOrd="0" parTransId="{B8E8EA2D-8F04-4A25-9B92-91F65C65BC9E}" sibTransId="{6E8BFF43-855E-497F-A820-56B7BD4DF524}"/>
    <dgm:cxn modelId="{CB217532-90F7-4512-BF5B-E6DD43F9C404}" type="presOf" srcId="{66A0DBD8-C8F4-4707-8932-CB322214BF89}" destId="{EC743336-A777-4AAC-BC04-20CBA19E377B}" srcOrd="0" destOrd="0" presId="urn:microsoft.com/office/officeart/2005/8/layout/StepDownProcess"/>
    <dgm:cxn modelId="{61592567-6634-43E9-803C-D6CC6656E9F6}" srcId="{4D1A8C2E-AE45-483F-87D2-37C8CE9CBC21}" destId="{068F39C1-5365-4728-AF1A-9A8332D7EB7B}" srcOrd="1" destOrd="0" parTransId="{AFDC2353-BA54-415C-8FF8-596939DF812C}" sibTransId="{648927D2-55F8-4BD9-B376-B353E139C50B}"/>
    <dgm:cxn modelId="{F1AA114B-EB12-481D-9CE4-8C081A8496B4}" srcId="{4D1A8C2E-AE45-483F-87D2-37C8CE9CBC21}" destId="{8DF57564-C7BF-458F-9421-F73464D7389D}" srcOrd="0" destOrd="0" parTransId="{257B8FB6-EA52-4A93-90E5-FBAE0E2F7E90}" sibTransId="{95D1EDAD-25EB-4263-90E0-472E819EC880}"/>
    <dgm:cxn modelId="{1497699D-56A0-4D9D-8826-549E74745A3C}" type="presOf" srcId="{92C8D1B5-D26E-4212-8B16-EE69708C5C85}" destId="{C92C4509-111E-41DB-83DD-E74A76232B4F}" srcOrd="0" destOrd="0" presId="urn:microsoft.com/office/officeart/2005/8/layout/StepDownProcess"/>
    <dgm:cxn modelId="{E4E8C0BB-E4FD-445E-9758-A07FA7B03F2F}" srcId="{4D1A8C2E-AE45-483F-87D2-37C8CE9CBC21}" destId="{92C8D1B5-D26E-4212-8B16-EE69708C5C85}" srcOrd="2" destOrd="0" parTransId="{2BC118B8-92B4-4D3D-9597-0100D8B4C781}" sibTransId="{89E17B1F-E63A-4566-A07B-DC4E6ABC6D39}"/>
    <dgm:cxn modelId="{697AEBDB-E0DC-4B38-9C5D-0CD454278DC6}" type="presOf" srcId="{4D1A8C2E-AE45-483F-87D2-37C8CE9CBC21}" destId="{7129A0F0-36CE-450B-94B8-EC335EC4F553}" srcOrd="0" destOrd="0" presId="urn:microsoft.com/office/officeart/2005/8/layout/StepDownProcess"/>
    <dgm:cxn modelId="{363102DE-ECDE-47F8-A75B-564750070A3B}" type="presOf" srcId="{068F39C1-5365-4728-AF1A-9A8332D7EB7B}" destId="{3935EF63-50F7-4B17-AE56-F59A83A2C1BA}" srcOrd="0" destOrd="0" presId="urn:microsoft.com/office/officeart/2005/8/layout/StepDownProcess"/>
    <dgm:cxn modelId="{C5CD88F6-97C2-469E-B9F5-8DBE922F28FD}" type="presOf" srcId="{84160F07-CA9B-4F6C-8368-3B41D0583292}" destId="{226400D9-02CF-4354-89EF-FF60495D1D51}" srcOrd="0" destOrd="0" presId="urn:microsoft.com/office/officeart/2005/8/layout/StepDownProcess"/>
    <dgm:cxn modelId="{76246DFC-63B9-48F2-BDF8-352472CACEEC}" srcId="{8DF57564-C7BF-458F-9421-F73464D7389D}" destId="{84160F07-CA9B-4F6C-8368-3B41D0583292}" srcOrd="0" destOrd="0" parTransId="{C8123B39-A836-42D4-9491-EE5C3A3D5D84}" sibTransId="{DBDA5F0E-283D-4303-9C71-611A929D68AE}"/>
    <dgm:cxn modelId="{85D265FD-D9D7-4231-BE54-10C2218A1BC2}" srcId="{92C8D1B5-D26E-4212-8B16-EE69708C5C85}" destId="{66A0DBD8-C8F4-4707-8932-CB322214BF89}" srcOrd="0" destOrd="0" parTransId="{7A788FE5-61D9-40A7-8E68-25F9C0624B3B}" sibTransId="{2A780DBC-7FDA-4BE5-8C3F-AB646F08642B}"/>
    <dgm:cxn modelId="{A7102E11-F0E8-4123-A717-7CCCA22847F2}" type="presParOf" srcId="{7129A0F0-36CE-450B-94B8-EC335EC4F553}" destId="{10558201-D44B-4938-9191-063BCF514D58}" srcOrd="0" destOrd="0" presId="urn:microsoft.com/office/officeart/2005/8/layout/StepDownProcess"/>
    <dgm:cxn modelId="{0AA87976-33A4-4F4A-B9BF-774A443B9B0A}" type="presParOf" srcId="{10558201-D44B-4938-9191-063BCF514D58}" destId="{F548A85A-803B-4849-856C-F5114CBE3824}" srcOrd="0" destOrd="0" presId="urn:microsoft.com/office/officeart/2005/8/layout/StepDownProcess"/>
    <dgm:cxn modelId="{DDE79A7B-583F-4197-A434-68DB198E8926}" type="presParOf" srcId="{10558201-D44B-4938-9191-063BCF514D58}" destId="{BED7FDB4-9CC1-4B9F-B7CA-0B0212E32FB7}" srcOrd="1" destOrd="0" presId="urn:microsoft.com/office/officeart/2005/8/layout/StepDownProcess"/>
    <dgm:cxn modelId="{DD3D315C-F10D-4F83-9996-6D23AAA85EE5}" type="presParOf" srcId="{10558201-D44B-4938-9191-063BCF514D58}" destId="{226400D9-02CF-4354-89EF-FF60495D1D51}" srcOrd="2" destOrd="0" presId="urn:microsoft.com/office/officeart/2005/8/layout/StepDownProcess"/>
    <dgm:cxn modelId="{0E8416A7-3C04-4726-B007-D73190CC9F4A}" type="presParOf" srcId="{7129A0F0-36CE-450B-94B8-EC335EC4F553}" destId="{90529914-57DC-4642-9457-638AD932F3A8}" srcOrd="1" destOrd="0" presId="urn:microsoft.com/office/officeart/2005/8/layout/StepDownProcess"/>
    <dgm:cxn modelId="{C29020F4-596F-4FFE-A359-55082FB8B03E}" type="presParOf" srcId="{7129A0F0-36CE-450B-94B8-EC335EC4F553}" destId="{D8889211-67AC-453F-B4E5-20C67FDBB874}" srcOrd="2" destOrd="0" presId="urn:microsoft.com/office/officeart/2005/8/layout/StepDownProcess"/>
    <dgm:cxn modelId="{F8742031-49DD-4F78-AC51-1F44D11D5B60}" type="presParOf" srcId="{D8889211-67AC-453F-B4E5-20C67FDBB874}" destId="{902CB5C4-411F-4203-8A20-CC64C1BBC0D9}" srcOrd="0" destOrd="0" presId="urn:microsoft.com/office/officeart/2005/8/layout/StepDownProcess"/>
    <dgm:cxn modelId="{56014D1A-E322-40DE-9173-A947DB93DB11}" type="presParOf" srcId="{D8889211-67AC-453F-B4E5-20C67FDBB874}" destId="{3935EF63-50F7-4B17-AE56-F59A83A2C1BA}" srcOrd="1" destOrd="0" presId="urn:microsoft.com/office/officeart/2005/8/layout/StepDownProcess"/>
    <dgm:cxn modelId="{1749D625-A079-440E-869B-295807E6D3A9}" type="presParOf" srcId="{D8889211-67AC-453F-B4E5-20C67FDBB874}" destId="{1932FE31-EACE-4DC1-B68F-21121A9D7F10}" srcOrd="2" destOrd="0" presId="urn:microsoft.com/office/officeart/2005/8/layout/StepDownProcess"/>
    <dgm:cxn modelId="{2D2EF070-BFB3-4CD3-9DBC-B89EF8586377}" type="presParOf" srcId="{7129A0F0-36CE-450B-94B8-EC335EC4F553}" destId="{D50C2AB3-05AF-4061-8109-98E9E494BCFD}" srcOrd="3" destOrd="0" presId="urn:microsoft.com/office/officeart/2005/8/layout/StepDownProcess"/>
    <dgm:cxn modelId="{F8B862EB-E6E1-4033-98C2-89D60E536C28}" type="presParOf" srcId="{7129A0F0-36CE-450B-94B8-EC335EC4F553}" destId="{AEE5129B-E904-419B-8EA8-4D940D833F16}" srcOrd="4" destOrd="0" presId="urn:microsoft.com/office/officeart/2005/8/layout/StepDownProcess"/>
    <dgm:cxn modelId="{69D548B9-37C6-4098-88F2-F377505E9890}" type="presParOf" srcId="{AEE5129B-E904-419B-8EA8-4D940D833F16}" destId="{C92C4509-111E-41DB-83DD-E74A76232B4F}" srcOrd="0" destOrd="0" presId="urn:microsoft.com/office/officeart/2005/8/layout/StepDownProcess"/>
    <dgm:cxn modelId="{5507CEDE-4854-471C-B4E2-75A8319A223E}" type="presParOf" srcId="{AEE5129B-E904-419B-8EA8-4D940D833F16}" destId="{EC743336-A777-4AAC-BC04-20CBA19E377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75F49-DF90-4081-8350-5CEDC786FC4E}">
      <dsp:nvSpPr>
        <dsp:cNvPr id="0" name=""/>
        <dsp:cNvSpPr/>
      </dsp:nvSpPr>
      <dsp:spPr>
        <a:xfrm>
          <a:off x="0" y="0"/>
          <a:ext cx="8229600" cy="1016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/>
            <a:t>Зола</a:t>
          </a:r>
        </a:p>
      </dsp:txBody>
      <dsp:txXfrm>
        <a:off x="1747571" y="0"/>
        <a:ext cx="6482028" cy="1016511"/>
      </dsp:txXfrm>
    </dsp:sp>
    <dsp:sp modelId="{4FD13038-FC8E-4BD5-9F88-7F933C774638}">
      <dsp:nvSpPr>
        <dsp:cNvPr id="0" name=""/>
        <dsp:cNvSpPr/>
      </dsp:nvSpPr>
      <dsp:spPr>
        <a:xfrm>
          <a:off x="101651" y="101651"/>
          <a:ext cx="1645920" cy="813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DAE02-9E1A-4ADA-9D39-DD80683491D1}">
      <dsp:nvSpPr>
        <dsp:cNvPr id="0" name=""/>
        <dsp:cNvSpPr/>
      </dsp:nvSpPr>
      <dsp:spPr>
        <a:xfrm>
          <a:off x="0" y="1118162"/>
          <a:ext cx="8229600" cy="1016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Шамот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</dsp:txBody>
      <dsp:txXfrm>
        <a:off x="1747571" y="1118162"/>
        <a:ext cx="6482028" cy="1016511"/>
      </dsp:txXfrm>
    </dsp:sp>
    <dsp:sp modelId="{A7516B68-EEC4-4D9E-98A3-696AE719ED1B}">
      <dsp:nvSpPr>
        <dsp:cNvPr id="0" name=""/>
        <dsp:cNvSpPr/>
      </dsp:nvSpPr>
      <dsp:spPr>
        <a:xfrm>
          <a:off x="101651" y="1219814"/>
          <a:ext cx="1645920" cy="813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5F502-2EC3-4870-96AF-DEE82918D2AE}">
      <dsp:nvSpPr>
        <dsp:cNvPr id="0" name=""/>
        <dsp:cNvSpPr/>
      </dsp:nvSpPr>
      <dsp:spPr>
        <a:xfrm>
          <a:off x="0" y="2236325"/>
          <a:ext cx="8229600" cy="1016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/>
            <a:t>Костная мука</a:t>
          </a:r>
        </a:p>
      </dsp:txBody>
      <dsp:txXfrm>
        <a:off x="1747571" y="2236325"/>
        <a:ext cx="6482028" cy="1016511"/>
      </dsp:txXfrm>
    </dsp:sp>
    <dsp:sp modelId="{83667D92-8B17-4622-B84B-F5C0F5C3397B}">
      <dsp:nvSpPr>
        <dsp:cNvPr id="0" name=""/>
        <dsp:cNvSpPr/>
      </dsp:nvSpPr>
      <dsp:spPr>
        <a:xfrm>
          <a:off x="101651" y="2337976"/>
          <a:ext cx="1645920" cy="813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B787F-AE67-47E3-AE0B-D36A8393F17D}">
      <dsp:nvSpPr>
        <dsp:cNvPr id="0" name=""/>
        <dsp:cNvSpPr/>
      </dsp:nvSpPr>
      <dsp:spPr>
        <a:xfrm>
          <a:off x="0" y="3354488"/>
          <a:ext cx="8229600" cy="1016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Тальк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4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600" kern="1200" dirty="0"/>
        </a:p>
      </dsp:txBody>
      <dsp:txXfrm>
        <a:off x="1747571" y="3354488"/>
        <a:ext cx="6482028" cy="1016511"/>
      </dsp:txXfrm>
    </dsp:sp>
    <dsp:sp modelId="{04BA4EA1-F09B-4CDF-B394-BA0CF98500E6}">
      <dsp:nvSpPr>
        <dsp:cNvPr id="0" name=""/>
        <dsp:cNvSpPr/>
      </dsp:nvSpPr>
      <dsp:spPr>
        <a:xfrm>
          <a:off x="101651" y="3456139"/>
          <a:ext cx="1645920" cy="813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92919-C15D-43A3-96B7-7E4870A7CF65}">
      <dsp:nvSpPr>
        <dsp:cNvPr id="0" name=""/>
        <dsp:cNvSpPr/>
      </dsp:nvSpPr>
      <dsp:spPr>
        <a:xfrm>
          <a:off x="0" y="0"/>
          <a:ext cx="8640960" cy="848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kern="1200" dirty="0"/>
            <a:t>дробленые раковины с телом моллюсков или без</a:t>
          </a:r>
          <a:r>
            <a:rPr lang="ru-RU" sz="3200" b="0" kern="1200" dirty="0"/>
            <a:t> </a:t>
          </a:r>
          <a:br>
            <a:rPr lang="ru-RU" sz="3200" b="0" kern="1200" dirty="0"/>
          </a:br>
          <a:r>
            <a:rPr lang="ru-RU" sz="3200" b="0" kern="1200" dirty="0"/>
            <a:t>него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/>
        </a:p>
      </dsp:txBody>
      <dsp:txXfrm>
        <a:off x="1813051" y="0"/>
        <a:ext cx="6827908" cy="848597"/>
      </dsp:txXfrm>
    </dsp:sp>
    <dsp:sp modelId="{DCF15425-1E5F-438C-8DD9-2139F120B42E}">
      <dsp:nvSpPr>
        <dsp:cNvPr id="0" name=""/>
        <dsp:cNvSpPr/>
      </dsp:nvSpPr>
      <dsp:spPr>
        <a:xfrm>
          <a:off x="84859" y="84859"/>
          <a:ext cx="1728192" cy="6788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E6F29-71AF-41BB-8877-E9ABE4A199FF}">
      <dsp:nvSpPr>
        <dsp:cNvPr id="0" name=""/>
        <dsp:cNvSpPr/>
      </dsp:nvSpPr>
      <dsp:spPr>
        <a:xfrm>
          <a:off x="0" y="933457"/>
          <a:ext cx="8640960" cy="848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дробленая кость</a:t>
          </a:r>
          <a:endParaRPr lang="ru-RU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/>
        </a:p>
      </dsp:txBody>
      <dsp:txXfrm>
        <a:off x="1813051" y="933457"/>
        <a:ext cx="6827908" cy="848597"/>
      </dsp:txXfrm>
    </dsp:sp>
    <dsp:sp modelId="{D3A0346F-C00A-4A7B-9373-C6676EB40D99}">
      <dsp:nvSpPr>
        <dsp:cNvPr id="0" name=""/>
        <dsp:cNvSpPr/>
      </dsp:nvSpPr>
      <dsp:spPr>
        <a:xfrm>
          <a:off x="84859" y="1018317"/>
          <a:ext cx="1728192" cy="6788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7000" b="-7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D123D-25B5-43FD-9966-9139B95C8FB4}">
      <dsp:nvSpPr>
        <dsp:cNvPr id="0" name=""/>
        <dsp:cNvSpPr/>
      </dsp:nvSpPr>
      <dsp:spPr>
        <a:xfrm>
          <a:off x="0" y="1866914"/>
          <a:ext cx="8640960" cy="848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шерсть</a:t>
          </a:r>
          <a:endParaRPr lang="ru-RU" sz="1200" kern="1200" dirty="0"/>
        </a:p>
      </dsp:txBody>
      <dsp:txXfrm>
        <a:off x="1813051" y="1866914"/>
        <a:ext cx="6827908" cy="848597"/>
      </dsp:txXfrm>
    </dsp:sp>
    <dsp:sp modelId="{A621AA9E-30CF-413B-AF2F-B893EF50B5CC}">
      <dsp:nvSpPr>
        <dsp:cNvPr id="0" name=""/>
        <dsp:cNvSpPr/>
      </dsp:nvSpPr>
      <dsp:spPr>
        <a:xfrm>
          <a:off x="84859" y="1951774"/>
          <a:ext cx="1728192" cy="6788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08DC9-3FD0-4A44-907C-69D51E44EA70}">
      <dsp:nvSpPr>
        <dsp:cNvPr id="0" name=""/>
        <dsp:cNvSpPr/>
      </dsp:nvSpPr>
      <dsp:spPr>
        <a:xfrm>
          <a:off x="0" y="2814102"/>
          <a:ext cx="8640960" cy="848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/>
            <a:t>экскременты животных и птиц </a:t>
          </a:r>
        </a:p>
        <a:p>
          <a:pPr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1813051" y="2814102"/>
        <a:ext cx="6827908" cy="848597"/>
      </dsp:txXfrm>
    </dsp:sp>
    <dsp:sp modelId="{93700B59-91D0-408A-AFFC-98BA32E0F79B}">
      <dsp:nvSpPr>
        <dsp:cNvPr id="0" name=""/>
        <dsp:cNvSpPr/>
      </dsp:nvSpPr>
      <dsp:spPr>
        <a:xfrm>
          <a:off x="84859" y="2885232"/>
          <a:ext cx="1728192" cy="6788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000" b="-6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70B26-1320-4E1A-99F9-2E334B6767D0}">
      <dsp:nvSpPr>
        <dsp:cNvPr id="0" name=""/>
        <dsp:cNvSpPr/>
      </dsp:nvSpPr>
      <dsp:spPr>
        <a:xfrm>
          <a:off x="0" y="3733829"/>
          <a:ext cx="8640960" cy="848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солома, трава и некоторые другие</a:t>
          </a:r>
          <a:endParaRPr lang="ru-RU" sz="2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813051" y="3733829"/>
        <a:ext cx="6827908" cy="848597"/>
      </dsp:txXfrm>
    </dsp:sp>
    <dsp:sp modelId="{33499B8D-2BBC-432E-86F9-9F8FA5582FC1}">
      <dsp:nvSpPr>
        <dsp:cNvPr id="0" name=""/>
        <dsp:cNvSpPr/>
      </dsp:nvSpPr>
      <dsp:spPr>
        <a:xfrm>
          <a:off x="84859" y="3818689"/>
          <a:ext cx="1728192" cy="6788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7000" b="-7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28C8E-53B4-46E2-833C-E76D270D603B}">
      <dsp:nvSpPr>
        <dsp:cNvPr id="0" name=""/>
        <dsp:cNvSpPr/>
      </dsp:nvSpPr>
      <dsp:spPr>
        <a:xfrm>
          <a:off x="0" y="4667287"/>
          <a:ext cx="8640960" cy="848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измельчённая кость</a:t>
          </a:r>
          <a:endParaRPr lang="ru-RU" kern="1200" dirty="0"/>
        </a:p>
      </dsp:txBody>
      <dsp:txXfrm>
        <a:off x="1813051" y="4667287"/>
        <a:ext cx="6827908" cy="848597"/>
      </dsp:txXfrm>
    </dsp:sp>
    <dsp:sp modelId="{70FEF997-F911-462F-8460-7DA20F0945D9}">
      <dsp:nvSpPr>
        <dsp:cNvPr id="0" name=""/>
        <dsp:cNvSpPr/>
      </dsp:nvSpPr>
      <dsp:spPr>
        <a:xfrm>
          <a:off x="84859" y="4752147"/>
          <a:ext cx="1728192" cy="6788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9000" b="-1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138CB-4F95-44B5-A266-854BC3C75E1B}">
      <dsp:nvSpPr>
        <dsp:cNvPr id="0" name=""/>
        <dsp:cNvSpPr/>
      </dsp:nvSpPr>
      <dsp:spPr>
        <a:xfrm>
          <a:off x="0" y="185711"/>
          <a:ext cx="8229599" cy="119864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9028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0" y="485371"/>
        <a:ext cx="7929939" cy="599320"/>
      </dsp:txXfrm>
    </dsp:sp>
    <dsp:sp modelId="{DABDB360-4D7A-4537-A5A1-F96291C3DDD4}">
      <dsp:nvSpPr>
        <dsp:cNvPr id="0" name=""/>
        <dsp:cNvSpPr/>
      </dsp:nvSpPr>
      <dsp:spPr>
        <a:xfrm>
          <a:off x="0" y="1113007"/>
          <a:ext cx="3802075" cy="2675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Петрографический 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анализ</a:t>
          </a:r>
        </a:p>
      </dsp:txBody>
      <dsp:txXfrm>
        <a:off x="0" y="1113007"/>
        <a:ext cx="3802075" cy="2675430"/>
      </dsp:txXfrm>
    </dsp:sp>
    <dsp:sp modelId="{82882F1C-F842-4F50-A7B4-F9585B841361}">
      <dsp:nvSpPr>
        <dsp:cNvPr id="0" name=""/>
        <dsp:cNvSpPr/>
      </dsp:nvSpPr>
      <dsp:spPr>
        <a:xfrm>
          <a:off x="3802075" y="585125"/>
          <a:ext cx="4427524" cy="119864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9028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3802075" y="884785"/>
        <a:ext cx="4127864" cy="599320"/>
      </dsp:txXfrm>
    </dsp:sp>
    <dsp:sp modelId="{A606A594-1F29-42FB-ABAC-1B5BF49F6C04}">
      <dsp:nvSpPr>
        <dsp:cNvPr id="0" name=""/>
        <dsp:cNvSpPr/>
      </dsp:nvSpPr>
      <dsp:spPr>
        <a:xfrm>
          <a:off x="3802075" y="1512420"/>
          <a:ext cx="3802075" cy="2675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Химический анализ</a:t>
          </a:r>
        </a:p>
      </dsp:txBody>
      <dsp:txXfrm>
        <a:off x="3802075" y="1512420"/>
        <a:ext cx="3802075" cy="2675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8A85A-803B-4849-856C-F5114CBE3824}">
      <dsp:nvSpPr>
        <dsp:cNvPr id="0" name=""/>
        <dsp:cNvSpPr/>
      </dsp:nvSpPr>
      <dsp:spPr>
        <a:xfrm rot="5400000">
          <a:off x="1892622" y="1356903"/>
          <a:ext cx="947149" cy="10782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7FDB4-9CC1-4B9F-B7CA-0B0212E32FB7}">
      <dsp:nvSpPr>
        <dsp:cNvPr id="0" name=""/>
        <dsp:cNvSpPr/>
      </dsp:nvSpPr>
      <dsp:spPr>
        <a:xfrm>
          <a:off x="0" y="0"/>
          <a:ext cx="4182669" cy="168929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поиск, диагностика и определение признаков, раскрывающих характер различных технологических операций</a:t>
          </a:r>
        </a:p>
      </dsp:txBody>
      <dsp:txXfrm>
        <a:off x="82480" y="82480"/>
        <a:ext cx="4017709" cy="1524339"/>
      </dsp:txXfrm>
    </dsp:sp>
    <dsp:sp modelId="{226400D9-02CF-4354-89EF-FF60495D1D51}">
      <dsp:nvSpPr>
        <dsp:cNvPr id="0" name=""/>
        <dsp:cNvSpPr/>
      </dsp:nvSpPr>
      <dsp:spPr>
        <a:xfrm>
          <a:off x="3236127" y="413410"/>
          <a:ext cx="1159645" cy="90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/>
        </a:p>
      </dsp:txBody>
      <dsp:txXfrm>
        <a:off x="3236127" y="413410"/>
        <a:ext cx="1159645" cy="902047"/>
      </dsp:txXfrm>
    </dsp:sp>
    <dsp:sp modelId="{902CB5C4-411F-4203-8A20-CC64C1BBC0D9}">
      <dsp:nvSpPr>
        <dsp:cNvPr id="0" name=""/>
        <dsp:cNvSpPr/>
      </dsp:nvSpPr>
      <dsp:spPr>
        <a:xfrm rot="5400000">
          <a:off x="3624648" y="2898581"/>
          <a:ext cx="947149" cy="10782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5EF63-50F7-4B17-AE56-F59A83A2C1BA}">
      <dsp:nvSpPr>
        <dsp:cNvPr id="0" name=""/>
        <dsp:cNvSpPr/>
      </dsp:nvSpPr>
      <dsp:spPr>
        <a:xfrm>
          <a:off x="2355253" y="1560670"/>
          <a:ext cx="3631358" cy="169201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аналитическое моделирование технологической специфики керамических комплексов, создание рабочих моделей</a:t>
          </a:r>
        </a:p>
      </dsp:txBody>
      <dsp:txXfrm>
        <a:off x="2437865" y="1643282"/>
        <a:ext cx="3466134" cy="1526787"/>
      </dsp:txXfrm>
    </dsp:sp>
    <dsp:sp modelId="{1932FE31-EACE-4DC1-B68F-21121A9D7F10}">
      <dsp:nvSpPr>
        <dsp:cNvPr id="0" name=""/>
        <dsp:cNvSpPr/>
      </dsp:nvSpPr>
      <dsp:spPr>
        <a:xfrm>
          <a:off x="4968153" y="1955088"/>
          <a:ext cx="1159645" cy="90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/>
        </a:p>
      </dsp:txBody>
      <dsp:txXfrm>
        <a:off x="4968153" y="1955088"/>
        <a:ext cx="1159645" cy="902047"/>
      </dsp:txXfrm>
    </dsp:sp>
    <dsp:sp modelId="{C92C4509-111E-41DB-83DD-E74A76232B4F}">
      <dsp:nvSpPr>
        <dsp:cNvPr id="0" name=""/>
        <dsp:cNvSpPr/>
      </dsp:nvSpPr>
      <dsp:spPr>
        <a:xfrm>
          <a:off x="4532296" y="3122696"/>
          <a:ext cx="3124453" cy="12508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проверка гипотез методом физического моделирования, создание реплик</a:t>
          </a:r>
        </a:p>
      </dsp:txBody>
      <dsp:txXfrm>
        <a:off x="4593369" y="3183769"/>
        <a:ext cx="3002307" cy="1128720"/>
      </dsp:txXfrm>
    </dsp:sp>
    <dsp:sp modelId="{EC743336-A777-4AAC-BC04-20CBA19E377B}">
      <dsp:nvSpPr>
        <dsp:cNvPr id="0" name=""/>
        <dsp:cNvSpPr/>
      </dsp:nvSpPr>
      <dsp:spPr>
        <a:xfrm>
          <a:off x="6722382" y="3276194"/>
          <a:ext cx="1159645" cy="90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/>
        </a:p>
      </dsp:txBody>
      <dsp:txXfrm>
        <a:off x="6722382" y="3276194"/>
        <a:ext cx="1159645" cy="902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653136"/>
            <a:ext cx="3960440" cy="1656184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Выполнила: Лаптева Ирина 7класс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Руководитель: Непомнящая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Оксана Викторовна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Примесь талька в керамике Иткульской культуры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88640"/>
            <a:ext cx="7132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образовательное учреждение дополнительного образования Полевского городского округа «Центр развития творчества им. Н.Е.Бобровой»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969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4.userapi.com/c854424/v854424099/1d07fe/GB9dUCo6p7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68" y="584775"/>
            <a:ext cx="5760640" cy="76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4504" y="0"/>
            <a:ext cx="4185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Работа с </a:t>
            </a:r>
            <a:r>
              <a:rPr lang="ru-RU" sz="3200" dirty="0" err="1"/>
              <a:t>бинокуляром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49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3963" y="1305541"/>
            <a:ext cx="9145487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411" y="3934334"/>
            <a:ext cx="4584589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84300" y="1327853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Статистическая обработка результатов эксперимента.</a:t>
            </a:r>
          </a:p>
          <a:p>
            <a:r>
              <a:rPr lang="ru-RU" sz="2400" dirty="0"/>
              <a:t>57,2 конкреций талька в 1 кв. см. керамики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3964" y="1692086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Результаты</a:t>
            </a:r>
            <a:r>
              <a:rPr lang="ru-RU" sz="2400" dirty="0"/>
              <a:t> </a:t>
            </a:r>
            <a:r>
              <a:rPr lang="ru-RU" sz="3200" dirty="0"/>
              <a:t>керамики</a:t>
            </a:r>
            <a:r>
              <a:rPr lang="ru-RU" sz="240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465" y="4727375"/>
            <a:ext cx="3908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Результаты эталонов: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6237311"/>
            <a:ext cx="431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1:1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5831" y="6237309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1:2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6296" y="623882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1:3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13000" y="623882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1:4</a:t>
            </a:r>
          </a:p>
        </p:txBody>
      </p:sp>
    </p:spTree>
    <p:extLst>
      <p:ext uri="{BB962C8B-B14F-4D97-AF65-F5344CB8AC3E}">
        <p14:creationId xmlns:p14="http://schemas.microsoft.com/office/powerpoint/2010/main" val="14701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96930"/>
            <a:ext cx="3944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иткульской культуры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8144" y="1700808"/>
            <a:ext cx="2072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в эталонах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403892"/>
              </p:ext>
            </p:extLst>
          </p:nvPr>
        </p:nvGraphicFramePr>
        <p:xfrm>
          <a:off x="-1692696" y="2067804"/>
          <a:ext cx="8352928" cy="49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35696" y="332656"/>
            <a:ext cx="6902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Наличие фракций талька в тесте: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8" b="100000" l="38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53" y="2395275"/>
            <a:ext cx="4364194" cy="44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006578"/>
              </p:ext>
            </p:extLst>
          </p:nvPr>
        </p:nvGraphicFramePr>
        <p:xfrm>
          <a:off x="-1692696" y="1993195"/>
          <a:ext cx="8352928" cy="49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90049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сравнив полученные результаты, мы пришли к выводу, что в глиняное тесто в древности добавляли тальк в пропорции 1:4, то есть на одну  часть глины брали 4 части талька. Необходимо отметить, что данные результаты могут иметь погрешность, которая возникла по причине не качественно промешенного теста. Этим можно объяснить колебание количества фракций от 12 до 50 шт.  в каждой группе.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219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653136"/>
            <a:ext cx="3960440" cy="1656184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Выполнила: Лаптева Ирина 7класс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Руководитель: Непомнящая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Оксана Викторовна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Примесь талька в керамике Иткульской культуры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88640"/>
            <a:ext cx="7132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образовательное учреждение дополнительного образования Полевского городского округа «Центр развития творчества им. Н.Е.Бобровой»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10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666936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5013176"/>
            <a:ext cx="9252520" cy="15841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Гипотеза</a:t>
            </a:r>
            <a:r>
              <a:rPr lang="ru-RU" dirty="0">
                <a:solidFill>
                  <a:schemeClr val="tx1"/>
                </a:solidFill>
              </a:rPr>
              <a:t>: Изучение иткульской керамики и сравнение с </a:t>
            </a:r>
            <a:r>
              <a:rPr lang="ru-RU" dirty="0" err="1">
                <a:solidFill>
                  <a:schemeClr val="tx1"/>
                </a:solidFill>
              </a:rPr>
              <a:t>эксперементальными</a:t>
            </a:r>
            <a:r>
              <a:rPr lang="ru-RU" dirty="0">
                <a:solidFill>
                  <a:schemeClr val="tx1"/>
                </a:solidFill>
              </a:rPr>
              <a:t> образцами позволит узнать количество примеси талька в иткульской культуре.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492896"/>
            <a:ext cx="91440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Задачи:</a:t>
            </a:r>
          </a:p>
          <a:p>
            <a:pPr algn="l"/>
            <a:r>
              <a:rPr lang="ru-RU" dirty="0"/>
              <a:t>• Изучение литературы об использовании примесей в гончарном производстве</a:t>
            </a:r>
          </a:p>
          <a:p>
            <a:pPr algn="l"/>
            <a:r>
              <a:rPr lang="ru-RU" dirty="0"/>
              <a:t>• Изучение методов исследования примеси в керамике</a:t>
            </a:r>
          </a:p>
          <a:p>
            <a:pPr algn="l"/>
            <a:r>
              <a:rPr lang="ru-RU" dirty="0"/>
              <a:t>• Описание керамики иткульской культуры/</a:t>
            </a:r>
          </a:p>
          <a:p>
            <a:pPr algn="l"/>
            <a:r>
              <a:rPr lang="ru-RU" dirty="0"/>
              <a:t>• Провести эксперимент и сопоставить результаты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612304" y="2573288"/>
            <a:ext cx="1031783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891335"/>
            <a:ext cx="9540552" cy="171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ru-RU" dirty="0"/>
            </a:br>
            <a:r>
              <a:rPr lang="ru-RU" b="1" dirty="0"/>
              <a:t>Цель</a:t>
            </a:r>
            <a:r>
              <a:rPr lang="ru-RU" dirty="0"/>
              <a:t>: Изучение талька как примеси к древней керамике.</a:t>
            </a:r>
          </a:p>
          <a:p>
            <a:pPr algn="l"/>
            <a:r>
              <a:rPr lang="ru-RU" dirty="0"/>
              <a:t>Определение соотношения талька в керамике иткульской культуре.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46612" y="306560"/>
            <a:ext cx="1922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94848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Минеральные примеси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03722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294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b="1" dirty="0"/>
              <a:t>Органические примеси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64288" y="1916832"/>
            <a:ext cx="5616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/>
              <a:t> </a:t>
            </a:r>
          </a:p>
          <a:p>
            <a:pPr lvl="0"/>
            <a:endParaRPr lang="ru-RU" sz="4000" dirty="0"/>
          </a:p>
          <a:p>
            <a:pPr lvl="0"/>
            <a:endParaRPr lang="ru-RU" sz="4000" dirty="0"/>
          </a:p>
          <a:p>
            <a:pPr lvl="0"/>
            <a:r>
              <a:rPr lang="ru-RU" sz="4000" dirty="0"/>
              <a:t> </a:t>
            </a:r>
          </a:p>
          <a:p>
            <a:pPr lvl="0"/>
            <a:endParaRPr lang="ru-RU" sz="4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18325068"/>
              </p:ext>
            </p:extLst>
          </p:nvPr>
        </p:nvGraphicFramePr>
        <p:xfrm>
          <a:off x="323528" y="1124744"/>
          <a:ext cx="864096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52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938146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78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Реконструкция  этапов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273062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94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Иткульское  </a:t>
            </a:r>
            <a:r>
              <a:rPr lang="en-US" dirty="0"/>
              <a:t>I</a:t>
            </a:r>
            <a:r>
              <a:rPr lang="ru-RU" dirty="0"/>
              <a:t> городище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Картинки по запросу Иткульское Городищ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57396"/>
            <a:ext cx="8856983" cy="468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201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127.userapi.com/c854320/v854320239/1ce97b/b6WXXRiz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2" y="1216486"/>
            <a:ext cx="7799512" cy="584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7" y="548681"/>
            <a:ext cx="583264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dirty="0"/>
              <a:t>Экспериментальная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/>
              <a:t>работа</a:t>
            </a:r>
          </a:p>
        </p:txBody>
      </p:sp>
    </p:spTree>
    <p:extLst>
      <p:ext uri="{BB962C8B-B14F-4D97-AF65-F5344CB8AC3E}">
        <p14:creationId xmlns:p14="http://schemas.microsoft.com/office/powerpoint/2010/main" val="166430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45.userapi.com/c858520/v858520612/b8733/F5XkahWvm7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04828"/>
            <a:ext cx="8087544" cy="54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2470" y="-195501"/>
            <a:ext cx="3558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Эталоны</a:t>
            </a:r>
          </a:p>
        </p:txBody>
      </p:sp>
    </p:spTree>
    <p:extLst>
      <p:ext uri="{BB962C8B-B14F-4D97-AF65-F5344CB8AC3E}">
        <p14:creationId xmlns:p14="http://schemas.microsoft.com/office/powerpoint/2010/main" val="1329873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191</TotalTime>
  <Words>322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Book Antiqua</vt:lpstr>
      <vt:lpstr>Century Gothic</vt:lpstr>
      <vt:lpstr>Аптека</vt:lpstr>
      <vt:lpstr>Примесь талька в керамике Иткульской культуры</vt:lpstr>
      <vt:lpstr>Презентация PowerPoint</vt:lpstr>
      <vt:lpstr>Минеральные примеси</vt:lpstr>
      <vt:lpstr>Органические примеси</vt:lpstr>
      <vt:lpstr>Анализ</vt:lpstr>
      <vt:lpstr>Реконструкция  этапов</vt:lpstr>
      <vt:lpstr>Иткульское  I городище</vt:lpstr>
      <vt:lpstr>Презентация PowerPoint</vt:lpstr>
      <vt:lpstr>Презентация PowerPoint</vt:lpstr>
      <vt:lpstr>Презентация PowerPoint</vt:lpstr>
      <vt:lpstr>Сравнение</vt:lpstr>
      <vt:lpstr>Презентация PowerPoint</vt:lpstr>
      <vt:lpstr>Вывод:</vt:lpstr>
      <vt:lpstr>Примесь талька в керамике Иткульской культуры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Примесь талька в керамике Иткульской культуры</dc:title>
  <dc:creator>тест</dc:creator>
  <cp:lastModifiedBy>Пользователь</cp:lastModifiedBy>
  <cp:revision>13</cp:revision>
  <dcterms:created xsi:type="dcterms:W3CDTF">2020-01-22T10:22:39Z</dcterms:created>
  <dcterms:modified xsi:type="dcterms:W3CDTF">2020-02-28T18:34:51Z</dcterms:modified>
</cp:coreProperties>
</file>