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3C6FA-FF4C-4264-A526-6D0BC2B39D15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96375-068E-4362-B8B1-339CDEA5D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7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96375-068E-4362-B8B1-339CDEA5D6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8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F539-AB51-4B0F-82F0-FAFBD012D5AC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2511-1789-433B-AE46-4C13B91AD73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F539-AB51-4B0F-82F0-FAFBD012D5AC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2511-1789-433B-AE46-4C13B91AD7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F539-AB51-4B0F-82F0-FAFBD012D5AC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2511-1789-433B-AE46-4C13B91AD7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F539-AB51-4B0F-82F0-FAFBD012D5AC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2511-1789-433B-AE46-4C13B91AD7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F539-AB51-4B0F-82F0-FAFBD012D5AC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2511-1789-433B-AE46-4C13B91AD7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F539-AB51-4B0F-82F0-FAFBD012D5AC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2511-1789-433B-AE46-4C13B91AD7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F539-AB51-4B0F-82F0-FAFBD012D5AC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2511-1789-433B-AE46-4C13B91AD7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F539-AB51-4B0F-82F0-FAFBD012D5AC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2511-1789-433B-AE46-4C13B91AD7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F539-AB51-4B0F-82F0-FAFBD012D5AC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2511-1789-433B-AE46-4C13B91AD7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F539-AB51-4B0F-82F0-FAFBD012D5AC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2511-1789-433B-AE46-4C13B91AD7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F539-AB51-4B0F-82F0-FAFBD012D5AC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2511-1789-433B-AE46-4C13B91AD73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99F539-AB51-4B0F-82F0-FAFBD012D5AC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722511-1789-433B-AE46-4C13B91AD7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99"/>
            <a:ext cx="15367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7199"/>
            <a:ext cx="1240949" cy="114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1157005"/>
            <a:ext cx="4326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Антипенко А.В., Лобода А.Ю.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1" t="22804" r="6584" b="24492"/>
          <a:stretch/>
        </p:blipFill>
        <p:spPr>
          <a:xfrm>
            <a:off x="5962904" y="0"/>
            <a:ext cx="3181096" cy="10045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9" b="27533"/>
          <a:stretch/>
        </p:blipFill>
        <p:spPr>
          <a:xfrm>
            <a:off x="9319" y="5382085"/>
            <a:ext cx="3794760" cy="1475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9657" y="5805264"/>
            <a:ext cx="49487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400" dirty="0" smtClean="0"/>
              <a:t>Исследования проводились при финансовой поддержке </a:t>
            </a:r>
          </a:p>
          <a:p>
            <a:pPr algn="just"/>
            <a:r>
              <a:rPr lang="ru-RU" sz="1400" dirty="0" smtClean="0"/>
              <a:t>РНФ проект № 18-18-00193 </a:t>
            </a:r>
          </a:p>
          <a:p>
            <a:pPr algn="just"/>
            <a:r>
              <a:rPr lang="ru-RU" sz="1400" dirty="0" smtClean="0"/>
              <a:t>«Начальный период истории денег: переход </a:t>
            </a:r>
          </a:p>
          <a:p>
            <a:pPr algn="just"/>
            <a:r>
              <a:rPr lang="ru-RU" sz="1400" dirty="0" smtClean="0"/>
              <a:t>от полновесной монеты к знаку условной стоимости»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188170" y="1618670"/>
            <a:ext cx="277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Симферополь, г. Москва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420888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Применение медно-серебряных сплавов для изготовления  украшений и аксессуаров                                         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позднеримское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время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Крыму.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83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8" y="435442"/>
            <a:ext cx="9144000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35332"/>
            <a:ext cx="2888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Объекты исследования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5949280"/>
            <a:ext cx="6642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– могильник Совхоз-10 («Севастопольский»); 2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Килен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-Балка;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– Черная речка; 4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Инкерман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5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Усть-Альма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5901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46218"/>
            <a:ext cx="30405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Методика исследования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7768"/>
            <a:ext cx="5932487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1703" y="3910115"/>
            <a:ext cx="8532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Изучение элементного состава выполнялось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энергодисперсионном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спектрометре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M1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Mistral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Bruker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), По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XSpectPro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неразрушающим методом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рентгено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-флуоресцентного анализа.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 Регистрация флуоресцентного излучения проводилась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«на воздухе».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Определение элементного состава осуществлялось в нескольких точках на       поверхности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всех составных частей образца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Изучаемая область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каждом измерении составляла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1,5 мм.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Элементный состав определяется 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диапазоном концентраций до 0,01%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   Время измерения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30 секунд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6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92696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Двучленные лучковые фибулы выделены в группу 4, серию III по В.В.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Кропотову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Кропотов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2010, С. 150-151] или группу 15, серию III по А.К.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Амброзу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[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Амброз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1966, с.52]. В работе использованы образцы из могил 76а и 145,  а также урны 8 ящика I (VII) (табл.1.1-4)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" r="-1594" b="82535"/>
          <a:stretch/>
        </p:blipFill>
        <p:spPr>
          <a:xfrm>
            <a:off x="1691680" y="2142148"/>
            <a:ext cx="5593690" cy="13818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69362" y="352404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63279" y="352404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1031" y="4149080"/>
            <a:ext cx="7785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– КО 34/360 из ящика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VII(I)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урны 8; 2 – КО 168/572 из могилы 76, подбой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069" y="501317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Застежки датированы А.К.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Амброзом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II – III вв. н.э. [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Амброз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1966, с. 52].  В.В.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Кропотовым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время распространения двучленных лучковых фибул  отнесено ко второй половине III в. н.э. [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Кропотов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2010, с.150-151].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51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156" y="404664"/>
            <a:ext cx="88393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медно-серебряного сплава изготовлена одночленная лучковая фибула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инкерманской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серии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4, серии II, варианта 4, формы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3,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происходящая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могилы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Двумя экземплярами представлены фибулы-броши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виде стилизованной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птицы.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спинке птицы из могилы 62 выгравированы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косые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линии, возможно, имитирующие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оперение.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«Птица» из могилы 116 была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припаяна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смычковой фибуле, на иглу которой было надето бронзовое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кольцо.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Также в исследование включена пряжка из низкопробного серебра с овальной,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слегка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утолщенной в передней части рамкой. Язычок прямой, слегка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загибающийся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передний край рамки, ступенчато срезан у основания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Щиток овальный пластинчатый, скрепленный одной заклепкой в центре.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98"/>
          <a:stretch/>
        </p:blipFill>
        <p:spPr>
          <a:xfrm>
            <a:off x="1797040" y="4005064"/>
            <a:ext cx="4848301" cy="14128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3768" y="541795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14696" y="53714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99288" y="541795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619" y="5972806"/>
            <a:ext cx="8207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– КО 231/443, могила 24; 2 – КО 20/572, могила 55; 3 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439/572, могила 116.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632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28501"/>
            <a:ext cx="829624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Из медно-серебряного сплава оказались изготовлены 5 экземпляров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браслетов,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проволоки или дрота, с утолщенными концами, которые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обнаружены в ящике VII (I) урне 8,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также в могилах 55, 76а, 145.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Два браслета по оформлению окончаний идентичны предыдущим, но выполнены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дрота прямоугольного в сечении,  принадлежат к типу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X.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Один был обнаружен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засыпи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каменного ящика II, второй найден в могиле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75.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Проволочные браслеты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завязанными концами  выделены в тип VI, из биллона изготовлены два таких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украшения.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Они сопровождали погребенных из могил 18 и 113а. Кроме того,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указанную группу изделий попала гладкая бочковидная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бусина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могилы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относится к типу 2 по Е.М.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Алексеевой.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медно-серебряного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сплава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выполнен пластинчатый перстень с  круглой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жуковиной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 вставкой из стекла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ящика 14 урны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подвеска-булла из могилы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155.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74" r="1" b="80037"/>
          <a:stretch/>
        </p:blipFill>
        <p:spPr>
          <a:xfrm>
            <a:off x="169168" y="3789040"/>
            <a:ext cx="4302482" cy="10946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49" t="20845" b="41972"/>
          <a:stretch/>
        </p:blipFill>
        <p:spPr>
          <a:xfrm>
            <a:off x="4788024" y="3648493"/>
            <a:ext cx="4111579" cy="2038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587727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– КО 22/572, могила 55; 2 – КО 156/572, могила 75; 3 – КО 383/572,  могила 113, подбой а; 4 – КО 640/572 могила 155.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747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" y="0"/>
            <a:ext cx="9003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07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6858957" cy="514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9502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874</TotalTime>
  <Words>618</Words>
  <Application>Microsoft Office PowerPoint</Application>
  <PresentationFormat>Экран (4:3)</PresentationFormat>
  <Paragraphs>48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9</cp:revision>
  <dcterms:created xsi:type="dcterms:W3CDTF">2020-10-18T07:02:49Z</dcterms:created>
  <dcterms:modified xsi:type="dcterms:W3CDTF">2020-10-19T05:20:38Z</dcterms:modified>
</cp:coreProperties>
</file>