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2" r:id="rId5"/>
    <p:sldId id="261" r:id="rId6"/>
    <p:sldId id="267" r:id="rId7"/>
    <p:sldId id="266" r:id="rId8"/>
    <p:sldId id="265" r:id="rId9"/>
    <p:sldId id="264" r:id="rId10"/>
    <p:sldId id="263" r:id="rId11"/>
    <p:sldId id="260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209800"/>
            <a:ext cx="7086600" cy="259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Потенциальные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токсиканты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группы тяжелых металлов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природных почвах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г. Челябинска.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D691AF-36CC-494B-835D-06BF32E34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67284"/>
            <a:ext cx="8153400" cy="612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8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00E7DB-0771-45FE-8025-7E11E6B31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448"/>
            <a:ext cx="9144000" cy="586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41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792162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Изотопные отношения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почвах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г. Челябинска</a:t>
            </a:r>
          </a:p>
        </p:txBody>
      </p:sp>
      <p:pic>
        <p:nvPicPr>
          <p:cNvPr id="4" name="Рисунок 3" descr="Изотопия свинца Челябинс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538" y="1295400"/>
            <a:ext cx="6578062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а Челябинск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2400"/>
            <a:ext cx="4841334" cy="65532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38800" y="304800"/>
            <a:ext cx="3505200" cy="483076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Схема расположения почвенных разрезов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860385-DC2D-4A4F-89AC-E9EE296B38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0636"/>
            <a:ext cx="9144000" cy="427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2C14ED-DA43-4FF3-9F39-00B62D345D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939"/>
            <a:ext cx="9144000" cy="428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8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67BE82-6538-4801-9CEA-7C54E2B99C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984"/>
            <a:ext cx="9144000" cy="427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4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908BAE-5B1E-4ACD-B61F-C657ECA0A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224"/>
            <a:ext cx="9144000" cy="528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6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24F3A4-DABA-4753-84DA-727620967F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168"/>
            <a:ext cx="9144000" cy="53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4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A688F2-B750-470F-A586-F57B0B72BE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92"/>
            <a:ext cx="9144000" cy="527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83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9F5857-BCD9-4CF6-9986-A52FF364F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" y="288036"/>
            <a:ext cx="8226552" cy="628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62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28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Потенциальные токсиканты группы тяжелых металлов  в природных почвах  г. Челябинска.</vt:lpstr>
      <vt:lpstr>Схема расположения почвенных разрезов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Изотопные отношения Pb в почвах  г. Челябинска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Nikolay</cp:lastModifiedBy>
  <cp:revision>13</cp:revision>
  <dcterms:modified xsi:type="dcterms:W3CDTF">2022-04-07T06:58:24Z</dcterms:modified>
</cp:coreProperties>
</file>