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8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44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7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48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71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59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7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44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40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7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8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CCC4-19D5-4C81-A170-C45412F2E35A}" type="datetimeFigureOut">
              <a:rPr lang="ru-RU" smtClean="0"/>
              <a:t>07.04.2022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78874-5FF9-41EE-B765-B4477D2F3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46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084" y="1299832"/>
            <a:ext cx="10612583" cy="23876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изменения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экспериментальном окислении хвостов Гайского ГОКа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6359092"/>
            <a:ext cx="12039600" cy="498908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студент ЮУрГУ (филиал г. Миасс) геологический факультет Брюхов Симеон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61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" b="1916"/>
          <a:stretch/>
        </p:blipFill>
        <p:spPr>
          <a:xfrm>
            <a:off x="0" y="1059542"/>
            <a:ext cx="12193424" cy="53993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48857" y="155714"/>
            <a:ext cx="7389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Гайский ГОК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хвостохранилище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15771" y="1451427"/>
            <a:ext cx="2510971" cy="2307772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8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5347" y="617248"/>
            <a:ext cx="27526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7004" y="1894506"/>
            <a:ext cx="10751918" cy="384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Навеска 500 мг хвостов, 500мг доломита, 100 мл воды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Навеска 500 мг хвостов, 100 мл воды, через 3 дня 500 мг доломита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Навеска 500 мг хвостов, 100 мл воды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рН-Е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Hanna HI 9024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0292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3825" y="464457"/>
            <a:ext cx="10251344" cy="595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243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56193" y="391884"/>
            <a:ext cx="9848835" cy="594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457" y="945698"/>
            <a:ext cx="3095171" cy="1028246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1457" y="1973944"/>
            <a:ext cx="1108891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рН и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взаимосвязаны между собой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кислой среде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соответствует окислительная обстановка. Для щелочных условий характерна восстановительная среда. </a:t>
            </a: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Пробы хвостов относительно устойчивы к окислению, возрастание кислотности растворов происходит на 7 день. Доломит препятствует окислению сульфидов.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2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6601" y="2455182"/>
            <a:ext cx="5591629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6687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119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Динамика изменения Eh и pH при экспериментальном окислении хвостов Гайского ГОКа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изменения Eh и pH при экспериментальном окислении хвостов Гайского ГОКа</dc:title>
  <dc:creator>Брюхов С</dc:creator>
  <cp:lastModifiedBy>Наталья</cp:lastModifiedBy>
  <cp:revision>5</cp:revision>
  <dcterms:created xsi:type="dcterms:W3CDTF">2022-04-07T06:59:20Z</dcterms:created>
  <dcterms:modified xsi:type="dcterms:W3CDTF">2022-04-07T07:35:56Z</dcterms:modified>
</cp:coreProperties>
</file>