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97" r:id="rId2"/>
    <p:sldId id="263" r:id="rId3"/>
    <p:sldId id="300" r:id="rId4"/>
    <p:sldId id="301" r:id="rId5"/>
    <p:sldId id="287" r:id="rId6"/>
    <p:sldId id="302" r:id="rId7"/>
    <p:sldId id="286" r:id="rId8"/>
    <p:sldId id="289" r:id="rId9"/>
    <p:sldId id="285" r:id="rId10"/>
    <p:sldId id="274" r:id="rId11"/>
    <p:sldId id="290" r:id="rId12"/>
    <p:sldId id="291" r:id="rId13"/>
    <p:sldId id="292" r:id="rId14"/>
    <p:sldId id="293" r:id="rId15"/>
    <p:sldId id="294" r:id="rId16"/>
    <p:sldId id="295" r:id="rId17"/>
    <p:sldId id="29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3430" userDrawn="1">
          <p15:clr>
            <a:srgbClr val="A4A3A4"/>
          </p15:clr>
        </p15:guide>
        <p15:guide id="4" pos="7106" userDrawn="1">
          <p15:clr>
            <a:srgbClr val="A4A3A4"/>
          </p15:clr>
        </p15:guide>
        <p15:guide id="5" pos="13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893"/>
    <a:srgbClr val="005EA4"/>
    <a:srgbClr val="EAF8FE"/>
    <a:srgbClr val="0051A4"/>
    <a:srgbClr val="4C5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43" autoAdjust="0"/>
    <p:restoredTop sz="94609"/>
  </p:normalViewPr>
  <p:slideViewPr>
    <p:cSldViewPr>
      <p:cViewPr varScale="1">
        <p:scale>
          <a:sx n="68" d="100"/>
          <a:sy n="68" d="100"/>
        </p:scale>
        <p:origin x="414" y="72"/>
      </p:cViewPr>
      <p:guideLst>
        <p:guide orient="horz" pos="2160"/>
        <p:guide pos="3931"/>
        <p:guide orient="horz" pos="3430"/>
        <p:guide pos="7106"/>
        <p:guide pos="13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&#1043;&#1056;&#1040;&#1053;&#1058;%20&#1056;&#1060;&#1060;&#1048;\&#1085;&#1086;&#1074;&#1099;&#108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&#1043;&#1056;&#1040;&#1053;&#1058;%20&#1056;&#1060;&#1060;&#1048;\&#1085;&#1086;&#1074;&#1099;&#1081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&#1043;&#1056;&#1040;&#1053;&#1058;%20&#1056;&#1060;&#1060;&#1048;\&#1085;&#1086;&#1074;&#1099;&#1081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&#1043;&#1056;&#1040;&#1053;&#1058;%20&#1056;&#1060;&#1060;&#1048;\&#1085;&#1086;&#1074;&#1099;&#1081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all-e\Downloads\&#1044;&#1080;&#1072;&#1075;&#1088;&#1072;&#1084;&#1084;&#1099;_&#1088;&#1091;&#1079;&#1080;&#1083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all-e\Downloads\&#1044;&#1080;&#1072;&#1075;&#1088;&#1072;&#1084;&#1084;&#1099;_&#1088;&#1091;&#1079;&#1080;&#1083;&#110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РИС2нов!$K$26</c:f>
              <c:strCache>
                <c:ptCount val="1"/>
                <c:pt idx="0">
                  <c:v>Р-37g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percentage"/>
            <c:noEndCap val="0"/>
            <c:val val="8"/>
            <c:spPr>
              <a:ln>
                <a:solidFill>
                  <a:schemeClr val="bg1">
                    <a:lumMod val="50000"/>
                  </a:schemeClr>
                </a:solidFill>
              </a:ln>
            </c:spPr>
          </c:errBars>
          <c:cat>
            <c:numRef>
              <c:f>РИС2нов!$L$25:$Q$25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РИС2нов!$L$26:$Q$26</c:f>
              <c:numCache>
                <c:formatCode>General</c:formatCode>
                <c:ptCount val="6"/>
                <c:pt idx="0">
                  <c:v>11.639344262295069</c:v>
                </c:pt>
                <c:pt idx="1">
                  <c:v>37.261146496815286</c:v>
                </c:pt>
                <c:pt idx="2">
                  <c:v>37.438423645320192</c:v>
                </c:pt>
                <c:pt idx="3">
                  <c:v>37.774030354131533</c:v>
                </c:pt>
                <c:pt idx="4">
                  <c:v>43.707482993197274</c:v>
                </c:pt>
                <c:pt idx="5">
                  <c:v>73.092926490984738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3-44B2-A983-3F4CE7E33242}"/>
            </c:ext>
          </c:extLst>
        </c:ser>
        <c:ser>
          <c:idx val="1"/>
          <c:order val="1"/>
          <c:tx>
            <c:strRef>
              <c:f>РИС2нов!$K$27</c:f>
              <c:strCache>
                <c:ptCount val="1"/>
                <c:pt idx="0">
                  <c:v>Р-42g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errBars>
            <c:errBarType val="both"/>
            <c:errValType val="percentage"/>
            <c:noEndCap val="0"/>
            <c:val val="12"/>
          </c:errBars>
          <c:cat>
            <c:numRef>
              <c:f>РИС2нов!$L$25:$Q$25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РИС2нов!$L$27:$Q$27</c:f>
              <c:numCache>
                <c:formatCode>General</c:formatCode>
                <c:ptCount val="6"/>
                <c:pt idx="0">
                  <c:v>20.127795527156643</c:v>
                </c:pt>
                <c:pt idx="1">
                  <c:v>66.760563380281695</c:v>
                </c:pt>
                <c:pt idx="2">
                  <c:v>74.909963985594629</c:v>
                </c:pt>
                <c:pt idx="3">
                  <c:v>71.428571428571388</c:v>
                </c:pt>
                <c:pt idx="4">
                  <c:v>0</c:v>
                </c:pt>
                <c:pt idx="5">
                  <c:v>79.331683168317269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3-44B2-A983-3F4CE7E33242}"/>
            </c:ext>
          </c:extLst>
        </c:ser>
        <c:ser>
          <c:idx val="2"/>
          <c:order val="2"/>
          <c:tx>
            <c:strRef>
              <c:f>РИС2нов!$K$28</c:f>
              <c:strCache>
                <c:ptCount val="1"/>
                <c:pt idx="0">
                  <c:v>A-1g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percentage"/>
            <c:noEndCap val="0"/>
            <c:val val="10"/>
          </c:errBars>
          <c:cat>
            <c:numRef>
              <c:f>РИС2нов!$L$25:$Q$25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РИС2нов!$L$28:$Q$28</c:f>
              <c:numCache>
                <c:formatCode>General</c:formatCode>
                <c:ptCount val="6"/>
                <c:pt idx="0">
                  <c:v>4.1533546325878605</c:v>
                </c:pt>
                <c:pt idx="1">
                  <c:v>32.394366197183075</c:v>
                </c:pt>
                <c:pt idx="2">
                  <c:v>49.339735894357936</c:v>
                </c:pt>
                <c:pt idx="3">
                  <c:v>46.718146718146762</c:v>
                </c:pt>
                <c:pt idx="4">
                  <c:v>0</c:v>
                </c:pt>
                <c:pt idx="5">
                  <c:v>69.554455445544562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3-44B2-A983-3F4CE7E332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475733800"/>
        <c:axId val="475731840"/>
      </c:barChart>
      <c:catAx>
        <c:axId val="475733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час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75731840"/>
        <c:crosses val="autoZero"/>
        <c:auto val="1"/>
        <c:lblAlgn val="ctr"/>
        <c:lblOffset val="100"/>
        <c:noMultiLvlLbl val="0"/>
      </c:catAx>
      <c:valAx>
        <c:axId val="4757318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Поглощение белка, 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5733800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.16733525593251469"/>
          <c:y val="0.85776400290389443"/>
          <c:w val="0.67081602454014344"/>
          <c:h val="0.10441093799445281"/>
        </c:manualLayout>
      </c:layout>
      <c:overlay val="0"/>
    </c:legend>
    <c:plotVisOnly val="1"/>
    <c:dispBlanksAs val="gap"/>
    <c:showDLblsOverMax val="0"/>
  </c:chart>
  <c:spPr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73838526594445"/>
          <c:y val="4.4620194534506816E-2"/>
          <c:w val="0.64563609036050162"/>
          <c:h val="0.61057781380268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РИС2нов!$K$21</c:f>
              <c:strCache>
                <c:ptCount val="1"/>
                <c:pt idx="0">
                  <c:v>Р-37p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percentage"/>
            <c:noEndCap val="0"/>
            <c:val val="8"/>
            <c:spPr>
              <a:ln>
                <a:solidFill>
                  <a:schemeClr val="bg1">
                    <a:lumMod val="50000"/>
                  </a:schemeClr>
                </a:solidFill>
              </a:ln>
            </c:spPr>
          </c:errBars>
          <c:cat>
            <c:numRef>
              <c:f>РИС2нов!$L$20:$Q$20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РИС2нов!$L$21:$Q$21</c:f>
              <c:numCache>
                <c:formatCode>General</c:formatCode>
                <c:ptCount val="6"/>
                <c:pt idx="0">
                  <c:v>27.37704918032777</c:v>
                </c:pt>
                <c:pt idx="1">
                  <c:v>39.171974522292814</c:v>
                </c:pt>
                <c:pt idx="2">
                  <c:v>39.408866995073893</c:v>
                </c:pt>
                <c:pt idx="3">
                  <c:v>32.377740303541295</c:v>
                </c:pt>
                <c:pt idx="4">
                  <c:v>39.795918367347063</c:v>
                </c:pt>
                <c:pt idx="5">
                  <c:v>67.82246879334258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3-4456-819A-C0AB75255313}"/>
            </c:ext>
          </c:extLst>
        </c:ser>
        <c:ser>
          <c:idx val="1"/>
          <c:order val="1"/>
          <c:tx>
            <c:strRef>
              <c:f>РИС2нов!$K$22</c:f>
              <c:strCache>
                <c:ptCount val="1"/>
                <c:pt idx="0">
                  <c:v>Р-42p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5AA3-4456-819A-C0AB75255313}"/>
              </c:ext>
            </c:extLst>
          </c:dPt>
          <c:errBars>
            <c:errBarType val="both"/>
            <c:errValType val="percentage"/>
            <c:noEndCap val="0"/>
            <c:val val="12"/>
          </c:errBars>
          <c:cat>
            <c:numRef>
              <c:f>РИС2нов!$L$20:$Q$20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РИС2нов!$L$22:$Q$22</c:f>
              <c:numCache>
                <c:formatCode>General</c:formatCode>
                <c:ptCount val="6"/>
                <c:pt idx="0">
                  <c:v>40.255591054313044</c:v>
                </c:pt>
                <c:pt idx="1">
                  <c:v>63.661971830986012</c:v>
                </c:pt>
                <c:pt idx="2">
                  <c:v>72.869147659063628</c:v>
                </c:pt>
                <c:pt idx="3">
                  <c:v>57.014157014157014</c:v>
                </c:pt>
                <c:pt idx="4">
                  <c:v>0</c:v>
                </c:pt>
                <c:pt idx="5">
                  <c:v>58.539603960395993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A3-4456-819A-C0AB75255313}"/>
            </c:ext>
          </c:extLst>
        </c:ser>
        <c:ser>
          <c:idx val="2"/>
          <c:order val="2"/>
          <c:tx>
            <c:strRef>
              <c:f>РИС2нов!$K$23</c:f>
              <c:strCache>
                <c:ptCount val="1"/>
                <c:pt idx="0">
                  <c:v>A-1p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percentage"/>
            <c:noEndCap val="0"/>
            <c:val val="10"/>
          </c:errBars>
          <c:cat>
            <c:numRef>
              <c:f>РИС2нов!$L$20:$Q$20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РИС2нов!$L$23:$Q$23</c:f>
              <c:numCache>
                <c:formatCode>General</c:formatCode>
                <c:ptCount val="6"/>
                <c:pt idx="0">
                  <c:v>39.29712460063898</c:v>
                </c:pt>
                <c:pt idx="1">
                  <c:v>57.464788732394354</c:v>
                </c:pt>
                <c:pt idx="2">
                  <c:v>66.146458583433358</c:v>
                </c:pt>
                <c:pt idx="3">
                  <c:v>61.904761904761905</c:v>
                </c:pt>
                <c:pt idx="4">
                  <c:v>0</c:v>
                </c:pt>
                <c:pt idx="5">
                  <c:v>70.29702970297069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A3-4456-819A-C0AB75255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585707656"/>
        <c:axId val="581340432"/>
      </c:barChart>
      <c:catAx>
        <c:axId val="585707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Время, час</a:t>
                </a:r>
              </a:p>
            </c:rich>
          </c:tx>
          <c:layout>
            <c:manualLayout>
              <c:xMode val="edge"/>
              <c:yMode val="edge"/>
              <c:x val="0.54779942254669911"/>
              <c:y val="0.705349281257306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581340432"/>
        <c:crosses val="autoZero"/>
        <c:auto val="1"/>
        <c:lblAlgn val="ctr"/>
        <c:lblOffset val="100"/>
        <c:noMultiLvlLbl val="0"/>
      </c:catAx>
      <c:valAx>
        <c:axId val="581340432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Поглощение белка, 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85707656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.42844432879810651"/>
          <c:y val="0.73350763679657482"/>
          <c:w val="0.37421584383344381"/>
          <c:h val="5.3739812639865409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07300623840836"/>
          <c:y val="5.2758283410667892E-2"/>
          <c:w val="0.75045439217669874"/>
          <c:h val="0.6720671391815937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'рис.1 нов'!$B$25</c:f>
              <c:strCache>
                <c:ptCount val="1"/>
                <c:pt idx="0">
                  <c:v>Р-37g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percentage"/>
            <c:noEndCap val="0"/>
            <c:val val="8"/>
            <c:spPr>
              <a:ln>
                <a:solidFill>
                  <a:schemeClr val="bg1">
                    <a:lumMod val="50000"/>
                  </a:schemeClr>
                </a:solidFill>
              </a:ln>
            </c:spPr>
          </c:errBars>
          <c:cat>
            <c:numRef>
              <c:f>'рис.1 нов'!$C$24:$H$24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'рис.1 нов'!$C$25:$H$25</c:f>
              <c:numCache>
                <c:formatCode>General</c:formatCode>
                <c:ptCount val="6"/>
                <c:pt idx="0">
                  <c:v>0.20200000000000001</c:v>
                </c:pt>
                <c:pt idx="1">
                  <c:v>0.41500000000000031</c:v>
                </c:pt>
                <c:pt idx="2">
                  <c:v>0.44900000000000001</c:v>
                </c:pt>
                <c:pt idx="3">
                  <c:v>0.42500000000000032</c:v>
                </c:pt>
                <c:pt idx="4">
                  <c:v>0.33600000000000207</c:v>
                </c:pt>
                <c:pt idx="5" formatCode="0.00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D-47A2-8E9E-4A3ADC39E449}"/>
            </c:ext>
          </c:extLst>
        </c:ser>
        <c:ser>
          <c:idx val="0"/>
          <c:order val="1"/>
          <c:tx>
            <c:strRef>
              <c:f>'рис.1 нов'!$B$26</c:f>
              <c:strCache>
                <c:ptCount val="1"/>
                <c:pt idx="0">
                  <c:v>Р-42g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errBars>
            <c:errBarType val="both"/>
            <c:errValType val="percentage"/>
            <c:noEndCap val="0"/>
            <c:val val="12"/>
          </c:errBars>
          <c:cat>
            <c:numRef>
              <c:f>'рис.1 нов'!$C$24:$H$24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'рис.1 нов'!$C$26:$H$26</c:f>
              <c:numCache>
                <c:formatCode>General</c:formatCode>
                <c:ptCount val="6"/>
                <c:pt idx="0">
                  <c:v>0.15700000000000044</c:v>
                </c:pt>
                <c:pt idx="1">
                  <c:v>0.23</c:v>
                </c:pt>
                <c:pt idx="2">
                  <c:v>0.23400000000000001</c:v>
                </c:pt>
                <c:pt idx="3">
                  <c:v>0.251</c:v>
                </c:pt>
                <c:pt idx="4">
                  <c:v>0</c:v>
                </c:pt>
                <c:pt idx="5">
                  <c:v>0.17700000000000021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D-47A2-8E9E-4A3ADC39E449}"/>
            </c:ext>
          </c:extLst>
        </c:ser>
        <c:ser>
          <c:idx val="2"/>
          <c:order val="2"/>
          <c:tx>
            <c:strRef>
              <c:f>'рис.1 нов'!$B$27</c:f>
              <c:strCache>
                <c:ptCount val="1"/>
                <c:pt idx="0">
                  <c:v>A-1g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percentage"/>
            <c:noEndCap val="0"/>
            <c:val val="10"/>
          </c:errBars>
          <c:cat>
            <c:numRef>
              <c:f>'рис.1 нов'!$C$24:$H$24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'рис.1 нов'!$C$27:$H$27</c:f>
              <c:numCache>
                <c:formatCode>General</c:formatCode>
                <c:ptCount val="6"/>
                <c:pt idx="0">
                  <c:v>0.14900000000000024</c:v>
                </c:pt>
                <c:pt idx="1">
                  <c:v>0.16200000000000001</c:v>
                </c:pt>
                <c:pt idx="2">
                  <c:v>0.17200000000000001</c:v>
                </c:pt>
                <c:pt idx="3">
                  <c:v>0.191</c:v>
                </c:pt>
                <c:pt idx="4">
                  <c:v>0</c:v>
                </c:pt>
                <c:pt idx="5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D-47A2-8E9E-4A3ADC39E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4119392"/>
        <c:axId val="585712936"/>
      </c:barChart>
      <c:catAx>
        <c:axId val="484119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час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585712936"/>
        <c:crosses val="autoZero"/>
        <c:auto val="1"/>
        <c:lblAlgn val="ctr"/>
        <c:lblOffset val="100"/>
        <c:noMultiLvlLbl val="0"/>
      </c:catAx>
      <c:valAx>
        <c:axId val="5857129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1" i="0" u="none" strike="noStrike" baseline="0" dirty="0"/>
                  <a:t>D 2</a:t>
                </a:r>
                <a:r>
                  <a:rPr lang="ru-RU" sz="1000" b="1" i="0" u="none" strike="noStrike" baseline="0" dirty="0"/>
                  <a:t>6</a:t>
                </a:r>
                <a:r>
                  <a:rPr lang="en-US" sz="1000" b="1" i="0" u="none" strike="noStrike" baseline="0" dirty="0"/>
                  <a:t>0</a:t>
                </a:r>
                <a:r>
                  <a:rPr lang="ru-RU" sz="1000" b="1" i="0" u="none" strike="noStrike" baseline="0" dirty="0"/>
                  <a:t>, </a:t>
                </a:r>
                <a:r>
                  <a:rPr lang="ru-RU" sz="1000" b="1" i="0" u="none" strike="noStrike" baseline="0" dirty="0" err="1"/>
                  <a:t>опт.ед</a:t>
                </a:r>
                <a:r>
                  <a:rPr lang="ru-RU" sz="1000" b="1" i="0" u="none" strike="noStrike" baseline="0" dirty="0"/>
                  <a:t>.</a:t>
                </a:r>
                <a:endParaRPr lang="ru-RU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841193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51399264095034"/>
          <c:y val="4.1555650562635896E-2"/>
          <c:w val="0.72368824818749156"/>
          <c:h val="0.6841630350866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'рис.1 нов'!$B$20</c:f>
              <c:strCache>
                <c:ptCount val="1"/>
                <c:pt idx="0">
                  <c:v>Р-37p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percentage"/>
            <c:noEndCap val="0"/>
            <c:val val="8"/>
            <c:spPr>
              <a:ln>
                <a:solidFill>
                  <a:schemeClr val="bg1">
                    <a:lumMod val="50000"/>
                  </a:schemeClr>
                </a:solidFill>
              </a:ln>
            </c:spPr>
          </c:errBars>
          <c:cat>
            <c:numRef>
              <c:f>'рис.1 нов'!$C$19:$H$19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'рис.1 нов'!$C$20:$H$20</c:f>
              <c:numCache>
                <c:formatCode>General</c:formatCode>
                <c:ptCount val="6"/>
                <c:pt idx="0">
                  <c:v>0.31300000000000094</c:v>
                </c:pt>
                <c:pt idx="1">
                  <c:v>0.45900000000000002</c:v>
                </c:pt>
                <c:pt idx="2">
                  <c:v>0.53800000000000003</c:v>
                </c:pt>
                <c:pt idx="3">
                  <c:v>0.47800000000000031</c:v>
                </c:pt>
                <c:pt idx="4">
                  <c:v>0.40400000000000008</c:v>
                </c:pt>
                <c:pt idx="5">
                  <c:v>0.35900000000000032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38-4EE1-BD40-62BD354908FA}"/>
            </c:ext>
          </c:extLst>
        </c:ser>
        <c:ser>
          <c:idx val="1"/>
          <c:order val="1"/>
          <c:tx>
            <c:strRef>
              <c:f>'рис.1 нов'!$B$21</c:f>
              <c:strCache>
                <c:ptCount val="1"/>
                <c:pt idx="0">
                  <c:v>Р-42p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errBars>
            <c:errBarType val="both"/>
            <c:errValType val="percentage"/>
            <c:noEndCap val="0"/>
            <c:val val="12"/>
          </c:errBars>
          <c:cat>
            <c:numRef>
              <c:f>'рис.1 нов'!$C$19:$H$19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'рис.1 нов'!$C$21:$H$21</c:f>
              <c:numCache>
                <c:formatCode>General</c:formatCode>
                <c:ptCount val="6"/>
                <c:pt idx="0">
                  <c:v>0.17600000000000021</c:v>
                </c:pt>
                <c:pt idx="1">
                  <c:v>0.21100000000000024</c:v>
                </c:pt>
                <c:pt idx="2">
                  <c:v>0.23300000000000001</c:v>
                </c:pt>
                <c:pt idx="3">
                  <c:v>0.24700000000000041</c:v>
                </c:pt>
                <c:pt idx="4">
                  <c:v>0</c:v>
                </c:pt>
                <c:pt idx="5">
                  <c:v>0.191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38-4EE1-BD40-62BD354908FA}"/>
            </c:ext>
          </c:extLst>
        </c:ser>
        <c:ser>
          <c:idx val="2"/>
          <c:order val="2"/>
          <c:tx>
            <c:strRef>
              <c:f>'рис.1 нов'!$B$22</c:f>
              <c:strCache>
                <c:ptCount val="1"/>
                <c:pt idx="0">
                  <c:v>A-1p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percentage"/>
            <c:noEndCap val="0"/>
            <c:val val="10"/>
          </c:errBars>
          <c:cat>
            <c:numRef>
              <c:f>'рис.1 нов'!$C$19:$H$19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24</c:v>
                </c:pt>
              </c:numCache>
            </c:numRef>
          </c:cat>
          <c:val>
            <c:numRef>
              <c:f>'рис.1 нов'!$C$22:$H$22</c:f>
              <c:numCache>
                <c:formatCode>General</c:formatCode>
                <c:ptCount val="6"/>
                <c:pt idx="0">
                  <c:v>0.22</c:v>
                </c:pt>
                <c:pt idx="1">
                  <c:v>0.26500000000000001</c:v>
                </c:pt>
                <c:pt idx="2">
                  <c:v>0.26300000000000001</c:v>
                </c:pt>
                <c:pt idx="3">
                  <c:v>0.24000000000000021</c:v>
                </c:pt>
                <c:pt idx="4">
                  <c:v>0</c:v>
                </c:pt>
                <c:pt idx="5">
                  <c:v>0.19500000000000001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38-4EE1-BD40-62BD35490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3664312"/>
        <c:axId val="95504584"/>
      </c:barChart>
      <c:catAx>
        <c:axId val="593664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</a:t>
                </a:r>
                <a:r>
                  <a:rPr lang="ru-RU" baseline="0"/>
                  <a:t> час</a:t>
                </a:r>
                <a:endParaRPr lang="ru-RU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5504584"/>
        <c:crosses val="autoZero"/>
        <c:auto val="1"/>
        <c:lblAlgn val="ctr"/>
        <c:lblOffset val="100"/>
        <c:noMultiLvlLbl val="0"/>
      </c:catAx>
      <c:valAx>
        <c:axId val="95504584"/>
        <c:scaling>
          <c:orientation val="minMax"/>
          <c:max val="0.60000000000000064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</a:t>
                </a:r>
                <a:r>
                  <a:rPr lang="ru-RU" baseline="0" dirty="0"/>
                  <a:t> 260, </a:t>
                </a:r>
                <a:r>
                  <a:rPr lang="ru-RU" baseline="0" dirty="0" err="1"/>
                  <a:t>опт.ед</a:t>
                </a:r>
                <a:r>
                  <a:rPr lang="ru-RU" baseline="0" dirty="0"/>
                  <a:t>.</a:t>
                </a:r>
                <a:endParaRPr lang="ru-RU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9366431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5EA4"/>
            </a:solidFill>
            <a:ln w="22225">
              <a:solidFill>
                <a:schemeClr val="bg1"/>
              </a:solidFill>
            </a:ln>
            <a:effectLst/>
          </c:spPr>
          <c:invertIfNegative val="0"/>
          <c:cat>
            <c:numRef>
              <c:f>Лист1!$O$26:$O$33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74</c:v>
                </c:pt>
              </c:numCache>
            </c:numRef>
          </c:cat>
          <c:val>
            <c:numRef>
              <c:f>Лист1!$N$26:$N$33</c:f>
              <c:numCache>
                <c:formatCode>General</c:formatCode>
                <c:ptCount val="8"/>
                <c:pt idx="0">
                  <c:v>8</c:v>
                </c:pt>
                <c:pt idx="1">
                  <c:v>17.2</c:v>
                </c:pt>
                <c:pt idx="2">
                  <c:v>13.8</c:v>
                </c:pt>
                <c:pt idx="3">
                  <c:v>17.899999999999999</c:v>
                </c:pt>
                <c:pt idx="4">
                  <c:v>12.9</c:v>
                </c:pt>
                <c:pt idx="5">
                  <c:v>13.7</c:v>
                </c:pt>
                <c:pt idx="6">
                  <c:v>12.8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F-0449-8E1B-87D4B9898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25437759"/>
        <c:axId val="625429023"/>
      </c:barChart>
      <c:catAx>
        <c:axId val="6254377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r>
                  <a:rPr lang="ru-RU" b="0" i="0">
                    <a:solidFill>
                      <a:sysClr val="windowText" lastClr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Эквивалентный диаметр, мкм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ru-RU"/>
          </a:p>
        </c:txPr>
        <c:crossAx val="625429023"/>
        <c:crosses val="autoZero"/>
        <c:auto val="1"/>
        <c:lblAlgn val="r"/>
        <c:lblOffset val="100"/>
        <c:noMultiLvlLbl val="0"/>
      </c:catAx>
      <c:valAx>
        <c:axId val="625429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pPr>
                <a:r>
                  <a:rPr lang="ru-RU" b="0" i="0">
                    <a:solidFill>
                      <a:sysClr val="windowText" lastClr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Объемный</a:t>
                </a:r>
                <a:r>
                  <a:rPr lang="ru-RU" b="0" i="0" baseline="0">
                    <a:solidFill>
                      <a:sysClr val="windowText" lastClr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 процент, %</a:t>
                </a:r>
                <a:endParaRPr lang="ru-RU" b="0" i="0">
                  <a:solidFill>
                    <a:sysClr val="windowText" lastClr="000000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ru-RU"/>
          </a:p>
        </c:txPr>
        <c:crossAx val="625437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893"/>
              </a:solidFill>
              <a:ln w="222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40-8A41-90D8-2E5099F57A31}"/>
              </c:ext>
            </c:extLst>
          </c:dPt>
          <c:dPt>
            <c:idx val="1"/>
            <c:invertIfNegative val="0"/>
            <c:bubble3D val="0"/>
            <c:spPr>
              <a:solidFill>
                <a:srgbClr val="004893"/>
              </a:solidFill>
              <a:ln w="222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40-8A41-90D8-2E5099F57A31}"/>
              </c:ext>
            </c:extLst>
          </c:dPt>
          <c:dPt>
            <c:idx val="2"/>
            <c:invertIfNegative val="0"/>
            <c:bubble3D val="0"/>
            <c:spPr>
              <a:solidFill>
                <a:srgbClr val="004893"/>
              </a:solidFill>
              <a:ln w="222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40-8A41-90D8-2E5099F57A31}"/>
              </c:ext>
            </c:extLst>
          </c:dPt>
          <c:dPt>
            <c:idx val="3"/>
            <c:invertIfNegative val="0"/>
            <c:bubble3D val="0"/>
            <c:spPr>
              <a:solidFill>
                <a:srgbClr val="00489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40-8A41-90D8-2E5099F57A31}"/>
              </c:ext>
            </c:extLst>
          </c:dPt>
          <c:dPt>
            <c:idx val="4"/>
            <c:invertIfNegative val="0"/>
            <c:bubble3D val="0"/>
            <c:spPr>
              <a:solidFill>
                <a:srgbClr val="004893"/>
              </a:solidFill>
              <a:ln w="222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40-8A41-90D8-2E5099F57A31}"/>
              </c:ext>
            </c:extLst>
          </c:dPt>
          <c:dPt>
            <c:idx val="5"/>
            <c:invertIfNegative val="0"/>
            <c:bubble3D val="0"/>
            <c:spPr>
              <a:solidFill>
                <a:srgbClr val="004893"/>
              </a:solidFill>
              <a:ln w="222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340-8A41-90D8-2E5099F57A31}"/>
              </c:ext>
            </c:extLst>
          </c:dPt>
          <c:dPt>
            <c:idx val="6"/>
            <c:invertIfNegative val="0"/>
            <c:bubble3D val="0"/>
            <c:spPr>
              <a:solidFill>
                <a:srgbClr val="00489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340-8A41-90D8-2E5099F57A31}"/>
              </c:ext>
            </c:extLst>
          </c:dPt>
          <c:dPt>
            <c:idx val="7"/>
            <c:invertIfNegative val="0"/>
            <c:bubble3D val="0"/>
            <c:spPr>
              <a:solidFill>
                <a:srgbClr val="00489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340-8A41-90D8-2E5099F57A31}"/>
              </c:ext>
            </c:extLst>
          </c:dPt>
          <c:cat>
            <c:numRef>
              <c:f>Лист1!$C$3:$J$3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78</c:v>
                </c:pt>
              </c:numCache>
              <c:extLst/>
            </c:numRef>
          </c:cat>
          <c:val>
            <c:numRef>
              <c:f>Лист1!$D$12:$D$20</c:f>
              <c:numCache>
                <c:formatCode>General</c:formatCode>
                <c:ptCount val="9"/>
                <c:pt idx="0">
                  <c:v>8</c:v>
                </c:pt>
                <c:pt idx="1">
                  <c:v>14.6</c:v>
                </c:pt>
                <c:pt idx="2">
                  <c:v>15.2</c:v>
                </c:pt>
                <c:pt idx="3">
                  <c:v>14.8</c:v>
                </c:pt>
                <c:pt idx="4">
                  <c:v>17.5</c:v>
                </c:pt>
                <c:pt idx="5">
                  <c:v>11</c:v>
                </c:pt>
                <c:pt idx="6">
                  <c:v>13.8</c:v>
                </c:pt>
                <c:pt idx="7">
                  <c:v>4.5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0-5340-8A41-90D8-2E5099F57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11898415"/>
        <c:axId val="411916719"/>
      </c:barChart>
      <c:catAx>
        <c:axId val="4118984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r>
                  <a:rPr lang="ru-RU" b="0" i="0">
                    <a:solidFill>
                      <a:sysClr val="windowText" lastClr="0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Эквивалентный диаметр, мкм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ru-RU"/>
          </a:p>
        </c:txPr>
        <c:crossAx val="411916719"/>
        <c:crosses val="autoZero"/>
        <c:auto val="1"/>
        <c:lblAlgn val="r"/>
        <c:lblOffset val="100"/>
        <c:noMultiLvlLbl val="0"/>
      </c:catAx>
      <c:valAx>
        <c:axId val="411916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r>
                  <a:rPr lang="ru-RU" b="0" i="0">
                    <a:solidFill>
                      <a:sysClr val="windowText" lastClr="0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Объемный</a:t>
                </a:r>
                <a:r>
                  <a:rPr lang="ru-RU" b="0" i="0" baseline="0">
                    <a:solidFill>
                      <a:sysClr val="windowText" lastClr="0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процент, %</a:t>
                </a:r>
                <a:endParaRPr lang="ru-RU" b="0" i="0">
                  <a:solidFill>
                    <a:sysClr val="windowText" lastClr="0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ru-RU"/>
          </a:p>
        </c:txPr>
        <c:crossAx val="411898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5:46.728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323 205 24575,'-21'0'0,"3"0"0,8 0 0,4 0 0,0 0 0,0 0 0,0 0 0,1-1 0,2-1 0,3-2 0,0 0 0,0 0 0,0 0 0,0 0 0,0-2 0,0 2 0,0-2 0,0 2 0,0 0 0,0 1 0,0-1 0,2 0 0,-2 0 0,4-2 0,-2 0 0,2-1 0,0-1 0,0 2 0,0-3 0,0 3 0,1-2 0,-2 4 0,1-2 0,0 2 0,2 0 0,-2 2 0,2 0 0,0 2 0,-2 0 0,2 0 0,-2 0 0,0 0 0,0 0 0,0 1 0,-1 1 0,1 4 0,0 1 0,1 1 0,-3 0 0,2 1 0,-4-3 0,2 2 0,-2-1 0,0-1 0,0 2 0,0-4 0,0 4 0,0-2 0,0 1 0,-2 1 0,2-4 0,-4 2 0,2-2 0,-4 0 0,2-1 0,-2 0 0,2-2 0,0-1 0,0 0 0,0 0 0,2-1 0,0-3 0,2-3 0,0-1 0,0-1 0,0 1 0,0 1 0,0-1 0,0 2 0,0-1 0,2-1 0,0 4 0,4-2 0,-1 2 0,3 2 0,-2 0 0,2 0 0,-1 2 0,1-2 0,-4 0 0,4 2 0,-4-2 0,2 0 0,-2 2 0,0-2 0,0 0 0,-1 2 0,1-2 0,0 1 0,-2-1 0,-5-1 0,-7 2 0,-10 1 0,-4 0 0,0 0 0,-2 2 0,-2 4 0,0 3 0,-3 2 0,4-3 0,-1 0 0,4-3 0,4 0 0,3 0 0,3 0 0,3-1 0,2-1 0,1-1 0,4-2 0,-1-2 0,4 0 0,5-6 0,-1 1 0,5-4 0,-1 0 0,1 2 0,0-4 0,-2 4 0,0-2 0,-1 2 0,1-2 0,-2 4 0,0-3 0,0 3 0,0 1 0,1-2 0,-2 4 0,1-1 0,0 2 0,0 1 0,0 0 0,-2 3 0,-1 6 0,-1 4 0,0 3 0,0 3 0,0 0 0,0 3 0,0 0 0,0-2 0,0-2 0,0-2 0,0-3 0,0 0 0,0-2 0,0-3 0,0 2 0,0-4 0,2 2 0,0-2 0,2 0 0,0-2 0,1 1 0,0-2 0,3 1 0,-2-2 0,0 0 0,2 0 0,-3 0 0,2 0 0,-2 0 0,1 0 0,-1 0 0,2 0 0,-1-2 0,2-2 0,-3-3 0,3-1 0,-2-3 0,1 0 0,0-1 0,-3-1 0,1 1 0,-1 1 0,1 0 0,-1 2 0,-2 1 0,2 2 0,-4 0 0,2 2 0,-1 2 0,-8 10 0,2 1 0,-12 12 0,4-3 0,-3 4 0,0-3 0,3 1 0,1-5 0,2 2 0,3-3 0,-2-3 0,4-2 0,1-1 0,3-4 0,1 2 0,0-2 0,0-1 0,0 1 0,0 0 0,0-1 0,0 1 0,0 0 0,0-1 0,1 1 0,1 0 0,2 2 0,0-2 0,0 2 0,0-2 0,2 0 0,-2-2 0,4 0 0,-4-2 0,4 0 0,-3 0 0,3 0 0,-4-2 0,2-2 0,-2-2 0,0-3 0,0 3 0,0-2 0,0 1 0,1-1 0,-1-1 0,0-2 0,-1 0 0,-1-3 0,-2 0 0,0 0 0,0 3 0,-7-3 0,-1 4 0,-6-2 0,-3 3 0,-1-1 0,-2 2 0,0 1 0,3 4 0,0-1 0,0 3 0,3-1 0,-1 2 0,2 0 0,4 0 0,-2 0 0,3 0 0,-1 0 0,1 2 0,-1 0 0,3 2 0,-2 2 0,3-1 0,-2 4 0,2-2 0,1 3 0,0-1 0,4-1 0,-2 0 0,2 3 0,0-2 0,0 4 0,0-3 0,0 0 0,0 1 0,0-2 0,0 0 0,2-1 0,0-2 0,2 1 0,0 1 0,0-4 0,0 2 0,0-2 0,0-1 0,0 1 0,-1 0 0,1-2 0,0 0 0,2-2 0,0 0 0,1 0 0,0 0 0,0 0 0,1 0 0,-1 0 0,-2 0 0,-1 0 0,2 0 0,-2 0 0,2 0 0,-2 0 0,2 0 0,-2-2 0,2-2 0,0-3 0,-1-3 0,4-5 0,-4-2 0,2-3 0,1-10 0,-5 8 0,2-4 0,-5 9 0,0 3 0,0 3 0,0 2 0,0 3 0,-2 2 0,0 2 0,-4 0 0,-1 2 0,-1 0 0,-3 0 0,0 0 0,-1 0 0,-1 0 0,4 4 0,-2 1 0,2 5 0,2 2 0,0 2 0,5 2 0,0-1 0,2 1 0,0-2 0,0-2 0,0-1 0,0-3 0,0 0 0,0-1 0,0 1 0,1-4 0,2 4 0,1-4 0,2 4 0,-2-1 0,4 1 0,-3 0 0,3-1 0,-4 1 0,4-3 0,-3 0 0,3 0 0,-4-3 0,2 0 0,0-2 0,-2 0 0,2 0 0,-2 0 0,0 0 0,-1 0 0,1 0 0,0-4 0,-2-1 0,2-3 0,-1-3 0,1-1 0,-1-2 0,-1-2 0,-2 1 0,0-4 0,0 4 0,0-2 0,0 3 0,-2 1 0,-3 1 0,0 1 0,-3 5 0,2-1 0,-1 5 0,-1-2 0,2 4 0,-3-2 0,3 2 0,-2 0 0,4 0 0,-2 0 0,2 0 0,0 0 0,0 0 0,2 5 0,-2 0 0,4 6 0,-2-3 0,2 0 0,0-1 0,0 1 0,0-2 0,0 2 0,0 1 0,0 2 0,0-2 0,2 2 0,0-3 0,2 0 0,1 1 0,-1-3 0,0 0 0,-1-2 0,0 0 0,0-1 0,-3-2 0,2-6 0,-2-4 0,0-8 0,0-21 0,0 12 0,-2-15 0,-3 24 0,0 0 0,-2 3 0,3 3 0,-1 2 0,1 3 0,0 2 0,1 2 0,-1 0 0,2 8 0,0-1 0,2 7 0,0-3 0,0 4 0,0-1 0,0-1 0,0 2 0,0-4 0,2 5 0,1-5 0,1 4 0,2-4 0,2 4 0,-2-4 0,3 4 0,-4-3 0,1 0 0,-2-3 0,0-1 0,0-3 0,0 1 0,0-2 0,-1 0 0,1-2 0,0 0 0,0 0 0,-1 0 0,1 0 0,0 0 0,0 0 0,0 0 0,-1 0 0,1-4 0,0 0 0,0-3 0,-1-3 0,0 0 0,0-1 0,-1-3 0,0 3 0,-2-3 0,0 0 0,0 3 0,0 0 0,0 4 0,0 1 0,-3 4 0,0 1 0,-4 1 0,3 3 0,-5 4 0,2 5 0,-2-1 0,0 3 0,0-3 0,2 0 0,0 0 0,3 0 0,0-2 0,1 0 0,1-1 0,2-2 0,0 1 0,0-2 0,0-1 0,0 0 0,0 0 0,0 0 0,0-1 0,2 0 0,0 0 0,1-3 0,1 2 0,0-2 0,0 0 0,-1 0 0,1 0 0,0 0 0,0 0 0,0 0 0,-1-2 0,3 0 0,-1-2 0,1 0 0,-1 0 0,0 0 0,1-2 0,-2 2 0,2-4 0,-2 3 0,2-3 0,-2 4 0,0-2 0,0 2 0,-1 0 0,1 0 0,0 1 0,-2-1 0,1 2 0,-2-2 0,1 2 0,-2-2 0,0 1 0,-2 1 0,-2 0 0,-5 2 0,-2 0 0,-6 0 0,0 0 0,-1 0 0,-1 0 0,1 0 0,1 0 0,0 2 0,3 1 0,3 1 0,-3 1 0,7-1 0,-3-2 0,6 2 0,-1-2 0,4 2 0,1-1 0,0 1 0,0 0 0,0 0 0,0-1 0,2 3 0,2-1 0,2 1 0,3-2 0,2 0 0,-2 3 0,2-3 0,-1 3 0,-1-3 0,0 0 0,-1 0 0,-4 0 0,2 0 0,-2 0 0,0 0 0,0-2 0,-1 1 0,1-2 0,0 0 0,0-1 0,-1 2 0,1-2 0,0 2 0,0-2 0,-2 2 0,1-2 0,-1 2 0,2 0 0,0-2 0,0 3 0,-1-2 0,1 2 0,0-1 0,0 2 0,0-2 0,0 2 0,-1-2 0,1 0 0,0 0 0,-2-1 0,1 0 0,-2 2 0,-3-3 0,-5 2 0,-2-2 0,-4 0 0,-5 0 0,3 0 0,-3 0 0,5 0 0,4 0 0,-2 0 0,5 0 0,-2 0 0,3 0 0,-1-2 0,3 2 0,-1-2 0,0 0 0,0 2 0,1-2 0,-1 2 0,0-1 0,0 0 0,1-2 0,-1 3 0,0-4 0,0 4 0,0-4 0,0 4 0,0-4 0,1 4 0,-1-3 0,0 2 0,2-2 0,-2 2 0,2 0 0,0-1 0,0 0 0,6-2 0,3 2 0,4-1 0,2 0 0,1 0 0,0-1 0,3 2 0,-3-1 0,6-2 0,-3 5 0,3-2 0,-2-1 0,-2 3 0,-2-4 0,0 3 0,0-1 0,0 2 0,-1 0 0,1 0 0,0 0 0,0 0 0,0 0 0,0 0 0,-1 0 0,4-2 0,0 1 0,1-1 0,1 2 0,-1 0 0,2-2 0,0 1 0,0-1 0,0 0 0,0 1 0,0-3 0,0 3 0,0-3 0,1 3 0,2-4 0,-2 5 0,5-3 0,-5 1 0,2 2 0,-2-3 0,-4 3 0,0-2 0,-4 2 0,1-4 0,-2 3 0,-1-1 0,-5 0 0,2 2 0,-4-4 0,2 4 0,-1-5 0,0 4 0,0-4 0,-1 3 0,-2-2 0,-4 2 0,-5 1 0,-10 1 0,-4 0 0,-7 0 0,-2 0 0,2 0 0,-3 0 0,3 0 0,1 0 0,3 0 0,3 0 0,2 0 0,4 0 0,1 0 0,3 0 0,3 0 0,1 0 0,-1 0 0,4 0 0,-2-2 0,2 2 0,0-4 0,-2 2 0,2-2 0,-4 2 0,2-2 0,-3 2 0,1-1 0,-3-1 0,2 4 0,-5-4 0,3 3 0,-3-1 0,0 2 0,0-2 0,3 1 0,0-1 0,2 2 0,1 0 0,1 0 0,2 0 0,1 0 0,5 0 0,4 0 0,6 0 0,2 0 0,22-2 0,-13 1 0,27-1 0,-19 2 0,9 0 0,-4 0 0,-4 0 0,7 0 0,-5 3 0,6 0 0,-7 2 0,2 1 0,-9-1 0,2 1 0,-10-1 0,0-1 0,-6 1 0,0-1 0,-3 1 0,-1-1 0,-3 0 0,-2-1 0,-2 1 0,-8 0 0,-6-2 0,-6 0 0,-6 1 0,2-3 0,-3 3 0,-4-3 0,3 0 0,0 0 0,5 0 0,2 0 0,4 0 0,0 0 0,3 0 0,1 0 0,1 0 0,1 0 0,3 0 0,-3 0 0,-1 0 0,1 0 0,-5 0 0,4 0 0,-5 0 0,3 0 0,0 0 0,0 0 0,3 0 0,-3 0 0,5 0 0,-2 0 0,3 0 0,1 0 0,0 0 0,2 0 0,-1 0 0,2 0 0,-2 0 0,2 0 0,-2 0 0,2 0 0,0 0 0,1 0 0,-3 0 0,1 0 0,0 0 0,1 0 0,0 0 0,0 0 0,10 0 0,1 0 0,9 0 0,-4 0 0,7 0 0,-3 0 0,5 0 0,-2 0 0,-2 0 0,1 0 0,8 0 0,-10 2 0,13 1 0,-11 1 0,9 4 0,-6-2 0,5 4 0,-5-2 0,5 0 0,-5 2 0,3-4 0,-4 1 0,-3-2 0,0 0 0,-3-1 0,-3 1 0,0-3 0,-3 0 0,-1 0 0,-2-2 0,-1 2 0,0-2 0,0 0 0,-4 1 0,-2 0 0,-4 2 0,-5-2 0,-3 0 0,-22 2 0,9-3 0,-12 2 0,15-2 0,1 0 0,5 0 0,-5 0 0,9 0 0,-3 0 0,3 0 0,3 0 0,-3 0 0,5-1 0,-2 0 0,0-1 0,0 2 0,-1 0 0,-1 0 0,2 0 0,-1 0 0,-1 0 0,4 0 0,-2 0 0,0 0 0,2 0 0,-2 0 0,5 0 0,-2 0 0,3 0 0,-3 0 0,4 0 0,-2 0 0,2 0 0,0 0 0,0 0 0,1 0 0,-1 0 0,1 0 0,-1 0 0,2-1 0,1-1 0,1-2 0,3 0 0,11-2 0,1-2 0,9 1 0,-1-1 0,-2 1 0,6 3 0,-3-3 0,0 5 0,-1-1 0,-3-2 0,-3 5 0,3-3 0,-6 3 0,6 0 0,-6 0 0,3 0 0,-6 0 0,3 0 0,-5 0 0,1 0 0,-3 0 0,-1 0 0,-3 0 0,1 0 0,0 0 0,0 2 0,-2 0 0,0 4 0,-6-4 0,-6 4 0,-8-3 0,-3 0 0,-6 1 0,0-3 0,-2 4 0,-5-5 0,6 3 0,-3-3 0,7 0 0,1 0 0,3 0 0,2-2 0,4-1 0,1-1 0,1 1 0,1-1 0,0 4 0,4-2 0,-1 0 0,2 2 0,-1-2 0,2 0 0,1 2 0,0-2 0,0 2 0,0-2 0,0 2 0,2-4 0,-1 4 0,1-4 0,0 3 0,0-3 0,5 2 0,2-1 0,1 2 0,2-1 0,-2 2 0,2 0 0,1 0 0,-3 0 0,0 0 0,-2 0 0,0 0 0,-1 0 0,1 0 0,-2 2 0,0 0 0,-2 2 0,0 0 0,0-1 0,-2 1 0,-2 0 0,-5 0 0,0-1 0,-4-1 0,4-2 0,-2 0 0,-1 0 0,2 0 0,0 0 0,4 0 0,2 0 0,0 0 0,1 0 0,-1 0 0,0 0 0,1 0 0,-1 0 0,1 0 0,-1 0 0,0 0 0,0 0 0,1 0 0,-1 0 0,0 0 0,2 1 0,1 1 0,2 0 0,4 0 0,1-2 0,5 0 0,0 0 0,6 0 0,-3 0 0,9 0 0,7-3 0,0-2 0,6-1 0,-2 0 0,-8 4 0,8-1 0,-10 3 0,3-3 0,1 3 0,-1 0 0,-3 0 0,-4 0 0,0 0 0,-6 0 0,1 0 0,-4 0 0,-3 0 0,-2 0 0,2 0 0,-3 0 0,0 0 0,-4 2 0,-6-2 0,-7 4 0,-9-3 0,-3 3 0,-3-3 0,-4 1 0,3 1 0,-3-3 0,4 3 0,0-3 0,3 0 0,3 0 0,2 0 0,6 0 0,-3 0 0,5 0 0,-1 0 0,1 0 0,3-2 0,-1 1 0,3-1 0,0 1 0,4-1 0,0-2 0,2 0 0,0 0 0,0-2 0,4 2 0,6-5 0,5 2 0,5-4 0,3 3 0,1 1 0,0 2 0,6-1 0,-8 1 0,12-1 0,-2 3 0,4-2 0,-4 4 0,2-4 0,3 4 0,-7-4 0,16 5 0,-17-5 0,10 4 0,-4-4 0,0 2 0,4 0 0,-6 0 0,5 0 0,-10 3 0,3-3 0,-4 3 0,-3 0 0,-1 0 0,-2 0 0,-4 0 0,0 0 0,-4 0 0,-1 0 0,-3 0 0,-2 0 0,-2 0 0,1 0 0,-3 0 0,-2-1 0,-6 0 0,-10 0 0,-10 1 0,0-3 0,-8 3 0,8-3 0,-6 3 0,3 0 0,4 0 0,4 0 0,3 0 0,3 0 0,3-1 0,2 0 0,1-1 0,3 2 0,0 0 0,1 0 0,0 0 0,2 2 0,0 0 0,2 1 0,0 1 0,0 0 0,4-2 0,1-1 0,3-1 0,1 0 0,2 0 0,0 0 0,3 0 0,-3 0 0,2 0 0,-1 0 0,-1 0 0,3 0 0,-5 0 0,1 0 0,-1 0 0,-1 0 0,-1 0 0,-1 0 0,-1 0 0,0 0 0,3 0 0,-4 0 0,4 2 0,-4 0 0,4 1 0,-2 0 0,3 0 0,-1 1 0,1 0 0,-3 0 0,2 0 0,-4 0 0,2-2 0,-2 2 0,0-4 0,1 4 0,-1-4 0,0 3 0,-2-1 0,-2 2 0,0 0 0,0 0 0,0-1 0,0 1 0,0 2 0,-4-1 0,-9 6 0,0-5 0,-13 4 0,5-5 0,-6 0 0,0-2 0,-1 0 0,1-3 0,3 0 0,0 0 0,4 0 0,3 0 0,-3 0 0,3 0 0,-6 0 0,-1 0 0,-7 0 0,6 0 0,-9 0 0,9 0 0,-9 0 0,6 0 0,0 0 0,2 0 0,7 0 0,-3 0 0,10 0 0,-2 0 0,7 0 0,-1 0 0,7 0 0,10-2 0,5-1 0,9-2 0,-3 0 0,1 0 0,-1 0 0,3 0 0,1-1 0,11-2 0,-3 4 0,7-2 0,-10 6 0,17 0 0,-21 0 0,25 0 0,-20 0 0,8 0 0,-2 0 0,-5 0 0,0 0 0,-7 0 0,-4 0 0,-3 0 0,-6 0 0,-2 0 0,-1 2 0,-4 0 0,1 2 0,-4 0 0,-1 0 0,-1 0 0,-9 0 0,-9 1 0,-3 0 0,-16 1 0,15-3 0,-14 0 0,12-3 0,-9 0 0,6 0 0,-7 0 0,7 0 0,-3 0 0,7 0 0,1 0 0,3 0 0,2 0 0,1 0 0,8 0 0,1 0 0,4-2 0,2 0 0,0-2 0,4 0 0,4 0 0,6-3 0,6 2 0,2-5 0,0 5 0,3-3 0,-2 1 0,6 1 0,4-5 0,2 7 0,6-4 0,0 7 0,-10-1 0,13 2 0,-13 0 0,6 0 0,0 0 0,-10 0 0,1 0 0,-8 0 0,-4 0 0,-3 0 0,-5 0 0,0 2 0,-2 0 0,-2 1 0,0 3 0,-2 1 0,0 3 0,-9 0 0,-3 2 0,-8-4 0,-7-1 0,3-4 0,-7 0 0,-8-3 0,8 0 0,-5 0 0,9 0 0,3 0 0,-6-3 0,1 0 0,-1 0 0,5-2 0,2 5 0,3-5 0,3 5 0,2-5 0,6 5 0,3-4 0,3 4 0,0-4 0,2 2 0,1-2 0,0 1 0,3-2 0,5-1 0,6 1 0,0-2 0,6 0 0,-3 2 0,3-3 0,4 3 0,-4 0 0,4 2 0,-4-2 0,0 5 0,0-3 0,3 3 0,7 0 0,-7 0 0,5 0 0,-16 0 0,5 0 0,-11 2 0,5 0 0,-7 2 0,2 0 0,-4 2 0,0 1 0,-4 1 0,-8 1 0,-6 1 0,-8-2 0,-7 0 0,3-3 0,-6 1 0,2-3 0,0 0 0,2-3 0,-1 0 0,3 0 0,0 0 0,2 0 0,1 0 0,-2 0 0,3 0 0,-2 2 0,7 1 0,-3 2 0,10 0 0,-2-3 0,7 0 0,8-2 0,5 0 0,9 0 0,-1 0 0,6-4 0,0 0 0,4-6 0,4 2 0,6-1 0,-1 0 0,10 3 0,-11 3 0,7 0 0,5 3 0,-9 0 0,12 0 0,-19 0 0,6 0 0,-9 0 0,2 0 0,-10 0 0,-3 2 0,-3 0 0,-2 3 0,-3-1 0,0-2 0,-2 1 0,-2-1 0,-1 2 0,-1 0 0,0 0 0,0 0 0,-3 0 0,-4 0 0,-8 3 0,-2-2 0,-7 2 0,4-1 0,-7-3 0,6-1 0,-5-2 0,5 0 0,-3 0 0,1 0 0,-1 0 0,0 0 0,-3 0 0,3-3 0,0 0 0,1-2 0,2 2 0,4-1 0,0 1 0,6-1 0,0-1 0,3 0 0,1-2 0,3-1 0,0-3 0,4 6 0,-2-1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9:58.485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0:22.069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300 35 24575,'0'10'0,"0"0"0,0-3 0,-2-3 0,2 0 0,-2-6 0,2 0 0,0-5 0,0-3 0,0 2 0,0-1 0,0 3 0,0 6 0,3 4 0,-3 6 0,3 5 0,-3-3 0,0 0 0,0-6 0,0 0 0,0-1 0,0-1 0,-2-2 0,-1 0 0,-1-4 0,2 0 0,-2-4 0,3-1 0,-5-5 0,5 0 0,-2-1 0,3 1 0,0 6 0,0 0 0,0 2 0,1 0 0,2 1 0,1 3 0,-2 3 0,2 2 0,-3 2 0,1 1 0,-2 0 0,0-1 0,0-1 0,0-2 0,0 0 0,0 0 0,-1-1 0,-2-2 0,-1-1 0,-2 0 0,1-3 0,1 0 0,-1-5 0,4 3 0,-1-1 0,2 2 0,0-5 0,0 3 0,0-5 0,3 8 0,-2-2 0,10 4 0,-7 1 0,6 4 0,-8 3 0,6 3 0,-7-2 0,7 2 0,-7-1 0,1-3 0,-2 2 0,0-4 0,0 2 0,-2-1 0,-1 1 0,-1-4 0,1 4 0,-1-6 0,0 2 0,1-4 0,-4 2 0,6-9 0,-4 5 0,4-7 0,-1 6 0,2-1 0,0 2 0,0 0 0,0 0 0,0-2 0,2 1 0,0 1 0,3 2 0,-3 6 0,3-1 0,-4 3 0,5-1 0,-6 1 0,2 0 0,-2 1 0,0-1 0,0-2 0,0 2 0,-2-3 0,-2 0 0,-2-3 0,-3-2 0,3-2 0,-2-2 0,5-2 0,-2 2 0,4-1 0,-1 2 0,2-1 0,0 0 0,2 1 0,0 1 0,3 2 0,1 5 0,-4-1 0,7 6 0,-7-1 0,3 3 0,-3-3 0,-2 1 0,2-4 0,-2 2 0,-2-4 0,2 4 0,-4-5 0,2 4 0,-2-4 0,-2 1 0,1-4 0,-5-7 0,6 3 0,-8-8 0,11 7 0,-6-1 0,6-4 0,-1 7 0,2-5 0,0 1 0,4 5 0,-3-5 0,6 9 0,-2-2 0,0 4 0,2 1 0,-6 1 0,8 4 0,-8-1 0,5 1 0,-5-2 0,0-2 0,1 6 0,-4-7 0,1 8 0,-2-10 0,2 5 0,-4-6 0,0 2 0,-1-2 0,0-2 0,3 0 0,0-2 0,2-2 0,-1 1 0,2-1 0,-2 2 0,2 0 0,-2-1 0,4 3 0,-2-2 0,6 4 0,-1-2 0,3 5 0,-4-1 0,4 3 0,-7 0 0,2-1 0,-3 0 0,0 1 0,0-1 0,0 2 0,-2-4 0,2 4 0,-6-6 0,2 2 0,-1 0 0,0-1 0,2 0 0,1-4 0,-2 0 0,4-3 0,-2 0 0,0-1 0,1-1 0,-1 0 0,2 1 0,0 1 0,1 4 0,0-3 0,2 4 0,-2-5 0,3 6 0,-2-2 0,4 2 0,-3 7 0,4-3 0,-6 8 0,5-5 0,-5-1 0,1 2 0,-2-2 0,0 1 0,-2-1 0,2 0 0,-4-4 0,4 4 0,-6-6 0,3 2 0,-3-2 0,0-2 0,4-1 0,-4-2 0,5-1 0,-4-3 0,4-4 0,-2-3 0,3 5 0,0 2 0,0 3 0,3 0 0,-2 0 0,5 3 0,-6 0 0,4 2 0,-2-1 0,0 4 0,6 4 0,-7 1 0,7 3 0,-8-2 0,3 0 0,-3-1 0,0-1 0,0-2 0,-2-2 0,2 4 0,-4-6 0,3 6 0,-2-6 0,0 2 0,-3-2 0,2 0 0,0-3 0,-2-1 0,5-2 0,-5-1 0,5 1 0,-1-2 0,2 1 0,0 1 0,0 2 0,0 0 0,0 0 0,4 1 0,-4-2 0,8 4 0,-5-3 0,1 6 0,-1 0 0,-2 4 0,1 1 0,0 1 0,-1 0 0,1-1 0,-4 1 0,1-4 0,-3 2 0,1-2 0,-3-1 0,2-2 0,-2-1 0,2 0 0,1-1 0,-1-4 0,3-1 0,-5-1 0,5 1 0,-2 1 0,1 1 0,1-2 0,1 3 0,6 5 0,0 3 0,0 8 0,2 15 0,-6-13 0,4 12 0,-7-24 0,0 3 0,-3-6 0,4 0 0,-6 0 0,5-9 0,-8 1 0,8-4 0,-7 2 0,8-2 0,-3 3 0,3-1 0,0 4 0,0 2 0,0-2 0,2 3 0,-2-2 0,6 4 0,-3 0 0,3 1 0,-2 0 0,0 1 0,0 5 0,4 3 0,-5 1 0,2-1 0,-5-3 0,0-2 0,0 2 0,-3-4 0,2 4 0,-7-6 0,4 5 0,-3-5 0,1 3 0,2-3 0,2-2 0,-4 1 0,5-4 0,-5 0 0,5-3 0,-1 0 0,2 1 0,0 1 0,0 2 0,2 2 0,-2-2 0,4 3 0,0 0 0,1 4 0,0 0 0,1 4 0,-5-1 0,2 1 0,-3-1 0,0 0 0,0-2 0,-2 2 0,-1-3 0,0 3 0,0-6 0,0 2 0,-1-2 0,2-2 0,-2 0 0,4-2 0,-2-1 0,-1-1 0,3 0 0,-3-1 0,3 1 0,0 2 0,0 0 0,4 2 0,-1 0 0,5 2 0,-4 0 0,0 4 0,5-3 0,-7 9 0,9-5 0,-10 4 0,3-4 0,-4 1 0,0 0 0,-2-1 0,1 0 0,-4-4 0,2 1 0,-5-2 0,2 0 0,1-2 0,1 0 0,2-4 0,1-1 0,-1 1 0,2 0 0,0 1 0,2-1 0,2 4 0,2-2 0,0 4 0,-2 0 0,2 0 0,-2 2 0,2-2 0,-3 6 0,2-5 0,-4 10 0,3-8 0,-4 8 0,0-6 0,-4 2 0,-1-5 0,-3 0 0,-4-2 0,5 0 0,-3-3 0,6 0 0,1-3 0,-1 2 0,4 0 0,-2-2 0,2 1 0,2 1 0,2 0 0,0 3 0,4-2 0,-2 3 0,3 0 0,-3 0 0,1 4 0,-3-3 0,-1 6 0,1-6 0,-4 7 0,2-4 0,-2 5 0,-5 0 0,0-1 0,-4-2 0,3-4 0,2-2 0,0 0 0,0 0 0,0 0 0,0 0 0,-4-5 0,5 0 0,-3-5 0,6 4 0,4-1 0,-1 4 0,3-1 0,0 4 0,0-2 0,1 0 0,-2 1 0,0 0 0,1 1 0,-2 0 0,0 1 0,0 0 0,-4 3 0,2 0 0,-2 0 0,0 2 0,-2-3 0,2 0 0,-4-2 0,4 2 0,-6-2 0,5 3 0,-6-4 0,2 2 0,1-4 0,0 0 0,4-2 0,2 1 0,-2-1 0,4 2 0,-2-2 0,1 0 0,-2 3 0,-1 7 0,0 0 0,-1 3 0,0-3 0,-1 0 0,2 1 0,2-3 0,-1-6 0,4 1 0,0-10 0,1 8 0,2-7 0,-3 4 0,1 3 0,-3-2 0,1 4 0,-2 1 0,0 3 0,0 1 0,-2 0 0,0 0 0,0 0 0,0-3 0,4-4 0,-2-2 0,4-2 0,-1 5 0,-3-2 0,3 4 0,-2-2 0,3 4 0,-4 2 0,0 2 0,-4-1 0,2 2 0,-4-6 0,4 5 0,-6-6 0,5 4 0,-2-7 0,3 0 0,0-5 0,1 1 0,2 1 0,6 0 0,2 3 0,2 0 0,-4 5 0,-1 5 0,-5 1 0,0 7 0,-3-3 0,0 8 0,0 11 0,-8 6 0,6 0 0,-7-13 0,8-10 0,-3-13 0,4-4 0,-2-3 0,2-6 0,0 1 0,0-2 0,0-7 0,0 0 0,7-2 0,-6 2 0,12 2 0,-12 5 0,8 1 0,-7 6 0,2 4 0,-2-2 0,2 4 0,-4 0 0,2 4 0,-2 2 0,-2 3 0,-2-2 0,-2-3 0,0-2 0,2-2 0,2-1 0,-2 0 0,4-3 0,-2 2 0,4-2 0,0 2 0,2 0 0,0 4 0,-2 2 0,0 2 0,-2 1 0,0-1 0,0-2 0,-2-2 0,0 0 0,0-4 0,0 0 0,2-3 0,0 1 0,0 0 0,2-2 0,1 1 0,2 1 0,-1 2 0,0 2 0,-2 4 0,0 1 0,-4-1 0,2 4 0,-4-7 0,4 6 0,-4-6 0,3 4 0,-2-4 0,0 1 0,1-4 0,0 0 0,2-3 0,3-1 0,-3 2 0,6-3 0,-3 3 0,3 1 0,-4-1 0,4 4 0,-5 2 0,3 0 0,-4 4 0,-2-2 0,1 1 0,-4-3 0,1 3 0,-5 2 0,1-2 0,2 2 0,2-10 0,4 2 0,0-7 0,3 1 0,-3-1 0,6 1 0,-5 1 0,7 3 0,-8-1 0,6 4 0,-6 0 0,2 2 0,-2 2 0,0 0 0,-5 4 0,4-3 0,-9 3 0,10-4 0,-8-1 0,7 1 0,-6-3 0,2 3 0,-1-4 0,2 1 0,2-3 0,2-4 0,0-1 0,2-1 0,-1 0 0,5 1 0,-3 0 0,6-1 0,-4 5 0,1-1 0,-4 7 0,-2 1 0,0 0 0,-3 2 0,0 0 0,-3 1 0,-1-2 0,2-1 0,-2-4 0,4 2 0,-3-2 0,3-2 0,0 2 0,2-6 0,-1 4 0,2-4 0,0 1 0,4 1 0,-1 1 0,3 1 0,-2 2 0,0 2 0,-2 0 0,0 2 0,-4 0 0,0-2 0,-2 0 0,-2-2 0,-1 0 0,-1-2 0,2-1 0,1-3 0,2 3 0,2-3 0,1 6 0,4-2 0,5 7 0,-1-1 0,0 4 0,-5-5 0,-2 1 0,-7-4 0,2 2 0,-3-4 0,1 2 0,2-4 0,-2 1 0,3-1 0,-2 1 0,4-1 0,3 4 0,3-2 0,1 2 0,0 2 0,-2-2 0,1 4 0,0-1 0,0 1 0,-1 1 0,-4-3 0,0 2 0,-6-4 0,3 2 0,-3-2 0,0 0 0,0 0 0,1-2 0,0 2 0,4-4 0,-1 2 0,2-3 0,4 3 0,-1 0 0,3 2 0,-2 0 0,0 0 0,2 3 0,-3-1 0,1 5 0,-4-3 0,0 2 0,-4-3 0,3 0 0,-6-2 0,2 0 0,-2-1 0,1 0 0,2 0 0,0 0 0,0 0 0,2-1 0,-4 0 0,5-3 0,-4 4 0,4-4 0,-1 2 0,2-2 0,2 1 0,-1 0 0,8 2 0,-6-1 0,7 1 0,-6 0 0,2-1 0,-4 4 0,4-1 0,-6 2 0,2 1 0,-4-1 0,2 5 0,-6-8 0,6 6 0,-8-6 0,5 2 0,-3 0 0,2-1 0,0 0 0,0-1 0,-2 0 0,1-1 0,-1-2 0,4-3 0,0 2 0,2-2 0,0 1 0,0 1 0,4 2 0,-3-2 0,6 4 0,-4-2 0,8 2 0,-4 0 0,3 2 0,-6 2 0,-2 0 0,-2 4 0,-2-3 0,-2 1 0,-2-3 0,-1-1 0,3 0 0,-1-1 0,2 0 0,-3-1 0,0 0 0,3-1 0,-4 0 0,6-3 0,-5 4 0,6-4 0,-2 2 0,2-4 0,0 1 0,2 1 0,-2 0 0,6 4 0,-4-2 0,4 2 0,-2 0 0,1 0 0,-1 0 0,-2 2 0,4-2 0,-6 6 0,4-3 0,-4 3 0,0-2 0,-2-2 0,2 2 0,-6-4 0,4 2 0,-4-2 0,1 0 0,1 0 0,2-4 0,-2 2 0,4-6 0,-2 3 0,2-1 0,0 2 0,0-2 0,4 1 0,0 0 0,3 3 0,-1 2 0,-2 0 0,0 0 0,2 4 0,-3 0 0,0 5 0,-3-3 0,-2-2 0,2 0 0,-6-4 0,2 5 0,-5-5 0,3 3 0,0-3 0,2 0 0,0 0 0,-1 0 0,1 0 0,-2-3 0,3 1 0,-2-3 0,4-1 0,0 1 0,1-3 0,0 4 0,1-2 0,2 2 0,1 1 0,-2-2 0,7 4 0,-5-3 0,7 7 0,-8-1 0,2 3 0,-4-1 0,1 0 0,-2 0 0,0 0 0,-2-1 0,1 2 0,-4-4 0,4 5 0,-5-6 0,2 2 0,1 0 0,-2-2 0,1 2 0,-1-2 0,-1 0 0,4-2 0,-2 2 0,4-4 0,-4 3 0,3-2 0,0 0 0,1-1 0,1 2 0,4 0 0,-3 0 0,6 2 0,-6-2 0,10 6 0,-7-2 0,3 4 0,-6 0 0,-6-1 0,1 1 0,-5-3 0,5 1 0,-4-4 0,4 2 0,-3-2 0,4-3 0,0 0 0,0-3 0,2 0 0,-2 1 0,4 1 0,2 0 0,1 3 0,0-1 0,0 2 0,-1 0 0,0 3 0,4 4 0,-4-1 0,1 2 0,-5-4 0,0 2 0,0-1 0,-1 1 0,-4-4 0,3 2 0,-6-4 0,4 2 0,-3-2 0,1-2 0,2 0 0,-2-8 0,3 5 0,0-5 0,1 8 0,1-3 0,0 2 0,2-3 0,2 3 0,3 2 0,0 1 0,-1 3 0,0-2 0,-4 7 0,1-4 0,-2 4 0,-2-1 0,-1-3 0,1 0 0,-2-4 0,2 2 0,-2-2 0,0 0 0,1-2 0,-2 2 0,4-4 0,-5 3 0,6-2 0,-2 0 0,0 1 0,2-3 0,-2 0 0,2-1 0,0 0 0,0 1 0,0 1 0,0 0 0,0 0 0,2 2 0,2 7 0,-1 0 0,0 7 0,-3-4 0,0-1 0,0-1 0,0-2 0,0 0 0,-2-2 0,0 0 0,-2-4 0,-1-2 0,2-2 0,-1-1 0,4 1 0,-2 2 0,2 0 0,2 0 0,-2-1 0,4 1 0,-1-2 0,1 4 0,-1 0 0,-1 4 0,-2 4 0,0 0 0,0 1 0,-2-1 0,-1 0 0,-1-2 0,-1 0 0,1-2 0,1-5 0,-1-2 0,3-3 0,-1-1 0,2-2 0,0-2 0,0 0 0,0 2 0,0 4 0,0 1 0,0 7 0,2 2 0,-1 5 0,2 1 0,-3-1 0,0-2 0,0 2 0,-2-5 0,1 3 0,-2-6 0,2 0 0,-3 0 0,4-6 0,-2 3 0,2-5 0,0 4 0,-2 0 0,2-2 0,-2 7 0,2 3 0,0 2 0,-2 1 0,2-3 0,-4-3 0,3-1 0,0-8 0,1 1 0,0-3 0,0 4 0,0 1 0,0 1 0,0 0 0,1 4 0,0 2 0,1 3 0,-2 0 0,0 0 0,0-1 0,0 0 0,0 0 0,-2-2 0,1 2 0,-2-4 0,2 0 0,-4-7 0,4 0 0,-3-5 0,4 3 0,0 1 0,0 2 0,0 0 0,0 0 0,2 1 0,0 1 0,1 6 0,-1 0 0,-2 4 0,0 0 0,0 1 0,-3 1 0,2-1 0,-3 0 0,0 0 0,-1-1 0,1-2 0,1-6 0,0 0 0,2-4 0,-1 0 0,2-1 0,-3-5 0,2 3 0,-3-1 0,4 4 0,0 2 0,2 2 0,-1 6 0,0-1 0,-1 6 0,0-2 0,0 1 0,0 0 0,0 1 0,0-3 0,0 2 0,-1-5 0,-2 0 0,1-6 0,0 0 0,0-5 0,1-6 0,-4 4 0,4-5 0,-3 7 0,1 3 0,0 8 0,-1 3 0,3 6 0,-7-3 0,7 0 0,-10 3 0,10-4 0,-6 1 0,4-3 0,1-8 0,0-1 0,2-3 0,0-2 0,-2 2 0,1-1 0,-1 1 0,2 2 0,-2 2 0,-2 7 0,1-1 0,-1 7 0,4-7 0,0 2 0,0-1 0,2-3 0,1-2 0,-1-4 0,2-1 0,-4-1 0,2 2 0,-2 0 0,0 0 0,2-1 0,-2 1 0,2-2 0,-4 2 0,0-1 0,0 7 0,0 1 0,0 1 0,1 2 0,-1-2 0,2 3 0,3 0 0,-2-2 0,3-1 0,-2-2 0,3-6 0,-3 2 0,1-10 0,-3 1 0,0 1 0,-2 0 0,0 6 0,-3 2 0,1 0 0,2 4 0,0 2 0,2 0 0,0 4 0,0-3 0,2-1 0,0 0 0,2-4 0,1 0 0,-1-2 0,-2-2 0,0-1 0,-2-1 0,0 2 0,-2 0 0,0 2 0,-3 2 0,3 2 0,-2-2 0,4 6 0,-2-4 0,4 3 0,0-4 0,2-1 0,-1-2 0,0 0 0,-2-2 0,1 0 0,-4 2 0,-2 0 0,-1 2 0,1 3 0,2 0 0,0 1 0,2 0 0,-2-2 0,2 2 0,2-1 0,0-3 0,0-5 0,0 1 0,-2-2 0,-2 4 0,0 0 0,0 4 0,0 2 0,0-2 0,1 4 0,0-4 0,2-1 0,2-2 0,-1-5 0,2 0 0,-4-1 0,4 3 0,-2 2 0,2 2 0,0 2 0,-1 0 0,-3 1 0,-1 0 0,-2-2 0,0 1 0,-1-2 0,2-2 0,0-1 0,2-1 0,0 0 0,0 0 0,0 0 0,2 1 0,0 2 0,2 1 0,0 1 0,-1 4 0,-2 1 0,-1 0 0,0 0 0,-1-3 0,-2-1 0,-1-2 0,2-2 0,0-1 0,2-3 0,0 0 0,0-2 0,0 1 0,2 3 0,-2-2 0,4 6 0,-4-6 0,2 7 0,-2 5 0,2 0 0,-2 3 0,2-5 0,-2 2 0,0-1 0,-2 1 0,0-4 0,0 2 0,-2-4 0,2 2 0,-2-4 0,1 0 0,1-6 0,2 1 0,3-3 0,-2 3 0,3 1 0,-2 2 0,0 6 0,0-2 0,-2 6 0,-2 0 0,1-1 0,-3 1 0,1 0 0,-1-1 0,-1 0 0,2-4 0,2-2 0,1-3 0,0 0 0,0-2 0,0 1 0,1-2 0,0 6 0,1-1 0,-2 6 0,0 1 0,-3 1 0,3-2 0,-3-2 0,3-6 0,0-3 0,0-1 0,0 7 0,0 8 0,-2-2 0,2 6 0,-2-8 0,2-3 0,-2-3 0,1-3 0,-2 0 0,3 5 0,0 7 0,0 0 0,-1 2 0,0-8 0,-1-4 0,0 1 0,2-3 0,-2 4 0,0 0 0,2 3 0,-2 2 0,0 5 0,1-2 0,-2 1 0,3-5 0,2-10 0,-1 2 0,1-5 0,-5 12 0,2 4 0,-1 2 0,2-5 0,0-7 0,-2 0 0,2 1 0,-2 5 0,2-1 0,0 3 0,0-2 0,0 1 0,0-4 0,0-3 0,0-1 0,0 6 0,0 4 0,0 1 0,0-1 0,0-3 0,0-1 0,0 3 0,2-1 0,0-2 0,2-1 0,-2 1 0,2 1 0,-3 1 0,2-2 0,0 0 0,1 0 0,-4-2 0,1 1 0,-1-1 0,3 2 0,1 0 0,0 0 0,0 0 0,-2 2 0,2-1 0,-2 1 0,-1-2 0,-4-2 0,3 1 0,2 1 0,3 1 0,3 1 0,-4-2 0,-4 0 0,-4 0 0,3 0 0,-1 2 0,9-1 0,1 4 0,4-5 0,-7 4 0,4-3 0,-7 1 0,-1-2 0,-5 0 0,-3-3 0,-2 3 0,3-3 0,6 3 0,4 2 0,-1 0 0,5 1 0,-6-2 0,7-1 0,-3 0 0,3 0 0,-5 0 0,1-1 0,-1 0 0,2-3 0,0 4 0,0-2 0,-1 0 0,-2 2 0,0-2 0,1 2 0,2 0 0,0 0 0,2 0 0,-1 0 0,-1 0 0,-2 0 0,5-4 0,-1 3 0,3-2 0,-6 1 0,2 2 0,-2-2 0,3-1 0,-1 3 0,-1-3 0,0 3 0,-2 0 0,2 0 0,0 0 0,1 0 0,-1 0 0,0 0 0,-2 0 0,0 0 0,0 0 0,0-2 0,1 2 0,-1-2 0,0 2 0,0 0 0,0-2 0,0 2 0,0-2 0,1 2 0,-1 0 0,0 0 0,0 0 0,0 0 0,-2-2 0,4 2 0,-2-2 0,3 0 0,1 1 0,-6 0 0,2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0:30.016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56 30 24575,'-3'-3'0,"0"1"0,-1 2 0,2 0 0,-2-1 0,1 1 0,1-1 0,-2 1 0,2-1 0,0 1 0,0-1 0,0 0 0,0 1 0,2-3 0,-2 3 0,1-2 0,-1 1 0,0-1 0,1 0 0,1 0 0,0 0 0,0-1 0,0 1 0,-1 1 0,1 5 0,-1-2 0,1 4 0,0-4 0,0 0 0,0 0 0,1-1 0,0 0 0,-2 1 0,0-2 0,-3 2 0,3-1 0,-1-1 0,1 1 0,0 0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0:46.240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42 28 24575,'0'5'0,"0"-1"0,0-1 0,1-2 0,-1 1 0,1-1 0,0 1 0,-1 1 0,1-1 0,0 0 0,0 0 0,0 0 0,0 1 0,-1-1 0,1 0 0,-1 0 0,0 1 0,0-1 0,0 0 0,0 0 0,0 0 0,0 1 0,0-1 0,0 0 0,0 0 0,0 1 0,0-1 0,0 0 0,0 0 0,0 0 0,0 1 0,0-1 0,0 0 0,0 0 0,0 0 0,0 1 0,0-1 0,0 0 0,0 0 0,0 0 0,0 0 0,0 1 0,0-1 0,0 0 0,0 0 0,0 0 0,0 0 0,0-7 0,0 2 0,0-6 0,0 4 0,0-3 0,0 3 0,-1-3 0,1 5 0,-2-2 0,2 2 0,0-1 0,0 1 0,0-1 0,0 2 0,0 0 0,0-1 0,0 1 0,0 0 0,0 0 0,0-1 0,0 1 0,0 0 0,0-1 0,0 1 0,0 0 0,0 0 0,0-1 0,-1 2 0,1-1 0,-2 2 0,1-1 0,-1 1 0,0 0 0,1-1 0,0 0 0,1-1 0,0-1 0,0 1 0,0 0 0,1 1 0,0 0 0,1 1 0,0 0 0,0 0 0,1 0 0,-1 0 0,0 0 0,1 0 0,-1 1 0,0-1 0,0 2 0,1-1 0,-1 1 0,0 0 0,0-1 0,1 1 0,-1 0 0,-1 1 0,0-1 0,-1 0 0,0 0 0,0 0 0,0 0 0,0 0 0,0 1 0,0 0 0,0-1 0,0 1 0,0 0 0,0-1 0,0 0 0,0 0 0,0 0 0,0 1 0,-1-1 0,1 0 0,-1 0 0,0-1 0,1 1 0,-1-1 0,1 1 0,0 1 0,-1-1 0,1 0 0,-1 0 0,0-1 0,0 1 0,0-1 0,1 2 0,-1-2 0,1 1 0,1-6 0,0 3 0,1-4 0,-2 2 0,0 1 0,0-3 0,0 2 0,0-3 0,0 4 0,0 0 0,0 0 0,0-1 0,0 1 0,0 0 0,0 0 0,0 0 0,0 0 0,0-1 0,0 1 0,0 0 0,0 0 0,0 0 0,0 0 0,-1 1 0,0 0 0,-2 1 0,2-1 0,-1 0 0,1 0 0,-2 1 0,2-1 0,-1 1 0,1-1 0,0 0 0,-1 1 0,0-1 0,1 0 0,-1 0 0,1 0 0,-1 1 0,0 0 0,-1 0 0,1 0 0,0 0 0,0 0 0,-1 0 0,1 0 0,0 0 0,0 0 0,-1 0 0,1 0 0,0 0 0,0 0 0,0 0 0,-1-1 0,1 1 0,1-2 0,-1 2 0,2-2 0,-2 2 0,1-2 0,-1 1 0,2-1 0,-1 1 0,1-1 0,0 0 0,0 0 0,0 0 0,0 0 0,1 0 0,1 0 0,0 2 0,0-2 0,0 2 0,1-1 0,-1 1 0,0-1 0,0 1 0,1-1 0,-1 1 0,0 0 0,1 0 0,0 0 0,0 0 0,0 0 0,-1 0 0,1 0 0,-1 0 0,0 0 0,0 0 0,0 2 0,-2 0 0,0 0 0,0 0 0,0 0 0,1 0 0,0 0 0,1 0 0,-2 0 0,1-1 0,0 0 0,0 0 0,0 0 0,1 0 0,-2 1 0,1 0 0,-1 0 0,1-1 0,-1 1 0,1 0 0,0-1 0,0 0 0,1-1 0,0 0 0,1 0 0,-1 0 0,0 0 0,-1 1 0,1-1 0,-2 2 0,2-2 0,-2 2 0,2-1 0,-1 1 0,1 0 0,-1 1 0,0-1 0,-1 0 0,0 0 0,0 0 0,0 0 0,0 0 0,0 0 0,0 1 0,0-1 0,0 0 0,0 0 0,0 0 0,0 0 0,0 0 0,0 0 0,0 0 0,0 1 0,0-1 0,0 0 0,0 0 0,-1-1 0,1 1 0,-1-1 0,1 2 0,0-1 0,0 0 0,0 0 0,0 0 0,0-6 0,0 3 0,0-7 0,0 5 0,0-4 0,0 4 0,0-2 0,0 1 0,0 2 0,0-3 0,0 2 0,0-2 0,0 3 0,0-2 0,0 2 0,0 0 0,0-1 0,0 1 0,0 0 0,0 0 0,0-1 0,0 1 0,0 0 0,0 0 0,0-1 0,0 1 0,-1 1 0,0 0 0,-1 1 0,0 0 0,-1 0 0,0 0 0,1 0 0,-1 0 0,0 0 0,1 0 0,0 0 0,0 0 0,-1 1 0,1-1 0,1 2 0,-1-1 0,1 1 0,-1-2 0,-1 1 0,1 0 0,0-1 0,0 2 0,0-2 0,0 2 0,0-2 0,2 2 0,-2-1 0,1 0 0,0 0 0,-1-1 0,1 1 0,0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05.170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93 201 24575,'-5'0'0,"-1"0"0,2 0 0,0 0 0,-2 0 0,2 0 0,-3 0 0,2 0 0,0 0 0,0 0 0,1-2 0,-1 0 0,3-4 0,-2 2 0,2-6 0,1 3 0,1-9 0,0 3 0,0-8 0,2 5 0,1-1 0,3 1 0,4 1 0,0 2 0,3-1 0,-4 6 0,1-1 0,-1 5 0,-3 0 0,1 2 0,-2 1 0,-1 1 0,0 0 0,-1 0 0,0 0 0,-1 3 0,-1 0 0,-1 6 0,0-2 0,0 5 0,-1-4 0,0 4 0,-1-2 0,0 2 0,-1 0 0,0 2 0,0-1 0,0 1 0,-3-2 0,1-1 0,-5 1 0,3-3 0,-3 2 0,2-3 0,0-2 0,1 0 0,0-2 0,0 0 0,-1-1 0,2-2 0,1 0 0,0-1 0,2 0 0,-1 0 0,0 0 0,3-2 0,0-2 0,1-5 0,0-1 0,0-2 0,0 0 0,3-2 0,2-1 0,5 0 0,1 1 0,2 1 0,0 1 0,2 1 0,-2 1 0,-1 4 0,0-2 0,-3 5 0,1 0 0,-3 1 0,-1 2 0,-2-2 0,0 2 0,-2 0 0,0 1 0,-1 3 0,0 2 0,-1 4 0,0 0 0,0 4 0,-2-1 0,-3 1 0,-3 0 0,-2-1 0,0 2 0,0-2 0,0 0 0,1 0 0,-1 0 0,0-2 0,1 0 0,0-4 0,1 0 0,-1 0 0,2-3 0,-1 0 0,4-3 0,1-1 0,2-1 0,0-3 0,1 0 0,1-4 0,5-1 0,2 0 0,5-4 0,2 3 0,-2 0 0,5 1 0,-3 0 0,3-1 0,-4 2 0,2 0 0,-3 2 0,-1 1 0,-2 1 0,-4 1 0,1 1 0,-3 0 0,-1 1 0,0 1 0,-1 0 0,-1 3 0,0 3 0,-1 2 0,0 4 0,0-3 0,-3 2 0,1-2 0,-3 2 0,0-2 0,0 1 0,-1-2 0,1-1 0,-1 1 0,2-3 0,-1 2 0,1-2 0,1-1 0,-2 0 0,2-1 0,0 0 0,0-2 0,2-2 0,0-3 0,1-2 0,0-2 0,3-2 0,2-2 0,3-1 0,1-2 0,1 2 0,0 0 0,-2 2 0,1 0 0,-3 3 0,2-1 0,-2 2 0,1 0 0,-3 2 0,1 1 0,-3 1 0,2 0 0,-2 2 0,0 0 0,0 1 0,1 0 0,-2 2 0,0 7 0,-3-1 0,-2 7 0,-3-4 0,-1 0 0,-2 2 0,3-4 0,-2 0 0,3-3 0,0 0 0,1-2 0,0-1 0,0 0 0,0-2 0,1 0 0,0-1 0,2 0 0,0 0 0,-1-4 0,2 1 0,0-5 0,1 2 0,0-4 0,0 1 0,0-3 0,0 2 0,0-2 0,1 0 0,2 1 0,1 0 0,2 3 0,1 0 0,-2 3 0,0 1 0,0 0 0,-3 3 0,2 0 0,-2 1 0,1 0 0,-2 1 0,0 1 0,-1 5 0,0 2 0,-1 1 0,-3 4 0,-2-3 0,-1 3 0,-2-1 0,-1 0 0,1-2 0,-4 0 0,4-4 0,-3 0 0,3-3 0,-1-1 0,2-1 0,1 0 0,0-1 0,4-1 0,-1-2 0,3-2 0,-1-7 0,2-2 0,0 1 0,0-4 0,5 5 0,0-4 0,6 4 0,-1 0 0,2 3 0,-3 2 0,1 2 0,-2 2 0,1 1 0,-2 1 0,-2 0 0,0 0 0,-3 1 0,2 3 0,-3 2 0,0 3 0,-1 0 0,0 3 0,0-4 0,0 2 0,-2-1 0,0-2 0,-2-2 0,2-2 0,1 0 0,-1-2 0,0 0 0,-1-2 0,1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18.322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161 124 24575,'-4'2'0,"-2"0"0,2 3 0,-4 2 0,-1 0 0,1-1 0,4-6 0,2-2 0,2-2 0,0-2 0,0-1 0,4-4 0,-3-2 0,6-3 0,-6 5 0,4 3 0,-5 14 0,2-1 0,-2 7 0,0-4 0,0 4 0,-2-3 0,1 3 0,-4-4 0,5-2 0,-6 1 0,5-3 0,-5-1 0,6 1 0,-4-4 0,3 0 0,0-2 0,1-2 0,0-2 0,0-1 0,0-1 0,0 0 0,0 0 0,1 1 0,0 5 0,3 2 0,-4 6 0,2 1 0,-2 1 0,0-2 0,0 0 0,-2-2 0,2 2 0,-4-3 0,1 1 0,-1-4 0,0-2 0,2 0 0,0-4 0,2-1 0,0-5 0,0 0 0,0-4 0,0 5 0,2 1 0,0 8 0,0 4 0,3 3 0,-5 3 0,3 0 0,-3 0 0,0-1 0,0-1 0,-2-2 0,1 2 0,-2-3 0,0 0 0,1-5 0,-3-5 0,4 1 0,-3-5 0,4 5 0,0-3 0,0 3 0,2 0 0,-2 7 0,5 2 0,-5 5 0,3 0 0,-3 1 0,0 2 0,-4 9 0,0-2 0,-1 2 0,-1-9 0,6-4 0,-7-3 0,7 1 0,-8-4 0,4 6 0,-3-7 0,3-1 0,0-2 0,4-5 0,-2-2 0,2-9 0,0-6 0,5-21 0,-2 21 0,3-6 0,0 27 0,-5 1 0,4 2 0,-4 1 0,0 8 0,-1 2 0,0 3 0,0 2 0,0-2 0,-2-1 0,1 0 0,-1-4 0,0-1 0,0-1 0,-2-4 0,-1 0 0,1-6 0,1 0 0,1-8 0,2-4 0,0-5 0,4-3 0,-3 4 0,6 2 0,-3 10 0,-1 0 0,3 8 0,-6 0 0,2 4 0,-2 6 0,0-1 0,0 3 0,0-4 0,-2 0 0,1-1 0,-3-1 0,3-2 0,-2-2 0,2 2 0,-4-4 0,4 4 0,-7-4 0,5 2 0,-3-6 0,3 2 0,1-6 0,2-2 0,0-3 0,3-3 0,-2 0 0,8 2 0,-6 3 0,5 6 0,-6 1 0,4 3 0,-3-1 0,1 4 0,-1 1 0,-2 3 0,1 3 0,-2 4 0,0 3 0,0 0 0,0 0 0,-3-3 0,3-3 0,-5-4 0,0 1 0,-2-1 0,-7 0 0,7-4 0,-3-2 0,6-1 0,2-7 0,0 1 0,2-5 0,0 4 0,5-2 0,-1 3 0,3 1 0,-3 4 0,1 2 0,0 0 0,1 4 0,-2-2 0,2 5 0,-5-3 0,3 3 0,-4-1 0,-3 4 0,0-1 0,0-1 0,-3-3 0,5 0 0,-6-4 0,2 4 0,-3-4 0,1 1 0,-1-2 0,6-2 0,-4 1 0,6-8 0,-2 4 0,2-7 0,0 4 0,5-2 0,-1 1 0,4 1 0,-4 4 0,1 0 0,1 4 0,0-2 0,0 4 0,0-2 0,0 11 0,-1-7 0,-1 7 0,-2-7 0,-2 2 0,-2-1 0,1 1 0,-4-1 0,-1 3 0,-3-2 0,-1 0 0,5-2 0,-6-3 0,8 0 0,-7-1 0,6 0 0,2-2 0,-2 2 0,4-6 0,-2 4 0,2-6 0,0 1 0,0-1 0,0 0 0,3 1 0,0 1 0,3 3 0,3-3 0,-4 5 0,3-3 0,-5 8 0,0-1 0,-2 3 0,0-2 0,-2 0 0,0 0 0,-3-1 0,4 0 0,-4-2 0,4 1 0,-2-2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22.411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 3 24575,'13'9'0,"-2"0"0,0 10 0,-4-5 0,5 10 0,-4-7 0,-2-8 0,-1 0 0,-4-10 0,-1-1 0,-2-5 0,1-1 0,-3 2 0,4 0 0,-2 0 0,0 3 0,1-5 0,0 4 0,1-3 0,0 1 0,0 2 0,0 0 0,1 2 0,2-2 0,1 3 0,0 0 0,0 1 0,-2-2 0,0 3 0,-7 0 0,0 2 0,-2 1 0,0-4 0,2 2 0,-1-2 0,5-2 0,2 1 0,6-5 0,-3 3 0,3-3 0,-1 3 0,4-5 0,0 5 0,-1-3 0,-1 3 0,-2 2 0,-6 3 0,1 1 0,-12 7 0,5-6 0,-3 6 0,4-9 0,2 2 0,-1-3 0,2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29.367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452 105 24575,'-8'0'0,"2"0"0,-4 0 0,4 0 0,-3 0 0,3 0 0,0 0 0,0 0 0,2 0 0,2-1 0,1-1 0,1-2 0,0-1 0,0-2 0,0-1 0,0-1 0,3-3 0,0 4 0,4-3 0,1 3 0,2 0 0,-1 1 0,1 1 0,-2 3 0,0-1 0,1 4 0,-1-1 0,-1 1 0,-1 0 0,1 0 0,-2 0 0,2 0 0,-2 0 0,0 1 0,0 0 0,0 2 0,0 0 0,-1 0 0,0 2 0,-1-1 0,1 1 0,-2 0 0,-1 1 0,1 0 0,-2 1 0,0-1 0,0 0 0,-2-1 0,0 2 0,-4-2 0,-1 2 0,-1-1 0,0-1 0,-2 1 0,1-2 0,-3 0 0,2-1 0,0 0 0,-2 0 0,3-1 0,1-1 0,0-1 0,4 0 0,-3 0 0,6-1 0,-2-1 0,3-2 0,0-3 0,0 2 0,3-3 0,2 1 0,2-2 0,4-2 0,-2 3 0,3-2 0,-3 4 0,2-2 0,-3 4 0,0 0 0,0 2 0,-1 0 0,0 2 0,-4-2 0,1 2 0,-2 0 0,1 0 0,-1 0 0,-1 1 0,0 1 0,-1 1 0,-2 1 0,-2 1 0,-3 0 0,-2 2 0,-1 0 0,1 1 0,-3-1 0,3 0 0,-1-2 0,2 1 0,-1-1 0,1 0 0,1-1 0,1-2 0,1 1 0,-1-1 0,3 0 0,-1-1 0,4-1 0,3-3 0,4 0 0,2-3 0,0 2 0,1-2 0,-1 3 0,1 0 0,-3 1 0,1 2 0,-3-1 0,2 1 0,-4 0 0,1 0 0,-2 0 0,-1 1 0,0 0 0,-1 1 0,0 2 0,0-1 0,0 1 0,0 1 0,-1-1 0,-1 1 0,-2 0 0,-1 0 0,-2 0 0,2 0 0,-3 1 0,2-2 0,-1 1 0,0-2 0,0 1 0,-1-2 0,2 1 0,0-1 0,1 1 0,0-1 0,1 0 0,-1-1 0,3-1 0,-3 0 0,2 0 0,0 0 0,11-2 0,-2 0 0,8-1 0,-2 0 0,-3 1 0,6-3 0,-7 3 0,3-2 0,-7 3 0,-2-1 0,0 1 0,-6 3 0,-2-1 0,-6 2 0,0-1 0,0-1 0,-6-1 0,7 0 0,-6 0 0,8 0 0,-1 0 0,2 0 0,1 0 0,-1 0 0,1-1 0,-3 0 0,1 0 0,-1 1 0,0 0 0,2 0 0,-4 0 0,3 0 0,-1 0 0,2 0 0,1 0 0,1 0 0,1 0 0,1 0 0,0 0 0,2 0 0,1-1 0,4-1 0,2-1 0,3-1 0,0 3 0,-1-1 0,-1 1 0,2-1 0,-2 0 0,0 1 0,-1-2 0,-1 3 0,0-2 0,-2 2 0,0-1 0,0 0 0,1 0 0,-10 5 0,2-2 0,-10 5 0,5-4 0,-1-1 0,0 0 0,2-1 0,-1-1 0,2 0 0,0 0 0,-1 0 0,2 0 0,-1 0 0,3 0 0,-3 0 0,3 0 0,-2 0 0,2 0 0,0 0 0,0 0 0,1 0 0,-1 1 0,3 0 0,-2 0 0,1 0 0,0-1 0,-2 1 0,1-1 0,-1 0 0,0 0 0,0 0 0,1 0 0,0 0 0,0 0 0,-1 0 0,1 0 0,0 0 0,2 0 0,0-1 0,-1 0 0,1 0 0,1-1 0,-1 0 0,2 0 0,-1 0 0,1 0 0,0 0 0,0-1 0,0 1 0,0 0 0,0 0 0,0-1 0,0 1 0,0 0 0,0 0 0,0-1 0,0 1 0,0 0 0,0-1 0,0 1 0,0 0 0,0 0 0,0-1 0,0 0 0,0 0 0,0 0 0,0-1 0,0 1 0,0-1 0,0 1 0,0-2 0,0 3 0,0-2 0,0 2 0,1-1 0,0 1 0,1 0 0,-1 0 0,1-1 0,0 1 0,0 0 0,-1 0 0,0 0 0,-1-1 0,0 1 0,2 6 0,0-2 0,3 7 0,-2-1 0,1 1 0,-2 1 0,5 5 0,-3-4 0,2 3 0,-4-8 0,0-2 0,0-1 0,-2 1 0,1-1 0,-1 0 0,0-1 0,0 1 0,0-1 0,0 0 0,1-1 0,0 0 0,2-1 0,-1 0 0,0 0 0,0 0 0,0 0 0,1-1 0,-2-1 0,1-2 0,0-3 0,-1 2 0,0-5 0,-1 3 0,0-5 0,0 4 0,0-4 0,0 2 0,0-1 0,0 1 0,0 2 0,0 1 0,0 1 0,1 0 0,0 3 0,0-1 0,-1 2 0,0-1 0,0 1 0,1 1 0,-1-1 0,1 1 0,-1-2 0,-1 2 0,0 0 0,-1 1 0,-2 0 0,1 0 0,-3 0 0,2 2 0,-4 3 0,1 1 0,-2 1 0,-1 0 0,1-1 0,-3 2 0,3-1 0,-1-1 0,2 2 0,2-2 0,-1 1 0,3-2 0,-2-1 0,3 1 0,-1-1 0,2-1 0,-1 1 0,2-2 0,-1 0 0,2 1 0,-1-1 0,0 0 0,0 0 0,0 1 0,1-1 0,0 0 0,0 0 0,0 1 0,0-1 0,0 0 0,0 0 0,0 0 0,0 0 0,0 1 0,0-1 0,0 0 0,0 0 0,1 0 0,0-1 0,1 0 0,1-1 0,-1 0 0,0 0 0,0 0 0,0-1 0,-1 0 0,1-3 0,-1-1 0,0 2 0,-1-1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33.811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34 172 24575,'0'-5'0,"0"1"0,0 0 0,0 0 0,0 1 0,0-1 0,0 1 0,0-1 0,0 0 0,0-1 0,0 2 0,0 0 0,0-1 0,0 2 0,0-2 0,0 2 0,0 0 0,0-1 0,0 1 0,0 0 0,1 0 0,-1-1 0,1 1 0,-1 0 0,0 0 0,0 0 0,0 0 0,0-1 0,0 1 0,0 0 0,0 0 0,0 0 0,0 0 0,0 0 0,0-1 0,0 1 0,0 0 0,0 0 0,0-1 0,0 1 0,0 0 0,0-2 0,0 2 0,0-2 0,0 2 0,0-2 0,0 2 0,0-3 0,1 2 0,0 0 0,1-1 0,-2 2 0,1-2 0,0 2 0,-1-1 0,1 1 0,0 0 0,1 1 0,-1-1 0,1 1 0,-2 6 0,1 0 0,-1 4 0,0-1 0,0-2 0,0 3 0,0 6 0,0-6 0,-1 6 0,-1-9 0,1 0 0,-1-1 0,2 2 0,-1-2 0,1 1 0,-1 0 0,1-3 0,0 2 0,-1-1 0,0 1 0,0 0 0,1-1 0,0 0 0,0-1 0,0 1 0,0-1 0,0 0 0,0 0 0,0-1 0,0 1 0,-1-2 0,1 1 0,-1-7 0,1 2 0,0-7 0,0 0 0,0 1 0,0-5 0,0 5 0,1-2 0,1 2 0,1-3 0,0 4 0,0-2 0,-1 1 0,1 2 0,-2 1 0,1 1 0,-1 1 0,-1 1 0,1 0 0,-1 1 0,0 0 0,0-1 0,0 1 0,0 0 0,0-1 0,0 1 0,0 0 0,0 0 0,0-1 0,0 1 0,0 0 0,0 0 0,0 0 0,0-1 0,0 1 0,0 7 0,0-3 0,0 10 0,0-5 0,0 5 0,-2 7 0,1-5 0,-1 6 0,0-10 0,0-2 0,0 0 0,0-1 0,2-1 0,-1 0 0,1-1 0,-1 0 0,0 0 0,0-2 0,1 2 0,0-2 0,0 1 0,0-1 0,0 1 0,0-2 0,0 0 0,0 0 0,0 1 0,-1-2 0,1-4 0,-1-2 0,1-2 0,0-1 0,3-4 0,0 2 0,4-9 0,-2 9 0,1-3 0,-2 4 0,-1 1 0,-1 1 0,1 1 0,0 1 0,-1 0 0,-1 0 0,2 1 0,-3 0 0,2 2 0,-2 0 0,2-1 0,-2 1 0,1 0 0,-2 1 0,0 0 0,-2 3 0,0 1 0,-3 2 0,0 5 0,-1-2 0,1 4 0,2-4 0,3 1 0,0-1 0,1 2 0,0-1 0,0 4 0,0-4 0,0 3 0,0-3 0,0-3 0,-2 2 0,2-2 0,-2 0 0,1-2 0,-1 1 0,1-3 0,-1 2 0,1-2 0,0 0 0,1 1 0,-2-1 0,2 0 0,-2 0 0,0 1 0,0-1 0,0-1 0,0 0 0,-1 0 0,0-1 0,-1 1 0,0-1 0,2 1 0,0 0 0,1 0 0,-1 0 0,0-1 0,1 1 0,0 0 0,0-5 0,1 2 0,0-4 0,0 3 0,0 0 0,0 0 0,0 1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45.356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8 129 24575,'0'8'0,"0"-2"0,0 1 0,-2-1 0,1 1 0,-1 3 0,1-4 0,1 4 0,-1-8 0,1 2 0,0-2 0,0 0 0,3-6 0,1 0 0,2-8 0,0 2 0,1-1 0,0-1 0,0 1 0,-2 1 0,0 0 0,-2 2 0,2 1 0,-2-1 0,1 2 0,-2 1 0,1 0 0,-1 2 0,1-1 0,-2 0 0,1 2 0,-2 0 0,2-1 0,-2 1 0,2 0 0,-1-1 0,1 2 0,-2-1 0,2 2 0,-1-1 0,1 1 0,1 0 0,-1 0 0,0 0 0,-1 1 0,0 0 0,-1 2 0,0 3 0,0-1 0,0 3 0,-1-1 0,-1 1 0,1 0 0,-2 1 0,3-3 0,-1 2 0,1-2 0,-2 0 0,2 1 0,-2-2 0,2 2 0,-3-2 0,2 0 0,-1 0 0,0 0 0,1-1 0,0 0 0,-1-1 0,1 0 0,1 0 0,-1-1 0,1 0 0,0 0 0,0-6 0,0 0 0,0-6 0,0 0 0,0 1 0,1-1 0,1 0 0,2 1 0,0-1 0,2 2 0,-2 1 0,1-1 0,-1 3 0,0-2 0,0 4 0,0-1 0,-2 2 0,2 0 0,-2 0 0,0 2 0,0-1 0,1 1 0,-1 0 0,0 0 0,0 0 0,1 0 0,-2 1 0,0 0 0,0 1 0,-1 0 0,1 0 0,-1 1 0,0-1 0,0 0 0,0 0 0,0 1 0,0 0 0,0 0 0,0 2 0,0-2 0,0 4 0,-1-2 0,-1 3 0,0-2 0,-1 1 0,0-1 0,1 0 0,-1-1 0,1 0 0,-1 0 0,1 0 0,0 0 0,0-1 0,1 1 0,-2-2 0,2 1 0,-1-1 0,2 0 0,-1 0 0,0-1 0,0-6 0,0 1 0,2-7 0,1 5 0,2-3 0,5-10 0,-3 8 0,4-9 0,-7 12 0,0 0 0,0 1 0,-1 1 0,1 1 0,-1 1 0,0 0 0,0 1 0,0 0 0,0-1 0,-1 2 0,0-1 0,1 2 0,-1-2 0,1 0 0,-1 0 0,0 0 0,1 1 0,-2 4 0,1 0 0,-1 4 0,0-4 0,0 4 0,-1-3 0,0 3 0,-2-4 0,0 1 0,0 1 0,-1-2 0,0 1 0,2 0 0,-2 0 0,1 1 0,0-3 0,-2 2 0,2-1 0,0 0 0,1 1 0,-1-2 0,1 0 0,0-1 0,-1 0 0,1-1 0,0-2 0,0 0 0,-1-5 0,0 2 0,1-5 0,-1 3 0,0-3 0,1 2 0,0 0 0,2-1 0,-3 1 0,2 1 0,-1-1 0,0 3 0,1-1 0,-2 2 0,1 1 0,-1-1 0,1 3 0,0-1 0,-1 1 0,1 0 0,0-1 0,0 1 0,-1-1 0,1 2 0,1-2 0,0 1 0,1-1 0,0 0 0,0-1 0,2 1 0,2 0 0,2 0 0,2 1 0,-1 0 0,1 0 0,0 0 0,0 1 0,-1 0 0,1 0 0,-3 0 0,2 0 0,-2 0 0,0 0 0,-1 0 0,1 0 0,-3 0 0,3 0 0,-3 1 0,2-1 0,-2 2 0,0-1 0,1 1 0,-1-2 0,0 1 0,1-1 0,-1 0 0,0 0 0,0 0 0,1 0 0,-1 0 0,0 0 0,0 0 0,1 0 0,-1 0 0,0 0 0,0 0 0,1 0 0,-1 0 0,0 0 0,0 0 0,1 0 0,-1 0 0,0 0 0,-1-1 0,0 0 0,-1-1 0,1 0 0,-1 0 0,2 2 0,-2-2 0,2 2 0,-1-1 0,1 0 0,-1 1 0,1-1 0,0 1 0,-1-1 0,1 1 0,-1-1 0,2 1 0,-2-1 0,1 0 0,-1 0 0,1 1 0,0 0 0,1 0 0,-1 0 0,0 0 0,0 0 0,0 0 0,0 0 0,0 0 0,0 0 0,0 0 0,1 0 0,-2 1 0,1-1 0,-2 2 0,1 0 0,0-1 0,-1 1 0,2-1 0,-2 1 0,2-1 0,-2 1 0,1-1 0,-1 1 0,0 1 0,0-1 0,0 0 0,0 0 0,0 1 0,0-1 0,0 0 0,0 0 0,0 1 0,0-1 0,0 0 0,0 0 0,0 1 0,0-1 0,-1-1 0,1 1 0,-1-1 0,0 2 0,1-1 0,-2-1 0,2 1 0,-2-2 0,1 2 0,0-1 0,0 1 0,-1-1 0,1 1 0,0 0 0,-1-1 0,2 1 0,-2-2 0,1 1 0,-1-2 0,1-1 0,1-1 0,0-1 0,0 0 0,0 2 0,0 0 0,0-1 0,0 1 0,0 0 0,0 0 0,0-1 0,0 1 0,0 0 0,0-1 0,1 1 0,0 0 0,1 0 0,-2-1 0,2 2 0,-1-1 0,1 1 0,0-1 0,0 1 0,1-1 0,-1 1 0,0-2 0,0 1 0,-1 0 0,1 1 0,-2-1 0,2 2 0,-2-2 0,2 2 0,-1-2 0,0 2 0,-2 3 0,0-1 0,-1 3 0,1-3 0,0 0 0,1 1 0,-3 1 0,2-1 0,0 2 0,-1-2 0,2 1 0,-2-1 0,0 2 0,1-2 0,-1 2 0,1-1 0,-1 0 0,2-1 0,-2 0 0,1 0 0,-1 1 0,0-2 0,2 2 0,-2-1 0,2 0 0,-3 1 0,3-1 0,-2 0 0,2 0 0,-1-1 0,0 1 0,0-1 0,-1 0 0,2 0 0,-2 1 0,2-1 0,-2 0 0,2 1 0,-2-1 0,0 0 0,1 0 0,-1 0 0,2 0 0,-1-1 0,0 1 0,0 0 0,-1 1 0,2-1 0,-2 0 0,2 0 0,-2 1 0,1-1 0,-1 0 0,1 1 0,0-1 0,-1 0 0,1 0 0,0 1 0,0-2 0,1 1 0,-2-1 0,2 1 0,-2 0 0,1-5 0,-1-2 0,1-3 0,1-1 0,0 1 0,0-1 0,0 1 0,0-2 0,0 1 0,0-1 0,0 2 0,1 0 0,1-1 0,1 3 0,-1-1 0,1 2 0,-1 0 0,0 0 0,0 1 0,-2 1 0,2 0 0,-2 1 0,2 0 0,-1-1 0,-5 6 0,1 0 0,-4 4 0,2-1 0,0-1 0,0 3 0,2-1 0,0 0 0,0 1 0,1-3 0,0 3 0,1-2 0,1 1 0,-1-1 0,1 0 0,-2-1 0,2 0 0,0 2 0,0-3 0,0 2 0,0-2 0,0 1 0,0-1 0,0 0 0,0-1 0,0 1 0,0-1 0,0 0 0,0 0 0,0 1 0,0-2 0,0 2 0,0-1 0,0 0 0,0 1 0,0-1 0,0 2 0,0-3 0,0 3 0,-1-2 0,1 1 0,-1-1 0,1 2 0,0-3 0,0 3 0,0-2 0,0 0 0,0-1 0,0 1 0,0-1 0,0 0 0,0 0 0,-1-6 0,1 3 0,-3-7 0,3 4 0,-1-1 0,1-2 0,0 1 0,0-2 0,0 2 0,0 0 0,0 1 0,0-1 0,0 2 0,0-3 0,1 4 0,0-2 0,2 1 0,-2 0 0,1 1 0,-1 0 0,0-1 0,-1 2 0,1-1 0,-1 0 0,1-2 0,0 3 0,0-3 0,0 2 0,0-1 0,-1 1 0,1-1 0,-1 2 0,0 0 0,1-1 0,-1 1 0,1 0 0,-1 0 0,0 6 0,0-2 0,0 6 0,0-3 0,0 0 0,0 0 0,3 5 0,-2-4 0,2 3 0,-2-5 0,0 1 0,-1-1 0,1 0 0,-1-1 0,0-1 0,0 1 0,1-1 0,0 0 0,0 0 0,0 0 0,0-1 0,0 0 0,1-1 0,-1 2 0,1-2 0,-1 2 0,1-2 0,-1 2 0,0 0 0,-1 0 0,0 0 0,1 0 0,0 0 0,0-1 0,0 0 0,1-1 0,-1-1 0,1 0 0,-1-3 0,1 2 0,0-2 0,-1 2 0,1 0 0,0-2 0,0 1 0,-2 0 0,2 1 0,-1-1 0,0 1 0,0 0 0,0 0 0,0 0 0,0 1 0,-1-1 0,1 1 0,-1-1 0,1 0 0,0 0 0,-1 0 0,1 0 0,-1 0 0,0-1 0,0 1 0,0 0 0,0 0 0,0 0 0,0 0 0,0 0 0,0-1 0,0 1 0,-1 1 0,1-1 0,-1 1 0,1-2 0,0 1 0,0 0 0,0 0 0,0 0 0,0 0 0,0-1 0,0 1 0,0 0 0,0 0 0,0 0 0,0 0 0,0-1 0,0 1 0,0 0 0,0 0 0,1 1 0,-1-1 0,1 1 0,0-1 0,-1-1 0,2 1 0,-2 0 0,1 0 0,-1 0 0,1 0 0,-1-1 0,1 1 0,0 1 0,-1-1 0,1 1 0,0-1 0,0 0 0,0 1 0,0 0 0,-1-1 0,1 0 0,0 1 0,-1-1 0,-2 2 0,1-1 0,-4 1 0,3 0 0,-1 0 0,1 0 0,-2 0 0,2 0 0,0 0 0,0 0 0,0 0 0,-1 0 0,1 0 0,0 0 0,-2 1 0,2 2 0,-2 1 0,1 1 0,0 0 0,0 0 0,-1 0 0,2 0 0,-1 0 0,1 0 0,0 0 0,0 0 0,0 0 0,1 0 0,-1 0 0,1 0 0,-1-1 0,2 0 0,-1-1 0,1 2 0,-1-3 0,1 3 0,-1-2 0,1 0 0,0-1 0,-1 1 0,0-1 0,0 1 0,1 0 0,0 0 0,-1 0 0,1-1 0,-1 1 0,0 0 0,1 0 0,-1-1 0,1 2 0,0-2 0,0 2 0,-1-2 0,1 0 0,-2 1 0,2-1 0,-1 0 0,0 0 0,1 1 0,-1-1 0,1 0 0,-1 0 0,1 1 0,0-1 0,0 0 0,0 0 0,0 1 0,0-1 0,0 0 0,0 0 0,0 1 0,0-1 0,-1 0 0,1 1 0,-1-1 0,1 0 0,0 2 0,0-2 0,0 2 0,0-2 0,0 0 0,0 0 0,0 1 0,0-1 0,0 0 0,0 1 0,0-1 0,0 0 0,0 0 0,0 1 0,0-1 0,0 0 0,0 0 0,0 1 0,0-1 0,0 0 0,0 1 0,0-1 0,0 0 0,-1-1 0,-2 0 0,1-1 0,-1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6:00.959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108 67 24575,'12'0'0,"1"0"0,4 0 0,-2 0 0,1 0 0,1 0 0,0 0 0,0 0 0,0 0 0,0 0 0,-3 0 0,3 0 0,-8 0 0,2 0 0,-5 0 0,2 0 0,-1 0 0,-1 0 0,-3 0 0,0-1 0,-2-1 0,-1-2 0,-3 2 0,0 0 0,-4 2 0,2 0 0,-3 0 0,2 0 0,-1 0 0,-1 0 0,2 0 0,-2 0 0,-1 0 0,1 0 0,-3 0 0,2 0 0,-7 0 0,3 0 0,-3 0 0,-1 0 0,2 0 0,-1 0 0,2 0 0,0 0 0,0 0 0,0-2 0,3 0 0,0-1 0,0-1 0,2 2 0,-2-2 0,2 1 0,3 0 0,-2 0 0,4 1 0,-2 0 0,2 0 0,0 2 0,0-2 0,0 2 0,2-1 0,2 0 0,2-2 0,6 3 0,-1-4 0,6 4 0,-1-4 0,-1 3 0,5-3 0,-4 3 0,5-1 0,-3 2 0,3 0 0,-3 0 0,3 0 0,-1 0 0,-1 0 0,2 0 0,-4 0 0,1 0 0,0 0 0,-2 0 0,1 0 0,-6 0 0,3 0 0,-6 0 0,2 0 0,-4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2:54.053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449 140 24575,'-12'4'0,"0"-3"0,5 2 0,-1-3 0,0 0 0,7 0 0,6 0 0,6-4 0,5-1 0,-1 0 0,-6-2 0,4 6 0,-7-3 0,1 11 0,-7-5 0,-1 8 0,-6-9 0,7 6 0,-11-6 0,3 7 0,-8-7 0,4 3 0,-2 1 0,-5-4 0,2 4 0,2-2 0,1-2 0,6 2 0,-1 1 0,-1-3 0,13-1 0,1-6 0,8 1 0,0-3 0,-1 8 0,0-4 0,-3 4 0,0 4 0,-11-4 0,-2 7 0,-10-6 0,3 7 0,-3-7 0,-1 4 0,4-5 0,1 0 0,7-4 0,0 0 0,11 0 0,-2-3 0,6 6 0,-6 1 0,-6 1 0,-3 6 0,-4-7 0,1 7 0,-1-6 0,4-1 0,4-1 0,0-6 0,11 7 0,-10-7 0,13 6 0,-9-6 0,3 9 0,-8-4 0,-1 9 0,-6-6 0,6 5 0,-9-5 0,1 7 0,-6-7 0,3 7 0,1-7 0,6-1 0,7-8 0,3-4 0,1 0 0,5 5 0,-6 0 0,7 6 0,-8-6 0,-1 13 0,-6-4 0,-5 5 0,3 0 0,-9-6 0,12 6 0,-11-6 0,11 6 0,-12-7 0,9 4 0,-3-17 0,8 6 0,1-11 0,16 7 0,-10 3 0,10-3 0,-9 3 0,3 0 0,-2 4 0,-2 4 0,-3 4 0,-8 4 0,3-1 0,-9-2 0,8 5 0,-11-8 0,11 8 0,-8-9 0,9 9 0,-6-8 0,6 8 0,-6-9 0,6 6 0,-6-6 0,6-5 0,1-1 0,1-6 0,10 6 0,-10-11 0,19 6 0,-16-9 0,22 12 0,-18-3 0,10 8 0,-17 2 0,-9 11 0,-3-1 0,1 7 0,-1-11 0,6 2 0,-7 3 0,4-9 0,-1 8 0,1-9 0,0 6 0,1-6 0,-1 2 0,0-3 0,4-3 0,0-5 0,4-1 0,7-3 0,-2 7 0,10-12 0,-7 10 0,3-7 0,-7 7 0,7 6 0,-10 1 0,6 8 0,-10-3 0,2 8 0,-9-11 0,8 12 0,-12-13 0,9 10 0,-10-6 0,3 0 0,0-1 0,5-7 0,3-5 0,9-4 0,-1 0 0,2 1 0,10 7 0,-8-7 0,10 10 0,-9-6 0,-5 10 0,0 5 0,-8 0 0,-4 5 0,-4-4 0,-3 1 0,0-4 0,6 2 0,-1-8 0,5 4 0,-2-8 0,2-3 0,2-2 0,6 1 0,-2-2 0,6 8 0,-6-11 0,9 11 0,-1-10 0,3 11 0,-5 0 0,-8 9 0,-4 0 0,-7 5 0,0-9 0,4 4 0,-6-7 0,5 2 0,1 1 0,-3-3 0,7 2 0,0-6 0,-3 2 0,6-10 0,-2 3 0,7-8 0,-3 4 0,11 5 0,-6-4 0,5 10 0,-1-13 0,-2 12 0,1-5 0,-1 7 0,-1 0 0,1 0 0,-4 7 0,0 2 0,-4 3 0,0-1 0,-7-2 0,2-1 0,-6 0 0,3-3 0,-1 5 0,1-8 0,-1 8 0,1-9 0,-3 6 0,3-7 0,-4 4 0,8-11 0,1 2 0,3-6 0,0 0 0,3 5 0,-2-4 0,16 9 0,-11-2 0,12-1 0,-10 3 0,-1-2 0,4 3 0,-6 7 0,6-2 0,-11 9 0,4-5 0,-4 2 0,-7-2 0,2-1 0,-6-3 0,-4 9 0,3-12 0,-10 18 0,6-17 0,-3 7 0,7-10 0,1 3 0,3-2 0,-3-2 0,6-14 0,-2 0 0,7-3 0,0 7 0,0 3 0,0 0 0,7 4 0,-5-6 0,11 8 0,-8-5 0,7 7 0,-1 0 0,-6 4 0,2 3 0,-11-2 0,3 9 0,-9-12 0,4 11 0,-6-11 0,3 8 0,2-9 0,-1 3 0,4-1 0,-3-2 0,2 2 0,1-6 0,1-1 0,3-4 0,3 0 0,-2 0 0,9-1 0,-5 1 0,6 0 0,-3 3 0,0-2 0,-1 6 0,1-2 0,0 3 0,-4 3 0,-1 5 0,-6 1 0,-1 2 0,-7-2 0,-1-5 0,3 4 0,-5-7 0,9 2 0,-6-3 0,7-7 0,0 2 0,4-6 0,0 3 0,0 1 0,0-1 0,0-3 0,4 6 0,-4-6 0,7 10 0,-2-2 0,2 3 0,-3 3 0,0 5 0,-4 1 0,-4-2 0,4 0 0,-7-6 0,2 6 0,-2-6 0,-1 2 0,0-6 0,4-5 0,0-1 0,4-5 0,10-1 0,0 1 0,8 3 0,-2 6 0,-8 8 0,2 2 0,-9 2 0,-4 2 0,-2-4 0,-3 3 0,-2-7 0,1 2 0,-3-3 0,-3 0 0,7 0 0,0-7 0,5 2 0,3-10 0,0 3 0,0-3 0,0 3 0,0 1 0,3 6 0,-2-1 0,9 5 0,-5-3 0,10 4 0,-10 4 0,9-3 0,-13 9 0,11-2 0,-11 4 0,3 3 0,-7-10 0,2 9 0,-9-13 0,8 9 0,-12-9 0,6 7 0,-4-7 0,4 1 0,5-7 0,3-6 0,0-1 0,4-3 0,-3-1 0,11 3 0,-7 5 0,2 0 0,4 7 0,-6-2 0,2 10 0,-3-2 0,-4 6 0,0 0 0,0-3 0,0 4 0,-4-8 0,4 6 0,-7-8 0,6 8 0,-6-9 0,3 6 0,-4-6 0,0 2 0,4-7 0,0 0 0,4-4 0,0 1 0,0-1 0,0 0 0,0 0 0,4 4 0,-3-3 0,9 6 0,-2-2 0,8 3 0,-4 3 0,-5 5 0,-8 4 0,-7 1 0,-5 0 0,1-8 0,-2 4 0,2-7 0,0-1 0,4-6 0,4-6 0,4 3 0,4-4 0,-3 5 0,9 2 0,-8-2 0,11 7 0,-8-4 0,6 4 0,-6 0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5:37.777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43 77 24575,'0'4'0,"0"2"0,0-4 0,0 2 0,0-1 0,0 0 0,0-1 0,0 0 0,-1 0 0,0 0 0,0 0 0,1 1 0,-1-1 0,0-1 0,-1 0 0,1-2 0,0 0 0,1-2 0,0 1 0,0 0 0,-1 0 0,1-1 0,-1 1 0,1 0 0,0-2 0,0 1 0,0 0 0,0 1 0,0-1 0,0 1 0,0 0 0,0-1 0,0 1 0,0 0 0,0 0 0,0-1 0,0 1 0,0 0 0,0 0 0,0-1 0,0 1 0,0 0 0,0 0 0,1 1 0,-1-1 0,1 0 0,0 1 0,-1-1 0,1 1 0,0-1 0,-1 0 0,1 0 0,0 1 0,-1-1 0,1 1 0,-1-1 0,0-1 0,0 1 0,0 0 0,0 0 0,0 0 0,0 0 0,0 0 0,0-1 0,0 1 0,0 0 0,0 0 0,0 0 0,0 0 0,-1 1 0,0 0 0,-1 2 0,1 0 0,-1 2 0,0-2 0,1 2 0,-1-3 0,2 2 0,-2 0 0,1 0 0,0 0 0,-1-1 0,1 1 0,-1-1 0,2 1 0,-2 0 0,2 0 0,-1-1 0,1 1 0,0 0 0,0 0 0,0 0 0,0 0 0,0 1 0,0-1 0,0 0 0,0 0 0,0 0 0,0 0 0,0 1 0,0-1 0,0 0 0,0 0 0,0 0 0,0 0 0,0 0 0,0 0 0,0 1 0,0-1 0,0 0 0,0 0 0,0 0 0,0 0 0,0 0 0,0 0 0,0 0 0,0 1 0,0-1 0,0 0 0,0 0 0,0 0 0,0 0 0,0 0 0,0 0 0,0 0 0,0 0 0,0 0 0,0 0 0,0 0 0,0 1 0,0-1 0,0 0 0,0 0 0,0 0 0,0 0 0,0 0 0,0 0 0,0 0 0,0 0 0,0 1 0,0-1 0,0 0 0,-1-1 0,1 1 0,-1-1 0,0 0 0,0 1 0,0-1 0,0 1 0,1 0 0,-2-1 0,2 1 0,-2-1 0,2 1 0,-1-1 0,0 0 0,0 1 0,0 0 0,0 0 0,1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5:49.168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517 1 24575,'0'5'0,"0"0"0,0-2 0,0 0 0,0-1 0,-2 2 0,0-1 0,-1 2 0,1-3 0,0 0 0,2 0 0,-2 1 0,1-1 0,0 0 0,0 1 0,1-1 0,-2 0 0,2 0 0,-1 1 0,1-1 0,-1-1 0,1 1 0,-1 0 0,0 0 0,1 0 0,-2-1 0,2 1 0,-1-1 0,0 1 0,0 1 0,0-1 0,0 0 0,1 0 0,-1 0 0,0 0 0,1 0 0,-1 0 0,1 0 0,-1 0 0,1 0 0,-1-1 0,2 0 0,1-1 0,2-3 0,0 1 0,1-2 0,0 2 0,3-2 0,-3 0 0,4-1 0,-5 1 0,0 1 0,-2 0 0,1 1 0,-1 0 0,0-1 0,-1 1 0,2 1 0,-3-1 0,1 1 0,-1-2 0,0 1 0,0 0 0,0 0 0,0 0 0,0 0 0,0-1 0,0 1 0,0 0 0,0 0 0,-1 0 0,0 1 0,-2 0 0,1 1 0,0 0 0,0 0 0,0 0 0,-1 1 0,1 0 0,0 2 0,0 0 0,0 2 0,2-3 0,-2 3 0,1-3 0,0 2 0,0-1 0,1 0 0,-1 2 0,1-3 0,0 2 0,-1-1 0,0 0 0,0 0 0,0 0 0,1-1 0,-2 0 0,2 0 0,-1 1 0,0-1 0,0 0 0,-1 1 0,2-1 0,-2 0 0,2 0 0,-2 0 0,2 1 0,-1-1 0,0 0 0,1 0 0,-1 0 0,0-1 0,0 1 0,0-1 0,1 2 0,0-1 0,0 0 0,0 0 0,0 0 0,0 0 0,0 0 0,0 1 0,0-1 0,0 0 0,0 0 0,0 0 0,0 0 0,0 0 0,0 0 0,1 0 0,0-1 0,2-1 0,-2-1 0,1 0 0,-2-1 0,2 2 0,-1-2 0,1 1 0,-1-1 0,-1-1 0,1 1 0,-1 0 0,1 0 0,0 1 0,-1-1 0,1 0 0,0 1 0,-1-1 0,1 1 0,-1-1 0,0 0 0,0-1 0,0 1 0,0 0 0,0 0 0,0 0 0,0 0 0,0-1 0,0 1 0,1 0 0,-1 0 0,2 0 0,-1 0 0,1-1 0,-1 1 0,0 0 0,1 1 0,-2-1 0,2 1 0,-1-1 0,1 1 0,1 0 0,-2-1 0,1 2 0,-2-2 0,-3 2 0,1 0 0,-4 1 0,2 4 0,1-1 0,-1 1 0,2-3 0,0 1 0,2-1 0,-2 0 0,2 0 0,-2 1 0,0-1 0,1 0 0,-1 1 0,1-1 0,-1 0 0,-1 0 0,2 0 0,-1 0 0,2 0 0,-1-1 0,1 1 0,0 0 0,0 0 0,0 0 0,0 1 0,0-1 0,0 0 0,0 0 0,0 0 0,0 0 0,0 0 0,1 0 0,-1-1 0,1 1 0,-1 0 0,1-1 0,0 1 0,0-1 0,-1 1 0,0 0 0,0 1 0,0-1 0,0 0 0,0 0 0,0 0 0,0 0 0,0 0 0,0 1 0,0-1 0,0 0 0,0 0 0,0 0 0,0 0 0,0 1 0,0-1 0,0 0 0,0 0 0,0 0 0,0 0 0,0 0 0,0 0 0,0 0 0,0 1 0,0-1 0,0 0 0,0 0 0,0 0 0,0 0 0,0 0 0,0 0 0,0 0 0,-1 0 0,-1 0 0,1 0 0,-1-2 0,2 2 0,-2-2 0,1 2 0,-1-1 0,0 0 0,2 1 0,-2-1 0,2 1 0,-2-1 0,1 0 0,0 1 0,-1-2 0,0 1 0,0-1 0,0 0 0,0 0 0,-1 0 0,1 0 0,0 0 0,-1 0 0,1 0 0,0 0 0,-1 0 0,1 0 0,0 0 0,0 0 0,-1-1 0,1 1 0,0-2 0,-1 1 0,1-1 0,0 0 0,0 1 0,0-1 0,1-1 0,-1 2 0,0-1 0,0 1 0,1 0 0,0-2 0,-1 2 0,1 0 0,-1-1 0,0 2 0,2-2 0,-2 1 0,1-1 0,0 1 0,-1 0 0,1-1 0,-1 2 0,2-2 0,-2 1 0,2-1 0,-2 1 0,1-1 0,1 0 0,0 0 0,0-1 0,0 1 0,0 0 0,1 1 0,0-1 0,4 2 0,-1-3 0,4 3 0,-3-2 0,3 2 0,-1-2 0,0 1 0,1 1 0,-3-1 0,2 1 0,-2 0 0,0 0 0,0 0 0,-2 0 0,2 0 0,-2 0 0,0 0 0,0 0 0,-1 0 0,0 0 0,0 0 0,1 0 0,-1 0 0,0 0 0,0 0 0,0 0 0,1 0 0,-1 0 0,-1 1 0,0 0 0,-3 1 0,-1-1 0,-1 1 0,0-1 0,0 1 0,0-2 0,-1 1 0,1 0 0,1-1 0,-1 2 0,1-1 0,0-1 0,-1 1 0,1 0 0,0-1 0,0 2 0,0-2 0,1 0 0,0 0 0,-1 0 0,1 0 0,0 1 0,0-1 0,-1 1 0,1-1 0,0 0 0,1 1 0,-1-1 0,2 2 0,-2-2 0,0 1 0,1 0 0,-1-1 0,2 2 0,-2-2 0,2 2 0,-2-1 0,2 1 0,-1 0 0,1 1 0,-1-2 0,0 1 0,0-1 0,1 0 0,-1 1 0,-1-2 0,1 2 0,-1-2 0,0 1 0,0-1 0,-1 0 0,1 0 0,0 0 0,0 0 0,-1 0 0,1 0 0,0 0 0,0 0 0,0 0 0,0-1 0,0 1 0,1-1 0,0 0 0,-1 1 0,1-1 0,0 0 0,-1 0 0,0-1 0,0 2 0,1-2 0,-1 2 0,2-2 0,-2 2 0,1-2 0,-1 2 0,2-2 0,-1 0 0,0 1 0,1-1 0,-2 2 0,2-2 0,-2 2 0,2-2 0,-2 1 0,1 0 0,-1 0 0,0 1 0,1-1 0,0 0 0,-1 1 0,1-1 0,-1 0 0,1 1 0,-1-1 0,0 0 0,0 0 0,1-1 0,-1 2 0,2-2 0,-2 2 0,0-2 0,0 2 0,1-2 0,-1 1 0,2-1 0,-2 2 0,1-2 0,-2 2 0,2-2 0,-1 2 0,1-2 0,-1 2 0,1-2 0,-1 1 0,0 0 0,0 0 0,0 1 0,0-2 0,-1 2 0,1-2 0,0 2 0,0-2 0,-1 1 0,1-1 0,-2 2 0,2-2 0,-3 2 0,2-2 0,-1 0 0,0 0 0,-1-1 0,-2 1 0,2-1 0,-3 0 0,2 1 0,0-1 0,-1 0 0,2 2 0,0-1 0,0 0 0,1 1 0,0-1 0,0 2 0,1-2 0,-1 1 0,2 0 0,-1 0 0,0 1 0,-1-1 0,2 1 0,0 0 0,-1-1 0,1 0 0,0-1 0,0 2 0,0-1 0,0 0 0,0 1 0,1-1 0,-1 0 0,0 1 0,-1-1 0,1 1 0,1-1 0,-1 0 0,1 0 0,-1 1 0,0 0 0,0-1 0,0 1 0,1-1 0,-1 1 0,0 0 0,-1 0 0,1 0 0,0 0 0,0 0 0,0 0 0,-1 0 0,1 0 0,0 0 0,0 0 0,0 0 0,-1 0 0,1 0 0,0 0 0,1 1 0,-1-1 0,0 2 0,0-1 0,1 1 0,-1-2 0,1 2 0,-2-1 0,1 1 0,0-1 0,1 1 0,-1-1 0,1 1 0,0-1 0,0 0 0,1 1 0,-1-1 0,0 2 0,1-1 0,-1 0 0,1 0 0,0 1 0,0-1 0,0 0 0,0 0 0,0 1 0,0-1 0,0 0 0,0 1 0,0-1 0,0 0 0,0 0 0,0 1 0,0-1 0,0 0 0,0 0 0,0 0 0,0 1 0,0-1 0,0 0 0,0 0 0,0 1 0,0-1 0,0 0 0,0 0 0,0 0 0,0 1 0,0-1 0,0 0 0,0 0 0,0 0 0,0 0 0,0 1 0,0-1 0,0 0 0,0 0 0,-1-1 0,1 1 0,-2-2 0,1 2 0,0 0 0,0-1 0,1 1 0,-2-2 0,1 1 0,-1-1 0,1 1 0,-1-1 0,0 1 0,0 0 0,0-1 0,0 1 0,0-1 0,0 0 0,-1 0 0,1 0 0,0 0 0,0 0 0,0 0 0,0-1 0,1-1 0,0-1 0,1-2 0,0 3 0,0-3 0,0 2 0,0 0 0,0 1 0,0-2 0,0 1 0,0 0 0,0 1 0,1-2 0,0 1 0,3-1 0,-2 0 0,4-4 0,-3 3 0,2-2 0,-2 1 0,-1 3 0,1-2 0,-1 2 0,0 0 0,-1 0 0,1 1 0,-1 0 0,1 0 0,-2-1 0,2 1 0,-2 0 0,2-1 0,-1 1 0,0 0 0,-1 0 0,0 0 0,-1 1 0,-2 2 0,-1 2 0,-1 2 0,0 1 0,1-1 0,-5 9 0,7-7 0,-6 7 0,7-9 0,-1 2 0,1-2 0,1 0 0,0 0 0,0 0 0,-1-1 0,1 0 0,-1-1 0,1 1 0,0-2 0,0 0 0,0 0 0,0 1 0,0-1 0,0 0 0,0 0 0,-1 1 0,1-1 0,-1 0 0,0-1 0,-1 0 0,0-1 0,0 0 0,0 0 0,0 0 0,0 0 0,0 0 0,-1 0 0,1 0 0,0 0 0,0-3 0,0 0 0,-3-6 0,4 5 0,-2-1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6:02.883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24 66 24575,'8'1'0,"3"4"0,-2-3 0,1 4 0,-3-3 0,-1 1 0,-1-2 0,2 2 0,-4-2 0,1 2 0,-2-2 0,1 0 0,-1 0 0,0 0 0,0-1 0,1 0 0,-2 1 0,1-2 0,-1 2 0,1-1 0,-1 1 0,1-2 0,-1 2 0,2-2 0,-2 2 0,1-2 0,-2 2 0,2-1 0,-2 1 0,2-2 0,-1 2 0,1-1 0,-1 0 0,1 1 0,0-2 0,0 1 0,-1 0 0,1 0 0,0 1 0,0-2 0,0 2 0,-7-5 0,2 2 0,-7-4 0,5 4 0,0-1 0,0 0 0,0 1 0,0-1 0,1 1 0,1-1 0,-1 2 0,2-2 0,-2 2 0,2-2 0,-1 1 0,1 0 0,0 0 0,0 1 0,-1-2 0,1 2 0,0-2 0,-1 1 0,1-1 0,0 2 0,0-2 0,0 1 0,0 0 0,1-1 0,-1 0 0,-1 1 0,2-1 0,-1 1 0,1 0 0,0-1 0,-1 1 0,1-1 0,-1 2 0,2-2 0,-2 1 0,1-2 0,-1 1 0,1 1 0,-1-1 0,0 2 0,0-2 0,0 1 0,0-1 0,2 0 0,-2 2 0,1-2 0,0 1 0,-2-1 0,2 0 0,-1 1 0,0-1 0,1 0 0,-1 1 0,1-1 0,0 0 0,0 1 0,1-1 0,-1 1 0,1-1 0,-1 1 0,1-1 0,-1 0 0,1 0 0,-1 1 0,1-1 0,-1 1 0,1 0 0,4 0 0,-1 1 0,2 0 0,-2 0 0,3 0 0,-2 0 0,1 0 0,-2 1 0,1 0 0,-2 0 0,2 1 0,-1-1 0,0 1 0,1-1 0,0 0 0,0 2 0,1-2 0,-1 0 0,1 1 0,1 0 0,-1 0 0,1 1 0,-1-1 0,-1 1 0,1-2 0,-3 1 0,2-1 0,-2 2 0,0-1 0,0-1 0,1 1 0,-2 0 0,0 0 0,-1 0 0,1-1 0,-1 1 0,1-1 0,0 2 0,0-1 0,0 0 0,0-1 0,-1 1 0,1 0 0,0-1 0,0 1 0,1-2 0,0 2 0,1-2 0,-1 2 0,0-1 0,0 0 0,1 0 0,-1-1 0,0 1 0,0 0 0,1-1 0,-1 2 0,0-2 0,0 2 0,1 0 0,-1-1 0,0 1 0,1-2 0,0 2 0,0-1 0,0 1 0,-1-2 0,1 2 0,-1-2 0,0 2 0,0 0 0,1-1 0,-1 1 0,0-2 0,1 1 0,-1 0 0,0-1 0,0 2 0,1-1 0,-1-1 0,0 0 0,0 0 0,-1 1 0,1 0 0,0 0 0,0-1 0,0 0 0,1 0 0,-1 0 0,0 0 0,0 0 0,1 0 0,-1 1 0,1-1 0,0 1 0,0-1 0,0 0 0,0 0 0,0 0 0,0 1 0,0-1 0,-1 1 0,1-1 0,0 0 0,0 0 0,0 1 0,0 0 0,0 0 0,0-1 0,0 0 0,-1 1 0,0-1 0,0 1 0,1-1 0,-1 0 0,0 0 0,0 0 0,1 0 0,-1 0 0,0 0 0,0 0 0,0 0 0,1 0 0,-1 0 0,0 0 0,0 0 0,0 0 0,1 0 0,-1 0 0,0 0 0,0 0 0,1 0 0,-1 0 0,0 0 0,0 0 0,0 0 0,1 0 0,-1 0 0,0 0 0,0 0 0,1 0 0,-1 0 0,0 0 0,0 0 0,1 0 0,-1 0 0,0 0 0,-1-1 0,1 1 0,0-1 0,0 0 0,0 0 0,0 0 0,0 0 0,1 0 0,-1 0 0,0-1 0,0 2 0,-1-2 0,1 1 0,0 0 0,0 0 0,0 1 0,0-2 0,0 1 0,1 0 0,-2-1 0,1 1 0,-1 0 0,0 0 0,1 1 0,-1-1 0,2 0 0,-1 1 0,0-2 0,0 2 0,0-2 0,1 2 0,-2-3 0,1 3 0,-1-2 0,1 2 0,1-2 0,-1 2 0,0-2 0,0 0 0,1 1 0,-1-2 0,2 1 0,-2-2 0,3 2 0,-1-2 0,1 2 0,0-3 0,0 2 0,0-2 0,0 2 0,-1 0 0,0-1 0,0 1 0,0-1 0,1 0 0,-1-1 0,1-4 0,3 0 0,1-6 0,-3 8 0,1-1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6:08.665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67 0 24575,'3'9'0,"1"-1"0,-1-1 0,2 7 0,-3-6 0,1 5 0,-3-6 0,0 0 0,0-3 0,0 2 0,0-4 0,0 0 0,-1-1 0,-1 0 0,-1-1 0,0 0 0,-1 0 0,2 0 0,-2 0 0,1 0 0,0 0 0,-1 0 0,1 0 0,0 0 0,1-1 0,0 0 0,0-2 0,0 0 0,0-1 0,0 2 0,0-1 0,2 0 0,-2-1 0,1 2 0,-1 0 0,1-1 0,0 1 0,-1-1 0,0 0 0,1-1 0,-1 3 0,2-1 0,-2 1 0,1-1 0,-1-1 0,2 1 0,-1 0 0,0 1 0,1-1 0,-1 0 0,1 0 0,0 0 0,-1 1 0,0 0 0,0 0 0,-1 1 0,0-1 0,0 0 0,0 0 0,1-1 0,-1 2 0,1-2 0,0 1 0,1-1 0,1 1 0,1 0 0,0 2 0,1 0 0,0 1 0,1 1 0,-1-1 0,4 2 0,-3-2 0,4 2 0,-3-1 0,-2-1 0,2 0 0,-1 1 0,0-1 0,1 1 0,-3 0 0,2 0 0,-2 0 0,0 0 0,1-1 0,-1 0 0,0 1 0,0-1 0,1 0 0,-1 0 0,0 1 0,1-1 0,-1 0 0,0-1 0,-1 1 0,1-1 0,0 1 0,-1-1 0,1 0 0,-2 1 0,2 0 0,-1 0 0,1 0 0,0 0 0,-2 0 0,2 0 0,-2-1 0,2 1 0,-2 0 0,2 0 0,-2 0 0,2 0 0,-1 1 0,1-1 0,-2 0 0,2 0 0,-2 1 0,2-1 0,-2 0 0,2 0 0,-1 1 0,1-2 0,-1 2 0,0-1 0,0 1 0,0-2 0,0 1 0,1-2 0,-2 2 0,2 0 0,-2 0 0,2-1 0,-2 1 0,1-1 0,0 1 0,0 0 0,1-1 0,-2 1 0,2 0 0,-2 0 0,2 1 0,-2-1 0,2 0 0,-2 0 0,2 0 0,-2 0 0,1 1 0,0-1 0,0 0 0,0 0 0,0-1 0,-1 1 0,1-1 0,0 2 0,-1-1 0,1 0 0,0-1 0,-1 1 0,1-1 0,0 1 0,-1 1 0,2-1 0,-1 0 0,-1 0 0,2 1 0,-2-1 0,0-1 0,-2 0 0,-1-1 0,-1-1 0,2-1 0,-1-2 0,0 1 0,0-1 0,1 2 0,-1-1 0,2 1 0,-1 0 0,1 0 0,-1 0 0,0 2 0,2-2 0,-2 2 0,2-2 0,-2 1 0,2-1 0,-2 2 0,0-2 0,0 1 0,0 0 0,1-1 0,-1 1 0,0 0 0,1 0 0,-1 1 0,1-1 0,-1 0 0,0 0 0,1-1 0,-1 0 0,1 0 0,-1 2 0,1-2 0,-2 2 0,1-2 0,0 2 0,1-2 0,-1 1 0,2-1 0,-2 1 0,1-1 0,1 0 0,-1 1 0,0-1 0,0 1 0,0-1 0,1-1 0,-2 2 0,2-1 0,-2 2 0,2-2 0,-1 1 0,0 0 0,1-1 0,-2 2 0,1-2 0,-1 1 0,1-1 0,0 0 0,-1 2 0,2-2 0,-2 1 0,2-1 0,-2 1 0,2-1 0,-1 0 0,0 0 0,0 0 0,0 0 0,0-1 0,1 1 0,-1 0 0,1 0 0,-1 1 0,1-1 0,-2 2 0,2-2 0,-2 2 0,1-2 0,-1 1 0,2-1 0,-2 2 0,2-2 0,-2 2 0,1-2 0,-1 2 0,0-2 0,0 1 0,1-1 0,-1 2 0,0-2 0,0 2 0,-1-2 0,1 2 0,0-1 0,0 0 0,0 0 0,-1 0 0,1 0 0,0 1 0,0-2 0,0 2 0,0-1 0,0 0 0,1 1 0,0-2 0,-1 2 0,2-2 0,-1 1 0,1-2 0,-1 2 0,1-1 0,-1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6:11.974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 1 24575,'4'0'0,"0"0"0,-1 2 0,-1 1 0,0-1 0,2 0 0,-2 0 0,0 0 0,0-1 0,0 0 0,-1 1 0,1-1 0,-2 2 0,2-1 0,-2 0 0,2 0 0,-1 0 0,1 1 0,-2-1 0,2-1 0,-2 1 0,1 0 0,-1 0 0,1 0 0,-1 0 0,1 1 0,0-1 0,0 0 0,0 0 0,0 2 0,-1 0 0,1 1 0,0 0 0,0-1 0,0 0 0,-1 0 0,1 1 0,-1-1 0,1 1 0,-1-3 0,1 2 0,0-1 0,0 0 0,-1 0 0,1 0 0,-1-1 0,2 0 0,-2 0 0,2-1 0,-2 1 0,2-1 0,-2 1 0,2-2 0,-1 2 0,0-1 0,0 0 0,0 1 0,1 0 0,0 0 0,0-1 0,-1 1 0,1 0 0,0 0 0,0 0 0,0 0 0,-1 1 0,0-1 0,1 0 0,-1 0 0,1 1 0,0-2 0,-1 1 0,1-1 0,0 0 0,0 1 0,0-1 0,-1 0 0,1-1 0,0 0 0,-1 1 0,1-1 0,-1 1 0,2 0 0,-1-1 0,-1 2 0,1-2 0,-1 2 0,1-1 0,0 0 0,0 0 0,0-1 0,-1 1 0,1-1 0,0 1 0,0 0 0,1 0 0,-1 1 0,0-2 0,-1 2 0,1-2 0,-1 1 0,1-1 0,0 1 0,0 0 0,-1 0 0,1 0 0,0-1 0,1 2 0,-1-1 0,0 0 0,0 0 0,1 0 0,-1 0 0,0 1 0,1-2 0,-1 2 0,0-2 0,-1 2 0,1-1 0,-1 1 0,1-2 0,-2 2 0,1-1 0,0 0 0,-1 1 0,1-1 0,-1 1 0,0 0 0,0 1 0,0-1 0,0 0 0,0 0 0,0 1 0,-1-2 0,-1 1 0,-1-2 0,-2 1 0,1-1 0,-2 0 0,0 0 0,-1 0 0,0 0 0,0 0 0,-1 0 0,1-1 0,0 1 0,-1-3 0,1 2 0,0-1 0,0 0 0,1 0 0,0 0 0,1-1 0,-1 0 0,3 1 0,-2-1 0,2 0 0,0 0 0,0 0 0,1 1 0,1 0 0,-1 1 0,1-1 0,-1-1 0,2 1 0,-1 0 0,1 0 0,0 0 0,0-1 0,0 1 0,0 0 0,0 0 0,0-1 0,1 1 0,0 0 0,2-1 0,-1 1 0,1 0 0,1 0 0,0 0 0,1 1 0,-1-2 0,1 2 0,0-1 0,-2 0 0,2 0 0,-2 1 0,-1-1 0,-1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6:23.740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154 15 24575,'-5'0'0,"-1"0"0,2 0 0,-2 0 0,2 0 0,-4 0 0,5 0 0,-4 0 0,5 0 0,-2 0 0,2 0 0,-1 0 0,1 0 0,0 0 0,-1 0 0,1 0 0,0 0 0,-1 0 0,0 0 0,0 0 0,0 0 0,1 0 0,0 0 0,6-2 0,-3 2 0,7-4 0,-6 3 0,3 0 0,-1-1 0,2 1 0,-2-1 0,2 2 0,-4-1 0,3 1 0,-3 0 0,3 0 0,-2 0 0,0 0 0,-1 0 0,1 0 0,-1 0 0,2 0 0,-2 0 0,2 0 0,-2 0 0,0 0 0,0 0 0,1 0 0,-1 0 0,0 0 0,-1 1 0,1-1 0,-2 2 0,1-1 0,0 1 0,-1 1 0,1-1 0,0 0 0,0 0 0,1 1 0,-2-1 0,1 0 0,-1 0 0,0 1 0,0-1 0,-1-1 0,0 0 0,-3-1 0,2 0 0,-3 0 0,0 0 0,0 0 0,0 0 0,0 0 0,3 0 0,-2 0 0,2 0 0,-1-1 0,1 1 0,0-1 0,0 1 0,-1-1 0,1 0 0,0-1 0,1 1 0,-1 0 0,1-1 0,0 2 0,0-2 0,-1 1 0,2-1 0,-2 2 0,2-2 0,-2 1 0,1-1 0,-1 1 0,0 0 0,1-1 0,-1 2 0,0-1 0,0 1 0,0 0 0,-1 0 0,1 0 0,0 0 0,0 0 0,0 0 0,-1 0 0,1 1 0,0-1 0,0 2 0,-1-2 0,1 1 0,0 0 0,0 0 0,0 0 0,0-1 0,0 1 0,0-1 0,1 1 0,0 0 0,-1-1 0,1 1 0,0 0 0,-1-1 0,1 2 0,0-2 0,0 2 0,0 0 0,1 0 0,0 0 0,-1-1 0,1 1 0,-1-1 0,0 1 0,1 1 0,-2-1 0,2 0 0,-2-1 0,1 1 0,0-2 0,0 2 0,-1-1 0,1 0 0,0 1 0,-1-2 0,1 1 0,-1-1 0,0 0 0,-1 0 0,1 0 0,0 0 0,0 0 0,0 0 0,0 0 0,-1 0 0,1 0 0,1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6:35.820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34 26 24575,'-3'3'0,"1"0"0,1-1 0,1 1 0,0-1 0,0 0 0,0 0 0,-1-1 0,1 1 0,-1-1 0,1 2 0,0-1 0,0 0 0,-1-1 0,0 1 0,0-1 0,0 1 0,0-2 0,0-2 0,-2 1 0,2-3 0,-2 3 0,3-1 0,-2 1 0,2-1 0,-2 0 0,1 0 0,0 0 0,0-1 0,1 1 0,-1 0 0,1 0 0,0-1 0,-1 1 0,1 0 0,-1 0 0,1-1 0,0 1 0,-1 0 0,1 0 0,-1-1 0,1 1 0,0 0 0,0-1 0,0 1 0,0 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7:01.243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0 146 24575,'0'-6'0,"0"-1"0,0 1 0,0 1 0,0-3 0,0 5 0,0-2 0,0 1 0,0-1 0,0 1 0,0 1 0,0 1 0,0-1 0,0 1 0,0 0 0,0 0 0,0-1 0,0 1 0,0 0 0,0 0 0,0 0 0,0-1 0,0 1 0,0 0 0,0 0 0,0 0 0,0-1 0,0 1 0,0 0 0,0 0 0,0 0 0,0 0 0,0-1 0,0 1 0,0 0 0,0 0 0,1 0 0,-1 1 0,1-1 0,-1 0 0,1 1 0,0-1 0,0 1 0,-1-1 0,0-1 0,0 1 0,0 0 0,0 0 0,0 0 0,0 0 0,0 0 0,0 0 0,0 0 0,0 0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7:14.180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111 218 24575,'0'-5'0,"0"1"0,0 0 0,0 1 0,0-2 0,0 3 0,1-2 0,-1 2 0,1 0 0,-1 0 0,0 0 0,-1 1 0,-2 0 0,0 1 0,-4 0 0,2 0 0,-3 0 0,1 1 0,-2 1 0,1 3 0,1 0 0,0 1 0,2 1 0,0-2 0,-1 2 0,2-2 0,1 0 0,0 0 0,1 0 0,-1-1 0,1 0 0,0 0 0,1 0 0,0 1 0,1-3 0,-1 3 0,1-2 0,-1 0 0,0 1 0,0-2 0,1 2 0,0-2 0,0 0 0,-1-1 0,0 0 0,-1-1 0,1-2 0,0 1 0,1-2 0,0-1 0,0 0 0,0-1 0,1 0 0,0-1 0,2 0 0,1-2 0,0 3 0,0-3 0,1 3 0,-2-2 0,2 2 0,-3 0 0,2 1 0,0-1 0,-2 3 0,2-2 0,-2 1 0,0 0 0,2-2 0,-2 3 0,2-2 0,-2 1 0,1 0 0,-1 0 0,0-1 0,0 1 0,-1 0 0,0 0 0,0 0 0,0 0 0,1 1 0,-1 0 0,1 1 0,-2-1 0,2 0 0,-1 0 0,0 1 0,0-1 0,0 1 0,0-2 0,1 2 0,-1-1 0,1 0 0,0 1 0,-1-1 0,1 1 0,-1-1 0,2 2 0,-1-2 0,0 2 0,0-1 0,0 1 0,1-1 0,-1 1 0,0-1 0,-1 0 0,1 1 0,-2-2 0,2 1 0,0-1 0,-1 1 0,0-1 0,-1 0 0,0 0 0,0 0 0,0-1 0,0 1 0,0 0 0,-1 1 0,1-1 0,-1 0 0,0 0 0,0 0 0,0 0 0,1 0 0,0 0 0,0-1 0,0 1 0,0 0 0,0 0 0,0 0 0,1-1 0,1 1 0,0 0 0,0-2 0,1 2 0,-2-3 0,1 2 0,-1 0 0,1 0 0,1 1 0,-2 0 0,0 0 0,0-1 0,-2 2 0,0 0 0,-3 2 0,0 0 0,-1 2 0,3-1 0,-3 1 0,4-1 0,-1 0 0,2 0 0,1-1 0,0 0 0,1 0 0,2-1 0,0 3 0,-1-3 0,2 1 0,-1-1 0,0 0 0,0 0 0,0 0 0,0 0 0,0 0 0,-2 0 0,0 0 0,0 0 0,1 1 0,-1-1 0,0 1 0,0-1 0,1 0 0,-1 1 0,0-1 0,0 2 0,0-1 0,0 0 0,1-1 0,-1 0 0,0 0 0,0 0 0,0 0 0,0 0 0,0 0 0,0 0 0,0 0 0,0 0 0,1 0 0,-1 0 0,0 0 0,0 0 0,0 0 0,0 0 0,0 0 0,0 0 0,1 0 0,-1 0 0,0 0 0,0 0 0,0 0 0,0-1 0,0 1 0,0-2 0,0 1 0,-1-1 0,0 1 0,-1-1 0,0 0 0,0-2 0,-1 2 0,-1-2 0,-3 0 0,-1 2 0,-2-2 0,3 1 0,-3 0 0,2 1 0,-2 0 0,2 0 0,-1 1 0,0 0 0,1 1 0,0 0 0,0 0 0,1 0 0,0 0 0,1 0 0,-1 0 0,2 0 0,0 0 0,-1 0 0,2 1 0,-2-1 0,2 2 0,0-1 0,-1 0 0,1-1 0,0 0 0,1-1 0,0 0 0,4-3 0,0 1 0,3 0 0,-1 0 0,3 1 0,-1 0 0,0 1 0,0 1 0,-4 0 0,2 0 0,-2 0 0,2 0 0,-3 0 0,3 0 0,-3 0 0,2 1 0,-2 1 0,0-1 0,1 1 0,-1-2 0,0 2 0,1-2 0,-2 2 0,1-1 0,-1 0 0,1-1 0,0 1 0,0-1 0,-1 1 0,1-1 0,-1 1 0,1-1 0,-1 1 0,2-1 0,-1 0 0,0 0 0,0 0 0,1 0 0,-1 0 0,0 0 0,0 0 0,0 0 0,0 0 0,1 0 0,-1 0 0,0 0 0,0 0 0,0 0 0,1 0 0,-1 0 0,0 0 0,0 0 0,0 0 0,0 0 0,0 0 0,-1 1 0,1-1 0,-1 2 0,1 0 0,-1-1 0,0 1 0,1-2 0,-2 2 0,2-2 0,-1 2 0,1-1 0,-2 1 0,-3-2 0,0 1 0,-3-1 0,3 0 0,-1 0 0,0 2 0,-1-1 0,2 2 0,-1-1 0,2-1 0,0 1 0,-1 2 0,1-1 0,-1 1 0,1 0 0,0 0 0,-1 1 0,1-2 0,-1 1 0,1 1 0,-1-3 0,1 2 0,-3-1 0,2 0 0,-1 0 0,2 0 0,-1-1 0,1 0 0,0 0 0,-1 1 0,0-1 0,0 0 0,0 0 0,-1 0 0,2-1 0,-2 1 0,2 0 0,-1-2 0,1 1 0,1 0 0,-1 0 0,1 0 0,-1 1 0,1-1 0,1 1 0,-1 0 0,1-1 0,-1 1 0,1 0 0,0 0 0,0 0 0,0 0 0,0 0 0,0 0 0,0 1 0,0-1 0,0 0 0,0 0 0,0 0 0,0 0 0,0 1 0,0-1 0,0 0 0,0 0 0,0 0 0,0 0 0,0 0 0,1 1 0,-1-1 0,1 0 0,-1 0 0,1-1 0,0 1 0,0-1 0,0 2 0,0-1 0,1 0 0,-1 0 0,1 0 0,-2 1 0,2-2 0,-1 1 0,1-1 0,-2 1 0,2-1 0,-2 1 0,2 0 0,-1-1 0,1 1 0,0-1 0,-1 1 0,1 1 0,-1-1 0,1-1 0,-1 1 0,0-1 0,-1 2 0,1-2 0,-1 1 0,1-1 0,-1 1 0,0 1 0,0-1 0,0 0 0,0 0 0,0 0 0,0 1 0,0-1 0,0 0 0,0 0 0,1-1 0,-1 1 0,2-2 0,-2 2 0,2-2 0,-1 2 0,1-1 0,-2 1 0,2 0 0,-2 0 0,1-1 0,0 0 0,-1 1 0,2-1 0,-1 1 0,0 0 0,-2 0 0,-1-2 0,-3 0 0,0 0 0,-5 0 0,4 0 0,-5 0 0,6 0 0,-2 0 0,1 0 0,0 0 0,0-1 0,2 0 0,1 0 0,-1-2 0,1 3 0,1-2 0,0 2 0,1-2 0,-2 0 0,1 0 0,1 0 0,-1 0 0,0-1 0,1 1 0,-1 0 0,2-1 0,-2 1 0,2 0 0,-2 0 0,2-1 0,0 1 0,0 0 0,0 0 0,0 0 0,0-1 0,0 1 0,0 0 0,0-1 0,0 0 0,0 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5:51.789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222 187 24575,'11'0'0,"35"0"0,-20 0 0,25 0 0,-28 0 0,-3 0 0,-2 0 0,1 0 0,-7 0 0,4 0 0,-7 0 0,0 0 0,-3 0 0,-2 0 0,0 0 0,-2 1 0,-13 2 0,2-1 0,-14 3 0,6-5 0,-1 4 0,-1-3 0,4 3 0,1-3 0,3 2 0,0-2 0,4 1 0,-6-2 0,8 0 0,-5 0 0,6 0 0,-4 0 0,3 0 0,-1 0 0,2 0 0,1 0 0,1-2 0,-2 2 0,4-4 0,-4 2 0,2-2 0,0 1 0,-1-1 0,0-2 0,-1 1 0,0-1 0,-2 2 0,0 0 0,-2-2 0,-6 1 0,-4-2 0,-3 0 0,-3 1 0,1-1 0,2-1 0,-5 2 0,5-1 0,0 2 0,4 2 0,6 1 0,2 0 0,3 2 0,2-2 0,4 2 0,11 0 0,0 0 0,9-2 0,-3-1 0,0 1 0,6-1 0,2 3 0,-1 0 0,2 0 0,6 0 0,-7 0 0,21 0 0,-22 0 0,26 0 0,-27 0 0,19 0 0,-13 0 0,2 0 0,0 0 0,-4 0 0,-3 0 0,-1 0 0,-5 0 0,-2-2 0,-4 2 0,1-2 0,-6 2 0,3 0 0,-5 0 0,1 0 0,-3 0 0,1 0 0,0 0 0,-2-2 0,0 0 0,-6-2 0,-3 2 0,-4-2 0,-6 4 0,2-2 0,-4 2 0,1 0 0,-5 0 0,2 0 0,-2 0 0,2 0 0,-5 0 0,-3 0 0,-6 0 0,0-3 0,3 0 0,1-5 0,0 2 0,3-5 0,1 5 0,6-1 0,4 2 0,6 0 0,2 3 0,3-2 0,6 4 0,4-2 0,6 2 0,3 0 0,1-2 0,3 1 0,0-1 0,1 2 0,1 0 0,-2 0 0,3 0 0,4 0 0,7 0 0,-8 0 0,14 0 0,-15 0 0,9 0 0,-7 0 0,2 0 0,-8 0 0,5 0 0,-11 0 0,2 0 0,-6 2 0,-1-1 0,-2 2 0,-1-1 0,-2 2 0,0 0 0,-2 0 0,-6 0 0,-5 3 0,-6-2 0,-3 2 0,-4-2 0,0 1 0,-3-3 0,0-1 0,3-2 0,0 0 0,4 0 0,0 0 0,0 0 0,2 0 0,-1 0 0,7 0 0,-4 2 0,9-1 0,-4 3 0,7-4 0,0 3 0,2-1 0,3 0 0,1 0 0,4-2 0,-2 0 0,4 0 0,-1-2 0,1-2 0,-1-1 0,0-3 0,-2 4 0,3-4 0,-4 4 0,2-2 0,0 2 0,-2 0 0,2 1 0,0 0 0,-2 2 0,2-1 0,-2 2 0,-1 0 0,-2 2 0,-3 2 0,-11 6 0,-2-2 0,-6 4 0,-2-6 0,-1 1 0,0-4 0,-3 0 0,3-3 0,0 0 0,-3 0 0,6 0 0,1 0 0,3 0 0,3-2 0,5 1 0,-2-1 0,7 0 0,1 0 0,4 0 0,4-1 0,4 0 0,0-1 0,14-3 0,-6 2 0,8-1 0,-6 3 0,-2 1 0,3 2 0,7 0 0,-5 0 0,8 0 0,-6 0 0,3 0 0,-3 0 0,3 0 0,-6 2 0,2 1 0,-3 2 0,-3 0 0,0-1 0,-3-1 0,-3 1 0,0-4 0,-2 4 0,-3-3 0,0 2 0,-2-2 0,-1 2 0,1-3 0,0 4 0,0-2 0,-2 2 0,-4-1 0,-5-1 0,-13 0 0,1-2 0,-11 0 0,2 0 0,-11 0 0,1 0 0,-5 0 0,12 0 0,0-3 0,0 0 0,3-5 0,0 0 0,8-2 0,5 0 0,4 4 0,7-2 0,0 5 0,4-1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2:41.023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233 391 23780,'-4'-3'0,"0"-5"393,4-4-393,0 0 133,5-2-133,-4-5 67,11-11-67,6-41 202,4 28-202,-1-15 0,-10 43 0,-1 11 0,-4 1 0,5 3 0,-4 0 0,-2 6 0,-2-1 0,-3 7 0,0-5 0,0 1 0,-3-4 0,2 6 0,-6-8 0,6 8 0,-6-9 0,-1 3 0,-10-4 0,4 0 0,-3 0 0,12-4 0,-5 3 0,8-9 0,-4 5 0,2-6 0,3 0 0,-2 2 0,6 1 0,-2 1 0,9 7 0,-5-4 0,7 4 0,-5 0 0,1 0 0,3 11 0,-6-4 0,2 12 0,-7-7 0,-4-4 0,4 3 0,-11-11 0,6 4 0,-6-4 0,3 0 0,1 0 0,-1-4 0,0 0 0,4-4 0,-4-3 0,7-1 0,-4 0 0,5 1 0,7 7 0,1 0 0,8 4 0,-4 4 0,-5 3 0,-3 5 0,-11 1 0,-2-5 0,-3 0 0,1-7 0,3 3 0,1-4 0,-1 0 0,0-4 0,0 0 0,4-4 0,-6-1 0,8 1 0,-5-4 0,7 0 0,7-1 0,-2 1 0,6 7 0,-3-2 0,3 6 0,14-2 0,-6 7 0,10 2 0,-17 3 0,-1 0 0,-7 2 0,-1 1 0,-3 3 0,0 1 0,-10 2 0,-2 1 0,-4-3 0,-2 0 0,0-12 0,1 5 0,-5-8 0,6 4 0,1-5 0,0 0 0,-1 0 0,4 0 0,4-4 0,-2-1 0,8-3 0,-4-4 0,6-7 0,0-4 0,10-4 0,-3 5 0,10 5 0,10 5 0,-2-1 0,12 7 0,-8-1 0,-5 7 0,-2 5 0,-10-4 0,-5 10 0,0 4 0,-6-1 0,-5 5 0,-2-8 0,-12 5 0,4-2 0,-4 2 0,2-11 0,-15 12 0,12-14 0,-13 9 0,17-12 0,3 0 0,1 0 0,7-14 0,-4 4 0,6-12 0,-2 0 0,4 5 0,10-8 0,-3 9 0,7 1 0,-5 4 0,2 7 0,1 0 0,4 4 0,-1 0 0,-3 0 0,-4 4 0,-2-4 0,-5 17 0,3-10 0,-4 10 0,0-9 0,-7 1 0,5-1 0,-18 4 0,10-7 0,-9 5 0,5-9 0,-5 2 0,5-3 0,-4 0 0,7-4 0,6-1 0,-2-14 0,0-1 0,6-10 0,-6 7 0,12 1 0,-4 10 0,10 4 0,-6 1 0,6 7 0,-3-4 0,0 8 0,-1 0 0,2 7 0,0 8 0,-3-2 0,-2 11 0,-8-11 0,3 12 0,-11-15 0,4 7 0,-4-11 0,0-2 0,5-1 0,-1-7 0,0 4 0,1-4 0,-1-4 0,3 0 0,2-7 0,3-7 0,0-6 0,0-6 0,0 7 0,0 1 0,7 9 0,-5 1 0,18 7 0,-10-2 0,8 6 0,-3-2 0,-10 16 0,2-3 0,-7 12 0,0-7 0,0 7 0,-7 1 0,1 1 0,-7-2 0,4-10 0,0-1 0,2-4 0,-1-2 0,-1 5 0,1-8 0,-4 4 0,0-2 0,-4-3 0,8-1 0,-3-5 0,10-2 0,-2-5 0,3 0 0,0-3 0,4 0 0,-2-1 0,18-4 0,-13 6 0,13 2 0,-11 1 0,-1 10 0,1-6 0,-1 7 0,-1 3 0,-2 11 0,-2 0 0,-3 8 0,-5-7 0,4 0 0,-10-1 0,6-3 0,-7-2 0,5-2 0,-1-2 0,-1 5 0,1-8 0,-1 4 0,1-6 0,4-3 0,1-12 0,3 5 0,0-8 0,3 10 0,-2 1 0,6-1 0,-6 0 0,9-1 0,-2 0 0,4 7 0,-4 1 0,-5 13 0,-7 0 0,3 3 0,-11-2 0,6 2 0,-5-6 0,2-1 0,1-4 0,0-4 0,0 0 0,4-4 0,-3 0 0,6-4 0,-2 0 0,3 1 0,-4-1 0,4 0 0,-4 0 0,4 7 0,-3-1 0,2 5 0,-3-3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2:42.966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75 188 24575,'0'-3'0,"4"5"0,-3-22 0,2 13 0,0-11 0,-2 11 0,6-5 0,-3 7 0,1 2 0,-2 7 0,-3 4 0,0-1 0,0 1 0,-3-4 0,2 7 0,-3-6 0,1 2 0,2 0 0,-6-6 0,3 3 0,-4-4 0,4-4 0,0-4 0,4 0 0,-3 0 0,2 1 0,-2 3 0,3-4 0,3 4 0,-2-6 0,9 8 0,-8-12 0,12 12 0,-13-8 0,9 9 0,-5-2 0,-1 6 0,-1 5 0,-3 0 0,-4 7 0,3-3 0,-11 1 0,11-2 0,-13-1 0,9-2 0,-6 1 0,3-1 0,0-4 0,-1 6 0,-6-8 0,5 5 0,-2-20 0,9 2 0,3-11 0,0 7 0,0 0 0,10-4 0,-3 3 0,9-3 0,-1 1 0,2-2 0,3 3 0,-5 3 0,-4 5 0,-4 5 0,5 0 0,-7 11 0,2-2 0,-7 10 0,0-3 0,-5 3 0,4 0 0,-14 4 0,8-3 0,-7-1 0,5-4 0,-2-2 0,2-5 0,-2 1 0,3-5 0,4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2:44.072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39 83 24575,'-12'-4'0,"1"0"0,3-4 0,4 1 0,1-1 0,3 0 0,3 0 0,1 1 0,7-2 0,1-1 0,-3 5 0,-2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2:47.753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11 125 24575,'0'-8'0,"3"4"0,-2-3 0,6 3 0,-3-4 0,4 3 0,-4 9 0,-1 1 0,-3 10 0,-3-10 0,2 8 0,-6-8 0,6 0 0,-2-6 0,3-7 0,0 0 0,0-9 0,4 3 0,1-1 0,4 8 0,-5 11 0,-1 0 0,-3 4 0,0-1 0,-3-2 0,2 1 0,-6-5 0,3 3 0,0-8 0,-3 3 0,6-9 0,-3 5 0,4-10 0,0 7 0,0-7 0,0 3 0,4 4 0,0 1 0,5 13 0,-5 0 0,1 5 0,-5-4 0,0 1 0,0 0 0,0-1 0,0 1 0,-3-4 0,2 3 0,-6-6 0,2 2 0,-2-3 0,2-3 0,-5-11 0,9 4 0,-6-8 0,7 10 0,0 1 0,7-2 0,4-6 0,6 8 0,1-3 0,1 20 0,-10-4 0,4 8 0,-12-6 0,3 3 0,-4 1 0,-4-4 0,3 3 0,-6-10 0,3 2 0,-4-3 0,4-4 0,1 0 0,3-4 0,-4 1 0,3-1 0,-2 0 0,3 0 0,0 1 0,3 2 0,-2-5 0,6 8 0,-3-4 0,0 12 0,0-1 0,-4 7 0,3-5 0,-2 4 0,3-2 0,-8-1 0,3-2 0,-6-5 0,7 6 0,-7-6 0,6 6 0,-6-6 0,-1 2 0,-4-3 0,0 0 0,4-7 0,5-1 0,3-8 0,7 3 0,8 5 0,-2 3 0,5 5 0,-7 0 0,-6 0 0,2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2:48.368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110 3 24575,'-40'13'0,"13"-2"0,12-15 0,18 3 0,6-7 0,3 7 0,-1-4 0,-3 5 0,-1-3 0,1 2 0,0-2 0,-1 3 0,5 0 0,-7 3 0,-2 1 0,-7 4 0,-7 1 0,-1 0 0,-4 1 0,1 0 0,-1-4 0,1-1 0,3-5 0,1 0 0,3 0 0,7 0 0,5 0 0,5 0 0,2 0 0,-3 0 0,-1 0 0,1 0 0,-4-4 0,7 3 0,-10-2 0,6 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2:48.567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70 0 24575,'-21'21'0,"3"-7"0,10-11 0,1-3 0,2 4 0,-2-3 0,7 2 0,-4-3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8:18.186"/>
    </inkml:context>
    <inkml:brush xml:id="br0">
      <inkml:brushProperty name="width" value="0.35" units="cm"/>
      <inkml:brushProperty name="height" value="0.35" units="cm"/>
      <inkml:brushProperty name="color" value="#EAF8FE"/>
    </inkml:brush>
  </inkml:definitions>
  <inkml:trace contextRef="#ctx0" brushRef="#br0">0 616 24575,'16'-15'0,"-2"2"0,-13 8 0,2-1 0,1-5 0,2 2 0,0-4 0,-2 6 0,1-1 0,0 2 0,0-3 0,1 1 0,-2 1 0,2-2 0,-2 1 0,2 0 0,-1-1 0,0 0 0,-1 2 0,1-4 0,-2 5 0,2-4 0,0 3 0,-1-1 0,0 0 0,1-1 0,1-1 0,-2 1 0,3-2 0,-4 3 0,2 0 0,-2-1 0,3-1 0,-1 2 0,0-2 0,0 3 0,-3 0 0,3-3 0,-2 3 0,2-2 0,-1 0 0,0 3 0,-1-4 0,-15 34 0,6-15 0,-13 25 0,14-20 0,-2-1 0,3-3 0,0 4 0,3-6 0,-1 3 0,17-6 0,-6-1 0,12-2 0,-5-2 0,1 0 0,6-2 0,-1 0 0,-1-2 0,0 2 0,0-1 0,0 1 0,3-1 0,-3-1 0,0 1 0,4-1 0,-2-1 0,2 1 0,-4-3 0,-2 2 0,7-4 0,-6-2 0,2 1 0,0-4 0,-7 5 0,4-5 0,-2 2 0,-1 0 0,-1-1 0,-4 3 0,0-1 0,-2 2 0,-2 2 0,-1-1 0,-2 1 0,-2-2 0,-4-1 0,-4 0 0,-3 1 0,-2 0 0,1 3 0,-5-3 0,2 0 0,-8-5 0,3 3 0,-6-4 0,0 4 0,1 2 0,3 2 0,-5 0 0,5 3 0,-2-1 0,-1 1 0,7 2 0,-3 1 0,5 1 0,-2 0 0,2 0 0,-3 0 0,1 0 0,2 0 0,-2 0 0,1 0 0,1 1 0,0 1 0,2 1 0,0-2 0,1 2 0,0-3 0,2 2 0,-3-2 0,2 0 0,0 0 0,0 0 0,1 0 0,0 0 0,0 0 0,1 0 0,-2 0 0,2-4 0,3-5 0,4 1 0,4-5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8:34.755"/>
    </inkml:context>
    <inkml:brush xml:id="br0">
      <inkml:brushProperty name="width" value="0.1" units="cm"/>
      <inkml:brushProperty name="height" value="0.1" units="cm"/>
      <inkml:brushProperty name="color" value="#EAF8FE"/>
    </inkml:brush>
  </inkml:definitions>
  <inkml:trace contextRef="#ctx0" brushRef="#br0">22 50 24575,'-4'6'0,"1"-1"0,2-4 0,1 1 0,-2 1 0,1-1 0,-1 0 0,-1-2 0,0 0 0,1-2 0,1-1 0,1-1 0,0 1 0,0 1 0,0-2 0,1 2 0,0-1 0,2 2 0,-1-1 0,0 1 0,0 0 0,0-1 0,1 1 0,-1-2 0,-1 1 0,-1-1 0,0 0 0,1 0 0,0 0 0,1 1 0,-2-1 0,2 1 0,-1-1 0,1 1 0,0 1 0,0-1 0,-1 0 0,1 0 0,0-1 0,1 3 0,-1-1 0,1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9:38.151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0 1 24575,'2'6'0,"-1"0"0,2-4 0,-2 0 0,1-2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9:40.392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51 53 24575,'0'7'0,"0"-1"0,2-2 0,-2 0 0,2 0 0,-2 0 0,0 0 0,0 1 0,0-1 0,0-4 0,0-6 0,0-1 0,0-5 0,0 3 0,0 1 0,0 0 0,0 1 0,0 1 0,0 2 0,2 2 0,0 2 0,1 2 0,-1 2 0,-2 2 0,0 1 0,0 1 0,0 0 0,0 0 0,0 1 0,0-3 0,0 0 0,-2-2 0,-1-1 0,-3-2 0,2-1 0,0-1 0,2-2 0,-1-3 0,3-4 0,-3-6 0,3-1 0,0 1 0,0 6 0,0 4 0,0 2 0,0 0 0,2 2 0,0 0 0,1 4 0,1 2 0,-3 6 0,5 2 0,-6 4 0,4 4 0,-4-3 0,0 2 0,0-6 0,-2-2 0,1-4 0,-3-1 0,-1-1 0,-1-3 0,0 1 0,0-3 0,-2-6 0,5 3 0,-5-5 0,8 2 0,-5-4 0,4-2 0,-3-1 0,4 1 0,0 6 0,0 0 0,0 2 0,2-2 0,-1 1 0,3 1 0,-1 2 0,-1 6 0,2-2 0,-4 4 0,2-1 0,-2-1 0,0 0 0,2 0 0,-2 0 0,2 0 0,-2 0 0,0 1 0,0-3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5:54.508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428 32 24575,'8'0'0,"4"0"0,-4 0 0,8 0 0,2 0 0,-2 0 0,4 0 0,-9 0 0,-2 0 0,-3 0 0,0 0 0,-4 1 0,-4 2 0,-3 0 0,-9 2 0,-1-3 0,-17 3 0,6-2 0,-7 0 0,3-1 0,5-2 0,-6 0 0,3 0 0,-2 0 0,2 0 0,-3-2 0,3 1 0,4-4 0,-2 2 0,5 0 0,-3 1 0,7 2 0,-2-2 0,4 1 0,-2-1 0,6 2 0,0 0 0,4 0 0,2 0 0,1 0 0,5 0 0,4 0 0,6 0 0,3 0 0,2 0 0,-1 0 0,4 0 0,-2 0 0,1 0 0,1 0 0,-2 2 0,1-1 0,-2 3 0,1-1 0,-2 1 0,1 1 0,-2 0 0,3 0 0,-3 1 0,3 0 0,0 3 0,-3-2 0,3 1 0,-3-2 0,-1-1 0,-1-1 0,-1 1 0,-3-3 0,1 0 0,-3 0 0,0 0 0,-2 0 0,-1 1 0,1-1 0,-2 2 0,0 0 0,-6-2 0,-6-1 0,-11-1 0,-8 0 0,-6 0 0,3 0 0,-2 0 0,2-5 0,1 2 0,3-8 0,5 5 0,5 1 0,4 1 0,3 2 0,3-1 0,1 2 0,1 1 0,2 0 0,5 0 0,2 0 0,10 0 0,-1-3 0,5 3 0,0-4 0,0 3 0,3-3 0,0 3 0,3-4 0,-2 5 0,6-3 0,-3 1 0,11-2 0,-3 1 0,7-2 0,-4-1 0,4-1 0,-9-3 0,7 1 0,-12-2 0,3 0 0,-8 1 0,-9 4 0,-5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9:49.058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27 261 24575,'0'9'0,"-4"0"0,3-4 0,-6 1 0,4-4 0,-1-2 0,0-4 0,3-1 0,-1-2 0,2 0 0,0-5 0,3 0 0,-2-1 0,4 3 0,0 4 0,1 3 0,2 1 0,1 2 0,-2 3 0,-3 0 0,-2 5 0,-2-4 0,0 4 0,-5 0 0,4 1 0,-8 0 0,2 0 0,0-3 0,0 0 0,2-8 0,2-1 0,1-5 0,2 2 0,0-6 0,0 0 0,4-5 0,-4 5 0,6 0 0,-5 6 0,3 1 0,-3 0 0,2 4 0,2-3 0,-1 4 0,2 2 0,-4 0 0,0 3 0,-2-1 0,0 0 0,0 0 0,0 0 0,-2-2 0,2 2 0,-4-4 0,4 4 0,-4-3 0,2 0 0,-1-4 0,-1-2 0,4-3 0,-3 1 0,3 1 0,0 2 0,2 2 0,-2-4 0,4 5 0,-2-2 0,2 3 0,2 0 0,-3 2 0,3 0 0,-6 2 0,2 0 0,-2 2 0,-4-1 0,0 2 0,-5-4 0,3 0 0,0-3 0,4-2 0,0-2 0,2-1 0,0-1 0,0 2 0,2 0 0,0 1 0,4 1 0,0 2 0,1 0 0,1 3 0,-4-1 0,0 5 0,-2-1 0,-4 1 0,-2-3 0,1 0 0,-2-4 0,2 2 0,-1-4 0,2-2 0,-2-1 0,4-1 0,-2 0 0,2 2 0,0-2 0,4 1 0,2-3 0,1 4 0,0-1 0,-2 5 0,-1 0 0,0 0 0,0 0 0,0 0 0,0 2 0,0-2 0,-1 4 0,0-4 0,-2 4 0,1-2 0,-2 4 0,-3 1 0,-1 0 0,-1-3 0,-3-2 0,1-2 0,1 0 0,2-3 0,2 0 0,0-3 0,2 0 0,-2 1 0,2-1 0,3 1 0,0 1 0,7-4 0,-4 2 0,4-2 0,-1 5 0,-1-2 0,4 4 0,0-1 0,4 2 0,0 0 0,-3 0 0,-3 0 0,-4 3 0,-1 2 0,-2 1 0,0 0 0,-3 0 0,-2-1 0,0 1 0,-2-2 0,-1-2 0,1 4 0,-1-5 0,-7 8 0,4-8 0,-3 6 0,5-6 0,1 1 0,3-4 0,-2 1 0,4-2 0,-4-2 0,4 1 0,-2-2 0,2 2 0,2-1 0,-2 1 0,6-1 0,-4 3 0,5-4 0,-3 5 0,3-3 0,-2 4 0,2 0 0,-4 2 0,1 0 0,-4 4 0,0-1 0,-2 1 0,0-2 0,-3 0 0,1-2 0,0 2 0,0-3 0,0 0 0,0-1 0,-2 0 0,1 0 0,1-7 0,2 4 0,2-7 0,0 4 0,2 0 0,-1-3 0,10-2 0,-7 4 0,7-1 0,-7 5 0,0 0 0,0 2 0,0-1 0,2 2 0,-3 4 0,2-1 0,-4 3 0,1-2 0,-2 0 0,0 0 0,-6 3 0,3-4 0,-3 5 0,0-8 0,2 7 0,-3-7 0,1 3 0,4-7 0,0 1 0,2-5 0,0 2 0,0-2 0,0-1 0,2 3 0,-2 0 0,4 3 0,-3 0 0,2 2 0,0-1 0,1 4 0,2 6 0,-4-3 0,2 5 0,-4-6 0,0 0 0,0 0 0,-2-2 0,2 2 0,-4-3 0,2 2 0,-3-2 0,1-1 0,2-3 0,0-3 0,2 0 0,0-2 0,0-4 0,0 3 0,4-2 0,-3 5 0,6 3 0,-6-1 0,4 4 0,-2-2 0,1 4 0,-2 2 0,2 1 0,-4 1 0,2-2 0,-2 2 0,0-2 0,-2 2 0,2-2 0,-6 1 0,3-1 0,-3-1 0,2-1 0,0-2 0,2-4 0,0 2 0,2-6 0,0 1 0,0-4 0,0-2 0,0-3 0,2 3 0,-1 3 0,5 4 0,-1 1 0,3 2 0,-1 4 0,-3 2 0,-1 4 0,-3 0 0,0-1 0,0 0 0,0-2 0,0 2 0,-4 0 0,3 0 0,-6-3 0,6 0 0,-7-2 0,4 3 0,-3-3 0,1-1 0,4-2 0,0-2 0,2-2 0,0-1 0,0-1 0,0 2 0,2 0 0,2 1 0,1 2 0,3 1 0,-4 2 0,2 2 0,-2 0 0,5 9 0,-6-4 0,4 5 0,-7-6 0,0-2 0,0 0 0,-2-2 0,1 4 0,-4-5 0,2 4 0,-3-4 0,2 0 0,2-2 0,0-2 0,2-3 0,0 0 0,0-3 0,0-2 0,2 2 0,-1-1 0,5 5 0,-5 0 0,4 4 0,-2-3 0,1 4 0,-2 4 0,0-1 0,-2 5 0,0-4 0,0 2 0,0-2 0,-2 0 0,-1 2 0,-1-3 0,1-3 0,1-3 0,2-5 0,0-1 0,0-4 0,3 0 0,-3 3 0,4 4 0,-1 4 0,1 0 0,0 2 0,-2 7 0,0-3 0,1 7 0,-3-6 0,3 1 0,-3-2 0,0 2 0,-2-2 0,-1 4 0,-1-3 0,-1-1 0,2-6 0,2-1 0,1-3 0,0 0 0,0 0 0,0-2 0,0 1 0,1 1 0,2 2 0,1 2 0,2 0 0,-3 4 0,2 0 0,-4 2 0,0 0 0,-1 0 0,0 0 0,0 2 0,0 1 0,0-1 0,-1 0 0,-5 2 0,-1-2 0,-1 0 0,4-6 0,2-2 0,2-2 0,0-2 0,0-4 0,0-3 0,5-1 0,-4 3 0,7 6 0,-8 1 0,4 3 0,-2 0 0,2 2 0,-2 7 0,2-3 0,-3 5 0,0-6 0,-1 0 0,0 0 0,-1 0 0,0 1 0,-3-3 0,4 3 0,-4-4 0,4 5 0,-6-6 0,5-2 0,-2 0 0,3-6 0,0 1 0,0-4 0,0 1 0,5-3 0,-4 4 0,8 0 0,-4 3 0,1 3 0,0 2 0,-3 9 0,-2-1 0,-1 5 0,0-4 0,0 0 0,0 0 0,0 1 0,0-3 0,-3 1 0,2-3 0,-5-1 0,6 1 0,-4-4 0,4 4 0,-4-4 0,3-2 0,-2 0 0,2-4 0,-1 0 0,2-1 0,3-1 0,-2-1 0,5 2 0,-4 1 0,4 3 0,-1 1 0,0 2 0,5 9 0,-5-3 0,3 5 0,-7-3 0,0-4 0,-1 2 0,0 0 0,-2 1 0,-1-1 0,-1 0 0,-2-4 0,-1 0 0,1-2 0,2-2 0,0 0 0,3-2 0,0-6 0,1 3 0,0-3 0,0 4 0,0 2 0,3 2 0,-2-4 0,6 5 0,-2-2 0,3 3 0,-3 3 0,2-2 0,-6 10 0,5-7 0,-6 5 0,2-3 0,-2 0 0,0 3 0,0-1 0,-2 0 0,1-1 0,-5-1 0,-1 2 0,-1-2 0,0 0 0,0-3 0,3-3 0,1-7 0,2 3 0,2-7 0,0 1 0,0 1 0,3-3 0,-3 5 0,6-1 0,-1 6 0,3-2 0,-1 4 0,-1 2 0,-4 0 0,0 2 0,-2 0 0,0 1 0,0-1 0,0 0 0,-2 0 0,0 0 0,-3 0 0,-1-2 0,4 2 0,-6-3 0,5 0 0,-1-4 0,2 0 0,2-5 0,0 4 0,3-4 0,-1 5 0,3-3 0,-1 6 0,0-2 0,2 2 0,-1 2 0,-1 0 0,0 4 0,-3 1 0,1-1 0,-2 0 0,0-2 0,0 0 0,-2 2 0,-2-1 0,-2 0 0,0-3 0,2-2 0,-2-2 0,0-6 0,1 2 0,2-5 0,3 6 0,0-1 0,0 2 0,0 0 0,1 1 0,0 0 0,4 2 0,0-3 0,1 3 0,0-1 0,4 2 0,-5 1 0,5 2 0,-8 1 0,0 0 0,-4 0 0,-2 1 0,-1-3 0,-3 1 0,2-3 0,0 0 0,0 0 0,1 0 0,1-2 0,0 2 0,0-4 0,-2 3 0,3-2 0,-2 2 0,4-3 0,-1 2 0,2-2 0,4 2 0,-1-2 0,3 4 0,-6-1 0,-2 4 0,-5 0 0,-1 2 0,1-5 0,0 3 0,2-3 0,-3 0 0,5-2 0,-2 2 0,4-4 0,0 0 0,1-3 0,0 1 0,5-4 0,0 5 0,5-1 0,-2 3 0,-3 5 0,0-2 0,-4 4 0,1 0 0,-2 1 0,0 1 0,-2-2 0,-1 0 0,-1 0 0,0 0 0,0-1 0,-1 2 0,1-4 0,1 5 0,-3-6 0,2 2 0,-3-2 0,3-7 0,2 1 0,2-9 0,0 6 0,0-3 0,3 4 0,0-1 0,2 3 0,-1 2 0,1-2 0,1 5 0,-1-2 0,0 6 0,-4 0 0,-1 5 0,0-2 0,0 1 0,0-1 0,-3-2 0,2 1 0,-7-2 0,7 0 0,-4-2 0,4 1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9:50.080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 1 24575,'-2'2'0,"0"0"0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9:50.335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21 0 10601,'-3'5'0,"2"2"5037,-7-6-5037,8 7 2431,-6-7-2431,6 6 0,-2-6 0,2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0:34.714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 74 24575,'4'0'0,"0"0"0,-2 0 0,1 0 0,-1 0 0,0 0 0,0 0 0,0 0 0,0 0 0,0 0 0,-1 1 0,1 0 0,-1 0 0,1-1 0,0 1 0,-2 1 0,1-1 0,-1 1 0,1-1 0,0 0 0,0 0 0,1-1 0,-1 1 0,1-1 0,-6-1 0,3 1 0,-4-2 0,3 2 0,2-3 0,-2 2 0,2-1 0,-1 0 0,1 0 0,0 0 0,-1 1 0,1-1 0,-1 0 0,1 0 0,0 0 0,0 0 0,0 0 0,0 0 0,0-1 0,0 1 0,0 0 0,-1 1 0,1-1 0,-1 1 0,0-1 0,-1 2 0,1-1 0,0-1 0,0 1 0,1-1 0,-1 1 0,1-1 0,0 0 0,0 0 0,0-1 0,0 1 0,0 0 0,0 0 0,0 0 0,0 0 0,0 0 0,0 0 0,0 0 0,0-1 0,0 1 0,-1 1 0,1-1 0,-2 2 0,1-1 0,0 0 0,-1 1 0,1-1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0:37.121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90 53 24575,'-6'0'0,"0"0"0,4 0 0,-2 0 0,1 0 0,-1 0 0,-1-1 0,2 0 0,-1 0 0,1 1 0,-1-1 0,1 1 0,1-2 0,-1 1 0,2-2 0,-1 1 0,1 0 0,1-1 0,0 1 0,0 0 0,1 0 0,2-1 0,1 1 0,1-1 0,0 2 0,0-1 0,0 0 0,0 0 0,0 0 0,0 0 0,0 2 0,0-3 0,-1 3 0,1-1 0,-2 0 0,1 1 0,0-2 0,-2 2 0,0 0 0,1 0 0,-1 0 0,0 0 0,0-1 0,1 1 0,-1-1 0,0 1 0,0 0 0,0 0 0,-1-1 0,-5 1 0,1-1 0,-4 1 0,2 0 0,-2 2 0,2-1 0,-2 2 0,5-3 0,0 2 0,0-1 0,-1 0 0,1-1 0,0 0 0,-1 0 0,1 0 0,1 1 0,-1-1 0,-1 1 0,1 0 0,-3-1 0,2 1 0,-1 0 0,1 0 0,-2 0 0,3-1 0,-2 0 0,1 0 0,0 0 0,-1 0 0,2 0 0,0 0 0,0 0 0,-1 0 0,1 0 0,0 0 0,0 0 0,-1 0 0,1 0 0,0 0 0,-1 0 0,1 1 0,0-1 0,1 1 0,0-1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0:38.808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45 25 24575,'-4'-3'0,"0"0"0,2 3 0,-3-2 0,3 2 0,0-2 0,0 2 0,0-2 0,0 1 0,0 0 0,0 0 0,-1 1 0,1-1 0,0 1 0,1-1 0,-1 1 0,2-2 0,-2 2 0,1-2 0,0 1 0,0-1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0:59.063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46 64 24575,'-4'-3'0,"-1"-2"0,2 4 0,0-4 0,-1 2 0,3 0 0,-3 0 0,3 1 0,-1-1 0,-1 1 0,2 0 0,-1 0 0,1 0 0,-1 1 0,0-1 0,1 0 0,-1-1 0,1 1 0,0 0 0,0 1 0,0-1 0,0 1 0,1-2 0,0 1 0,0 0 0,0 0 0,1 1 0,0 0 0,1 1 0,0 1 0,-1 0 0,0 1 0,0 0 0,0 0 0,-1 1 0,2-1 0,-2 0 0,2-1 0,-2 1 0,2-2 0,-1 2 0,0 0 0,1 0 0,-1 0 0,1-1 0,-2 1 0,2-2 0,-1 2 0,1-2 0,1 2 0,-1-1 0,0 2 0,0-2 0,-1 1 0,1-2 0,-1 2 0,1-2 0,-2 2 0,2-2 0,-1 2 0,0 0 0,1 0 0,-1 0 0,0 0 0,-1-1 0,1 1 0,0-1 0,0 0 0,-1 1 0,1-1 0,0 1 0,-1 0 0,2 0 0,-2 0 0,1-1 0,0 1 0,-1 0 0,2 0 0,-1-1 0,0 1 0,-1 0 0,1 0 0,0 0 0,-1 0 0,1-1 0,-1 1 0,1-1 0,-1 1 0,-1-5 0,1 2 0,-1-5 0,1 4 0,0-1 0,-1 1 0,0 0 0,-1 1 0,2-1 0,-1 1 0,0-1 0,1 1 0,-2-1 0,2 0 0,-2 1 0,1 0 0,-1 0 0,1 1 0,0-2 0,-1 2 0,2-2 0,-1 0 0,0 1 0,1-1 0,-1 1 0,0 0 0,1-1 0,-1 0 0,0 1 0,0-1 0,-1 2 0,2-2 0,-2 2 0,2-2 0,-2 2 0,2-2 0,-1 0 0,1 0 0,-1 0 0,1 0 0,-1 0 0,0 1 0,1-1 0,-1 1 0,1-1 0,-1 0 0,0 2 0,-1 2 0,1 0 0,1 2 0,0-2 0,0 1 0,0 0 0,0-1 0,0 2 0,0-2 0,0 0 0,0 0 0,0 1 0,0-1 0,0 0 0,0 1 0,0-1 0,0 0 0,0 0 0,0 0 0,0 1 0,0-1 0,0 0 0,0 0 0,0 0 0,0 1 0,0-1 0,1-1 0,0 0 0,1-1 0,0 1 0,-2 0 0,2 0 0,-2 1 0,1-1 0,-1 1 0,0 0 0,0 0 0,0 0 0,0 0 0,0 1 0,0-1 0,0-1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01.517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0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11.060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9 202 24575,'-3'4'0,"1"0"0,2 0 0,0-3 0,4-7 0,-3 1 0,4-5 0,-2 6 0,1 2 0,0 2 0,-2 2 0,0 4 0,0 0 0,-1 3 0,2-1 0,-3 0 0,-2-1 0,1-1 0,-2-2 0,2 0 0,-4-2 0,2 2 0,-3-4 0,2 2 0,1-6 0,0 2 0,2-6 0,-1-2 0,2-6 0,0-5 0,0 1 0,6 2 0,-5 8 0,8 4 0,-8 2 0,6 4 0,-2-2 0,1 2 0,1 4 0,-5 0 0,6 6 0,-7-1 0,7 1 0,-7 1 0,1 2 0,-2 3 0,-6 2 0,2-6 0,-6 2 0,5-6 0,0-2 0,0 0 0,1-2 0,0-1 0,0-2 0,1-4 0,1-2 0,2-7 0,0-4 0,0-11 0,0-6 0,8-6 0,-1 2 0,8 8 0,-5 10 0,4 6 0,-5 10 0,3-1 0,-4 4 0,0 0 0,3 11 0,1 0 0,0 12 0,-4 3 0,1 2 0,-8 0 0,3-1 0,-4-3 0,-4 7 0,-5-7 0,0-1 0,-2-11 0,8-6 0,-3-4 0,5 2 0,-4-4 0,3 2 0,-1-9 0,-1 1 0,3-12 0,-1-3 0,2-11 0,0-7 0,0-5 0,8-4 0,-2 7 0,12 4 0,-7 20 0,3 2 0,-6 14 0,0 1 0,-1 4 0,1 7 0,-5 5 0,6 22 0,-8-10 0,-1 14 0,-4-22 0,-5 0 0,2-8 0,0 0 0,2-6 0,0 0 0,1-3 0,-2 0 0,2-2 0,-2 1 0,0-10 0,0 3 0,2-7 0,-5-1 0,8-3 0,-5-6 0,6-2 0,0-4 0,3 12 0,-2-1 0,6 14 0,-6-1 0,7 4 0,-6-2 0,3 9 0,0 2 0,-4 11 0,2-4 0,-3 4 0,-2-7 0,1-2 0,-5-4 0,3-1 0,-5 1 0,3-4 0,-1 0 0,1-3 0,1 0 0,0 0 0,2-3 0,-5-4 0,5-5 0,-7-5 0,7-4 0,-2 1 0,7-4 0,-1 13 0,3-2 0,-1 10 0,0 1 0,2 2 0,0 8 0,-1 0 0,-1 8 0,-4 1 0,0-5 0,-6 2 0,2-6 0,-3 0 0,2-2 0,1-3 0,-1 0 0,1-2 0,0 1 0,0-2 0,0 0 0,0 0 0,-1-4 0,2 1 0,-5-14 0,7 2 0,-4-14 0,5 4 0,2 4 0,-1 8 0,8 9 0,-3 2 0,4 2 0,-4 4 0,-1 0 0,-2 8 0,3 1 0,-5 3 0,3 0 0,-4 0 0,-7 1 0,6-1 0,-17 5 0,14-10 0,-9 2 0,8-11 0,1 3 0,-1-4 0,1 3 0,-1-4 0,1 0 0,0 0 0,0-2 0,2 0 0,-6-10 0,7 1 0,-4-3 0,5 2 0,0 5 0,1 3 0,4 1 0,-1 2 0,4-1 0,1 13 0,3 0 0,-1 9 0,-4 1 0,3-1 0,-8 4 0,4 0 0,-10 10 0,3-11 0,-10 9 0,7-19 0,-4-2 0,5-5 0,-3-2 0,1-2 0,-6 0 0,5-4 0,-5 2 0,10-6 0,-2 4 0,1-4 0,1 1 0,0 1 0,1 0 0,0 0 0,3 2 0,-2 0 0,3 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13.604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13 270 24575,'-4'0'0,"1"0"0,1 4 0,1 2 0,0 1 0,-1 1 0,4-4 0,-1 2 0,4-6 0,0 2 0,3-2 0,-1-3 0,4-7 0,-7 2 0,7-6 0,-9 7 0,6-3 0,-8 2 0,3 0 0,-3 1 0,0 1 0,-2 4 0,1-2 0,-2 4 0,-2-2 0,1 2 0,-2 0 0,2 0 0,-1 0 0,1 2 0,0-2 0,-2 9 0,1-3 0,-2 5 0,4-2 0,-2-1 0,5 0 0,-3 0 0,5 2 0,-1-3 0,7 3 0,-4-7 0,6 2 0,-6-5 0,0 2 0,0-2 0,0 0 0,4-5 0,-3 2 0,2-5 0,-2 4 0,-3 0 0,2-2 0,-3-4 0,1-3 0,-2-10 0,-2 8 0,1-3 0,-3 13 0,3-1 0,-2 6 0,-5-2 0,3 2 0,-5 2 0,6 0 0,0 2 0,-1 2 0,-1 4 0,3-1 0,-1 3 0,4 0 0,0-3 0,0 3 0,0-6 0,4 1 0,2-3 0,3 1 0,1-2 0,2-1 0,-3-2 0,2-2 0,3-7 0,-3 0 0,2-4 0,-4 3 0,-6 1 0,3-2 0,-5 1 0,2-5 0,-3 3 0,-3-5 0,2 7 0,-7 2 0,7 4 0,-6 4 0,2-2 0,-1 4 0,0 0 0,1 4 0,-3 2 0,2 1 0,0 1 0,0 2 0,5 0 0,-2 4 0,3-3 0,1-3 0,2-4 0,1-4 0,2 2 0,0-3 0,6 1 0,15-6 0,-4-3 0,9-5 0,-11-5 0,-1-3 0,1-3 0,0-4 0,-3 2 0,4-14 0,-13 11 0,6-6 0,-14 18 0,2 4 0,-4 7 0,-2 2 0,-1 3 0,0 0 0,0 0 0,0 2 0,-1 0 0,1 4 0,-1 0 0,2 6 0,-3 1 0,5-1 0,-3 3 0,4-6 0,0 1 0,2-2 0,6-5 0,-2 4 0,3-6 0,-4 3 0,-1-4 0,0 0 0,0 0 0,0-4 0,2 1 0,-3-3 0,1 1 0,-4-1 0,0-1 0,0-1 0,0 2 0,-4-1 0,0 2 0,-5 2 0,3 0 0,0 3 0,1 4 0,1-3 0,1 10 0,-3-7 0,5 8 0,-5-5 0,6 1 0,-3 0 0,3-1 0,2-2 0,-2 0 0,6-1 0,0 4 0,1-4 0,-1 3 0,-3-6 0,0 0 0,1-1 0,-2-1 0,4 0 0,-5-4 0,4 2 0,-4-3 0,2 2 0,-2-1 0,1-1 0,-2 0 0,0-2 0,-3-1 0,1 3 0,-5 2 0,1 4 0,-1 3 0,3 2 0,-3 2 0,5 0 0,-3 3 0,5-2 0,0 1 0,0-3 0,2 0 0,-2-2 0,6-2 0,2 4 0,-1-5 0,3 3 0,-6-4 0,0 0 0,0 0 0,2-7 0,-1 2 0,-1-6 0,-2 3 0,-2 0 0,0-1 0,0 3 0,-2 2 0,-1 0 0,-1 4 0,0 0 0,2 2 0,0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5:57.189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172 1 24575,'10'0'0,"-2"0"0,6 0 0,0 0 0,0 0 0,6 0 0,6 0 0,-3 0 0,3 2 0,-7-1 0,-4 3 0,1-4 0,-2 4 0,-2-3 0,1 1 0,-4 0 0,0-2 0,-1 2 0,-2-2 0,0 0 0,0 0 0,0 0 0,-2 2 0,2-2 0,-2 2 0,0-2 0,2 0 0,-2 0 0,4 1 0,-2 0 0,0 1 0,0-1 0,-3 0 0,1 0 0,0-1 0,0 2 0,0-1 0,-2 2 0,-1-1 0,-2 2 0,-6-2 0,-2 1 0,-8-2 0,0 3 0,-4-1 0,-2 0 0,2 1 0,-2-1 0,3 0 0,-1 1 0,4-1 0,-3-1 0,6 0 0,-3-2 0,6 0 0,-3 0 0,5 0 0,-2 0 0,5 0 0,-2 0 0,4 0 0,-2 0 0,2 0 0,0 0 0,0 0 0,0 0 0,0 0 0,1 0 0,-1 0 0,0 0 0,0 0 0,1 0 0,-1 0 0,1 0 0,-1 0 0,0 0 0,-2 0 0,-2 0 0,-4 0 0,-5 0 0,3 2 0,-6 1 0,6 0 0,-3 1 0,3-1 0,0-1 0,5 2 0,-2-4 0,7 2 0,-2-2 0,2 2 0,2-3 0,8-2 0,2-3 0,7-1 0,8-2 0,-7 4 0,9 0 0,-10 1 0,4 3 0,-4-3 0,4 3 0,-4-1 0,2 2 0,-4 0 0,1 0 0,0 0 0,0 0 0,0 0 0,0 0 0,-3 0 0,2 0 0,-4 0 0,2 0 0,-2 0 0,1 0 0,-1 0 0,-1 0 0,-3 0 0,-1 0 0,0 0 0,-2 2 0,0-2 0,-2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50.894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1:53.331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325 94 24575,'-15'0'0,"-7"0"0,1 0 0,-4 0 0,1 0 0,6 1 0,2 1 0,-1 0 0,3-1 0,-2-1 0,4 0 0,-2 0 0,2 0 0,1 0 0,1 0 0,2 0 0,1-1 0,-1 1 0,3-1 0,-2 0 0,1 0 0,0-1 0,1 2 0,0-1 0,1-1 0,-1 2 0,1-1 0,1 1 0,1 0 0,0-1 0,1 0 0,3-1 0,4-1 0,5 0 0,3 0 0,2 1 0,1-1 0,-1 1 0,0-1 0,0 0 0,1 0 0,1-1 0,3 1 0,-3-1 0,4 2 0,0-1 0,-2 3 0,5-2 0,-6 2 0,2 0 0,-2 0 0,0 0 0,-5 0 0,0 0 0,-5 0 0,-1 0 0,-3 0 0,-1 1 0,-2 0 0,-1 2 0,-2-1 0,-4 0 0,-3 1 0,-6 0 0,-1 0 0,-3-1 0,1 0 0,-3-2 0,3 0 0,-4 0 0,-2 0 0,4 0 0,-3 0 0,7-3 0,1 1 0,0-3 0,5 2 0,1 0 0,4 2 0,1-1 0,2 1 0,1-2 0,4 2 0,2 0 0,7 0 0,-1-1 0,4-1 0,-4 0 0,4 1 0,-3-1 0,1 3 0,-2-3 0,0 3 0,0-3 0,0 3 0,0-2 0,0 2 0,0 0 0,0 0 0,0 0 0,0 0 0,-2 2 0,0-1 0,-3 3 0,-2-1 0,0 0 0,-3 0 0,2 0 0,-3 0 0,0 0 0,-1 0 0,0-1 0,-1-1 0,-4 0 0,-1-1 0,-6 0 0,3 0 0,-2 0 0,2 0 0,-1 0 0,3-1 0,1 0 0,1-2 0,1 1 0,0-1 0,2 1 0,-1-2 0,1 2 0,0-2 0,-1 2 0,1-2 0,0 2 0,-2-2 0,1 2 0,0-1 0,1 1 0,-1 0 0,1 0 0,1-1 0,2 2 0,1 0 0,3 1 0,-1 0 0,1 0 0,-3 0 0,3 0 0,-3 0 0,2 1 0,-2 0 0,0 1 0,0-1 0,-1-1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8:25.949"/>
    </inkml:context>
    <inkml:brush xml:id="br0">
      <inkml:brushProperty name="width" value="0.2" units="cm"/>
      <inkml:brushProperty name="height" value="0.2" units="cm"/>
      <inkml:brushProperty name="color" value="#EAF8FE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8:27.465"/>
    </inkml:context>
    <inkml:brush xml:id="br0">
      <inkml:brushProperty name="width" value="0.2" units="cm"/>
      <inkml:brushProperty name="height" value="0.2" units="cm"/>
      <inkml:brushProperty name="color" value="#EAF8FE"/>
    </inkml:brush>
  </inkml:definitions>
  <inkml:trace contextRef="#ctx0" brushRef="#br0">1 1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18:38.388"/>
    </inkml:context>
    <inkml:brush xml:id="br0">
      <inkml:brushProperty name="width" value="0.1" units="cm"/>
      <inkml:brushProperty name="height" value="0.1" units="cm"/>
      <inkml:brushProperty name="color" value="#EAF8FE"/>
    </inkml:brush>
  </inkml:definitions>
  <inkml:trace contextRef="#ctx0" brushRef="#br0">0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21:55.187"/>
    </inkml:context>
    <inkml:brush xml:id="br0">
      <inkml:brushProperty name="width" value="0.025" units="cm"/>
      <inkml:brushProperty name="height" value="0.025" units="cm"/>
      <inkml:brushProperty name="color" value="#8A93B7"/>
    </inkml:brush>
  </inkml:definitions>
  <inkml:trace contextRef="#ctx0" brushRef="#br0">0 0 20141,'3'0'0,"-1"0"0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6:27:52.470"/>
    </inkml:context>
    <inkml:brush xml:id="br0">
      <inkml:brushProperty name="width" value="0.05" units="cm"/>
      <inkml:brushProperty name="height" value="0.05" units="cm"/>
      <inkml:brushProperty name="color" value="#004893"/>
    </inkml:brush>
  </inkml:definitions>
  <inkml:trace contextRef="#ctx0" brushRef="#br0">0 0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6:27:55.174"/>
    </inkml:context>
    <inkml:brush xml:id="br0">
      <inkml:brushProperty name="width" value="0.05" units="cm"/>
      <inkml:brushProperty name="height" value="0.05" units="cm"/>
      <inkml:brushProperty name="color" value="#004893"/>
    </inkml:brush>
  </inkml:definitions>
  <inkml:trace contextRef="#ctx0" brushRef="#br0">1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6:27:59.963"/>
    </inkml:context>
    <inkml:brush xml:id="br0">
      <inkml:brushProperty name="width" value="0.05" units="cm"/>
      <inkml:brushProperty name="height" value="0.05" units="cm"/>
      <inkml:brushProperty name="color" value="#004893"/>
    </inkml:brush>
  </inkml:definitions>
  <inkml:trace contextRef="#ctx0" brushRef="#br0">1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6:29:26.778"/>
    </inkml:context>
    <inkml:brush xml:id="br0">
      <inkml:brushProperty name="width" value="0.05" units="cm"/>
      <inkml:brushProperty name="height" value="0.05" units="cm"/>
      <inkml:brushProperty name="color" value="#004893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6:31.074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172 135 24575,'13'2'0,"-3"-1"0,0-1 0,4 0 0,-3 0 0,1 0 0,-4 0 0,-3 0 0,3 0 0,-3 0 0,1 0 0,-3 0 0,0 0 0,0 0 0,-2 1 0,1 0 0,-2 2 0,0 0 0,-5 0 0,2-2 0,-7 2 0,-1 0 0,0-1 0,-4 1 0,1-3 0,-1 2 0,-1-2 0,0 0 0,3 0 0,-2 0 0,4 0 0,-2 0 0,2 0 0,0 0 0,3 0 0,-1 0 0,4 0 0,-1 0 0,3 0 0,-3 0 0,2 0 0,-2 0 0,3 0 0,-4 0 0,4 0 0,-1 0 0,-1 0 0,2 0 0,-2 0 0,0-1 0,2-1 0,-1 0 0,2 0 0,-1 0 0,3-1 0,-1 0 0,1 0 0,0 0 0,0 0 0,2 2 0,4-2 0,3 1 0,1 0 0,1-1 0,2 2 0,0-2 0,3 2 0,2 0 0,-2 1 0,10-3 0,-8 3 0,17-2 0,-17 2 0,14 0 0,-13 0 0,8 0 0,-5 0 0,-1 0 0,-3 0 0,-3 0 0,-3 0 0,0 0 0,-5 0 0,0 0 0,-3 0 0,-1 0 0,0 0 0,0 0 0,0 0 0,0 0 0,-3 0 0,-4 0 0,-4 0 0,-6 0 0,1 0 0,-19 1 0,10 0 0,-10 1 0,14-2 0,2 0 0,3 0 0,0 0 0,2 0 0,2 0 0,2 0 0,1-2 0,3 2 0,-3-2 0,2 2 0,0 0 0,1 0 0,1-1 0,1 0 0,1-2 0,0 0 0,0 0 0,0 0 0,0 0 0,0 0 0,0 0 0,0 0 0,0 0 0,0 0 0,-1 0 0,1 0 0,-3 1 0,1 0 0,-1 1 0,-1-1 0,0 1 0,0 0 0,1-1 0,0 2 0,0-1 0,0-1 0,0 2 0,1-3 0,0 3 0,1-2 0,0 0 0,1-1 0,0 0 0,1 1 0,2-1 0,2 1 0,4-1 0,-1 1 0,3 0 0,0-1 0,-1 2 0,1 0 0,0 1 0,-1 0 0,1 0 0,0 0 0,-2 0 0,-1 0 0,-2 0 0,1 0 0,-1 0 0,-1 0 0,0 0 0,-1 0 0,0 0 0,0 0 0,-1 0 0,-8 0 0,1 0 0,-8 0 0,3 0 0,-2 0 0,-9 4 0,7-1 0,-6 4 0,9-4 0,3 1 0,-1 0 0,3 0 0,0 0 0,2-1 0,0 0 0,0 0 0,1 0 0,0 0 0,1 0 0,0 0 0,1 0 0,0 0 0,0 0 0,1-2 0,1 1 0,4-2 0,1 0 0,4 0 0,0 0 0,-1-2 0,1 2 0,0-4 0,-1 4 0,1-2 0,0 2 0,-2 0 0,-1 0 0,-2 0 0,1 0 0,-2 0 0,1 0 0,-3 0 0,2 0 0,-2 0 0,0 0 0,0 2 0,-2-1 0,1 2 0,-1 0 0,-1 0 0,3 0 0,-3 0 0,1 0 0,-1 2 0,0-2 0,0 5 0,0-3 0,0 4 0,-3-3 0,-2 1 0,-4-2 0,-9 2 0,6-3 0,-6 0 0,8-3 0,-1-1 0,4 0 0,-1 0 0,4 0 0,1-1 0,3 1 0,5-3 0,2 1 0,4 0 0,2-2 0,-2 4 0,4-3 0,-4 2 0,2-2 0,-4 1 0,1 0 0,-3-1 0,3 3 0,-3-2 0,3 2 0,-3 0 0,4 0 0,-4 0 0,1 0 0,-3 0 0,1 2 0,-3-1 0,2 2 0,-2-1 0,0 1 0,-2-2 0,2 2 0,-2 0 0,1 0 0,-1 0 0,1 0 0,-2 0 0,1 0 0,-2-2 0,-1 1 0,-2-2 0,1 0 0,-2 0 0,2 0 0,0 0 0,1-2 0,1 1 0,1-2 0,0 0 0,0 0 0,1 1 0,1 0 0,1 0 0,1-1 0,0 0 0,0 0 0,-1 0 0,2 1 0,-2 1 0,3 1 0,-3 0 0,2 0 0,-2 0 0,0 0 0,0 0 0,0 1 0,0 1 0,0 1 0,-2 1 0,1-1 0,-2 3 0,-5-2 0,-1 1 0,-9-1 0,-2-2 0,-2 0 0,-1-2 0,1 0 0,1 0 0,0 0 0,4 0 0,1 0 0,3 0 0,-1-2 0,2 0 0,1-1 0,3 1 0,-1-1 0,2 3 0,0-3 0,1 3 0,0-2 0,0 1 0,0 1 0,1-3 0,2 2 0,3-2 0,2-1 0,4 3 0,-1-2 0,3 1 0,0-2 0,-2 1 0,1-1 0,-1 0 0,0 2 0,1-1 0,-3 3 0,1-2 0,-1 2 0,-3 0 0,3 0 0,-3 0 0,1 0 0,0 0 0,-2 0 0,0 0 0,0 0 0,0 0 0,-2-1 0,-2-1 0,-3-1 0,-3 0 0,1 0 0,-1-1 0,-7 0 0,4 0 0,-5-1 0,5 2 0,1-1 0,-2 1 0,3-2 0,-3 1 0,4-1 0,-1 0 0,3 2 0,-1-2 0,2 2 0,0 0 0,2 0 0,1 0 0,1 0 0,0 0 0,0 0 0,1 1 0,4-1 0,7 3 0,0-2 0,4 2 0,-6 0 0,1 0 0,0 0 0,-1 0 0,1 0 0,2 0 0,0 0 0,3 0 0,2 0 0,-2 0 0,0 0 0,-1 0 0,-2 0 0,0 0 0,0 0 0,-2 0 0,-2 0 0,-1 0 0,-2 2 0,-1-2 0,0 3 0,-2-2 0,0 2 0,0 0 0,-2 0 0,1 0 0,-2 0 0,0 0 0,-5 0 0,-3 1 0,-4-1 0,-3-1 0,2 2 0,-3-4 0,1 3 0,1-2 0,-1 2 0,4-2 0,-2 0 0,3-1 0,1 0 0,0 0 0,3 0 0,-1 0 0,1 0 0,-1 0 0,2 0 0,1 0 0,1 0 0,0 0 0,0-1 0,1 0 0,1-2 0,1 0 0,0 0 0,0-1 0,0 1 0,1-2 0,1 1 0,3 0 0,2-2 0,1 2 0,3-1 0,0 3 0,-1-2 0,-1 4 0,1-2 0,-3 2 0,4 0 0,-6 0 0,3 0 0,-5 0 0,2 0 0,-2 0 0,0 0 0,0 0 0,-2 2 0,1-1 0,-2 2 0,0 0 0,0 0 0,-3-1 0,-1 0 0,-4-1 0,-1 2 0,-2-3 0,-2 2 0,2-2 0,-2 0 0,2 1 0,1 0 0,1 0 0,0-1 0,4 0 0,1 0 0,1 0 0,0 0 0,0 0 0,0 0 0,0 0 0,1 0 0,-1 0 0,0-1 0,0-1 0,0 0 0,0 0 0,0-1 0,-1 1 0,0-1 0,-2 2 0,1-2 0,-1 2 0,-1-1 0,0 1 0,1-2 0,-1 3 0,-1-3 0,1 2 0,-1-2 0,3 3 0,-2-1 0,4 1 0,0-2 0,9 2 0,-2-1 0,9 1 0,-4 0 0,1 0 0,15 0 0,-10 0 0,14 0 0,-17 0 0,4 0 0,-6-2 0,-1 2 0,1-4 0,-1 2 0,2 0 0,-2-1 0,1 3 0,-1-2 0,-1 2 0,3-1 0,-3 0 0,3 0 0,-2 1 0,1 0 0,-3 0 0,3 0 0,-3 0 0,2 0 0,-3 0 0,-1 0 0,1 0 0,-2 0 0,0 0 0,-1 0 0,0 0 0,0 0 0,0 0 0,1 0 0,-1 0 0,1 1 0,-1 1 0,0-1 0,-1 2 0,0-3 0,-1 3 0,1-3 0,-2 3 0,3-2 0,-1 2 0,1 0 0,-2 0 0,0 0 0,1 0 0,-2 0 0,3 0 0,-3 0 0,1-1 0,-1 1 0,0 0 0,0 0 0,0 0 0,0 0 0,0 0 0,0 0 0,0 1 0,0 1 0,0 2 0,0-2 0,0 1 0,0-1 0,-1 1 0,-3 1 0,1-1 0,-3 1 0,0-1 0,0 1 0,-1-1 0,1 1 0,1-2 0,-1-1 0,1-1 0,0 1 0,-1-1 0,2 0 0,-2 0 0,3-1 0,-3-1 0,2-1 0,-2 0 0,3 0 0,-3 0 0,2 0 0,-2 0 0,3 0 0,-2 0 0,2 0 0,2-1 0,-1-1 0,1-1 0,1 0 0,-2 0 0,2-1 0,0 0 0,0-2 0,0 1 0,0-1 0,0 1 0,0-2 0,0 3 0,0-1 0,2 0 0,-1 0 0,2 2 0,0-1 0,3-2 0,0 2 0,1-4 0,0 5 0,-2-2 0,1 2 0,-1 0 0,0-1 0,1 3 0,-3-2 0,3 3 0,-1-2 0,0 2 0,0 0 0,-1 0 0,-1 0 0,2 0 0,-2 0 0,0 0 0,0 0 0,0 0 0,0 0 0,0 0 0,-2 2 0,0-1 0,-1 2 0,0 0 0,0 0 0,0 0 0,0 0 0,0 0 0,-1 1 0,-2 0 0,-2 0 0,-2 1 0,1 0 0,-3 0 0,2 1 0,-3-2 0,3 2 0,-1-2 0,1 1 0,2-2 0,0 0 0,2-1 0,1 0 0,1-1 0,4-2 0,4-2 0,2-2 0,1-3 0,12-12 0,-11 11 0,11-11 0,-19 17 0,1-1 0,-1 2 0,-1 2 0,-1 1 0,-2 2 0,-2 0 0,1 1 0,-3 0 0,4 0 0,-1-1 0,0 0 0,1 0 0,0 0 0,1 0 0,0 0 0,1-1 0,1 0 0,0-1 0,0 0 0,1 0 0,-2 0 0,2-1 0,0 0 0,0 0 0,0 0 0,0 0 0,0 0 0,0 0 0,-1 0 0,1 0 0,-1 1 0,1 1 0,-3 1 0,3 0 0,-3 0 0,1 0 0,-1 0 0,0 0 0,0 0 0,0-1 0,0 1 0,0 0 0,0 0 0,0 0 0,0 0 0,0 0 0,0-3 0,1 2 0,0 0 0,0 3 0,-2 0 0,-3 0 0,-4-1 0,2 0 0,-3 1 0,4-2 0,-1 0 0,-1 0 0,2-1 0,-1-1 0,1-1 0,0 0 0,1 0 0,1 0 0,2-1 0,-1 0 0,2-2 0,2 0 0,1 0 0,0 0 0,3-1 0,-2 0 0,2 0 0,-1-1 0,0 1 0,1 0 0,-2-1 0,0 2 0,-1 0 0,0 0 0,0 2 0,-1-2 0,-1 1 0,0-1 0,-1 1 0,3 0 0,-3-1 0,3 3 0,-2-1 0,2 1 0,0 0 0,0 0 0,-1 0 0,2 0 0,0 0 0,0 0 0,-1 0 0,-1 0 0,1 0 0,0 0 0,0 0 0,0 0 0,0 0 0,0 0 0,0 0 0,0 0 0,0 0 0,-1 0 0,1 0 0,0 0 0,0 0 0,0 0 0,-1 0 0,1 0 0,0 0 0,0-1 0,-2-1 0,1-1 0,-2 0 0,0 0 0,0 0 0,0 0 0,0 0 0,0 0 0,0 0 0,0 0 0,-2 0 0,1 0 0,-2 0 0,0 0 0,-2 0 0,2 0 0,-3 0 0,2 0 0,-2 1 0,3-1 0,-2 2 0,2-1 0,0-1 0,0 3 0,0-3 0,0 2 0,0-1 0,0 0 0,0 1 0,-2-1 0,1 0 0,-4 0 0,5 0 0,-2 1 0,2 0 0,0 1 0,0-1 0,0 0 0,1 0 0,-1 1 0,0 0 0,0 0 0,0 0 0,0 0 0,0 0 0,0 0 0,0 0 0,1 0 0,0-1 0,1-1 0,3-1 0,2 2 0,2-2 0,2 3 0,1-2 0,0 2 0,1 0 0,-3 0 0,3 0 0,-3 0 0,2 0 0,-4 0 0,1 0 0,-3 0 0,3 0 0,-2 0 0,0 0 0,-1 0 0,0 0 0,0 0 0,0 1 0,0 0 0,-2 1 0,2-1 0,-3 1 0,3-1 0,-2 1 0,2 0 0,0-1 0,-2 2 0,1-2 0,-2 2 0,0 0 0,1 0 0,-1-1 0,1 1 0,-1 0 0,0 0 0,0 0 0,0 0 0,0 0 0,0 0 0,0-1 0,0 1 0,0 0 0,0 0 0,0 0 0,2 0 0,-2 0 0,1 0 0,-1 0 0,0 0 0,0 0 0,0 0 0,0 0 0,0 0 0,0 0 0,0-1 0,0 1 0,0 0 0,2 0 0,-2 0 0,1 0 0,-1 0 0,0 0 0,0 0 0,0 0 0,0-1 0,0 1 0,0 0 0,0 0 0,0 0 0,0 0 0,0-1 0,0 1 0,1-1 0,0 0 0,1-1 0,0 0 0,1-1 0,-1 0 0,1 0 0,0 0 0,0-1 0,0-1 0,0-1 0,0 1 0,0 0 0,0 0 0,0-1 0,-1 0 0,2-1 0,-3 0 0,1 0 0,-1-1 0,-1 2 0,2-3 0,-2 2 0,0-2 0,0 3 0,0-2 0,0 2 0,0 0 0,0 0 0,0 0 0,0 0 0,0 0 0,0 0 0,0 0 0,0 1 0,0-1 0,0 0 0,-1 1 0,-1 0 0,-1 0 0,0 1 0,0-1 0,2 1 0,-2 1 0,2-2 0,-2 1 0,0 1 0,0-2 0,0 1 0,-2 1 0,2-3 0,-3 3 0,2-3 0,-2 3 0,3-2 0,-3 1 0,1 1 0,0-2 0,-2 2 0,4 0 0,-3 0 0,1 0 0,0 0 0,-1 0 0,3 0 0,-4 0 0,4 0 0,-2 0 0,2 0 0,1 0 0,-1 0 0,0 0 0,0 0 0,-2 0 0,2 0 0,-2 0 0,0 0 0,2 0 0,-1 0 0,-1 0 0,2 0 0,-3 0 0,2 0 0,0 0 0,2-1 0,1-1 0,1-1 0,3 0 0,2 0 0,4-1 0,2 1 0,0-1 0,1 2 0,0 1 0,-1 1 0,-1 0 0,-3 0 0,1 0 0,-1 0 0,-1 0 0,-1 0 0,0 0 0,-2 0 0,1 0 0,-1 0 0,2 0 0,-2 0 0,0 0 0,0 0 0,0 0 0,0 0 0,-1 0 0,0 1 0,1-1 0,-2 3 0,1-1 0,1-1 0,-2 2 0,2-3 0,0 3 0,0-3 0,0 1 0,0 0 0,0 0 0,0 0 0,0-1 0,-1 0 0,1 0 0,0 0 0,0 1 0,0 0 0,-1 1 0,0-1 0,0 1 0,0 0 0,0 1 0,-2-1 0,2 1 0,-2 0 0,0 0 0,0 0 0,0 0 0,0 0 0,0 0 0,0 0 0,0 0 0,0 0 0,0-1 0,0 1 0,0 0 0,0 2 0,0-2 0,0 3 0,0-2 0,0 2 0,-2-3 0,2 2 0,-1-1 0,1-1 0,0 2 0,-2-2 0,2 0 0,-1 0 0,1 0 0,-2 0 0,2 0 0,-1-1 0,1 1 0,0 0 0,-2 0 0,2 0 0,-1 0 0,-1 1 0,1-2 0,-1 2 0,-1-2 0,2 1 0,-2 0 0,0-2 0,0 2 0,0-2 0,-2 1 0,0-1 0,0 1 0,-1-2 0,1 1 0,-3-1 0,1 0 0,-2 0 0,3 0 0,-1 0 0,1 0 0,-1 0 0,1 0 0,-1 0 0,2 0 0,1 0 0,-1 0 0,0-1 0,-1-1 0,1-1 0,1 1 0,-1 0 0,2 1 0,-2-2 0,2 3 0,0-3 0,0 2 0,0-1 0,0 0 0,2 0 0,-2 0 0,1 0 0,-1 0 0,0 0 0,0 0 0,0 0 0,1-1 0,-1 0 0,0 1 0,1 0 0,1 0 0,1-1 0,0 0 0,0 0 0,0-1 0,0 0 0,0 0 0,0-1 0,1 2 0,1-3 0,2 1 0,1 0 0,4-2 0,-2 2 0,1 0 0,-1-1 0,-1 2 0,1-2 0,-1 2 0,-1 0 0,1 0 0,-2 0 0,2 0 0,-3-1 0,2 4 0,-1-2 0,0 1 0,0-1 0,-1 1 0,0 1 0,1 0 0,0 0 0,0 0 0,-1 1 0,0 0 0,0 0 0,0 0 0,0 0 0,0 0 0,-1 0 0,1 0 0,0 0 0,0 0 0,0 0 0,-1 0 0,1 0 0,0 0 0,0 0 0,0 0 0,0 0 0,0 0 0,0 0 0,0 0 0,0 0 0,0 0 0,0-2 0,-1 2 0,1-3 0,0 3 0,0-1 0,0-1 0,0 2 0,0-1 0,0 1 0,0 0 0,0 0 0,0 0 0,0 0 0,-1 0 0,1 0 0,0 0 0,0 0 0,0 0 0,0 0 0,-1 1 0,0 1 0,0-1 0,-1 2 0,1-2 0,-1 2 0,0 0 0,-1-1 0,0 1 0,0 0 0,0 0 0,0-1 0,0 1 0,-1-1 0,-3 0 0,0-1 0,-3 0 0,0-1 0,1 0 0,-2 2 0,1-2 0,-2 2 0,1-2 0,1 0 0,-2 0 0,3 0 0,1 0 0,-1 0 0,1 0 0,-2 0 0,2 0 0,-1 0 0,3 0 0,-2 0 0,2 0 0,0 0 0,0 0 0,0-2 0,0 2 0,0-2 0,0 1 0,0-1 0,1 1 0,0-1 0,-1 1 0,2-1 0,-2 1 0,0-1 0,0 1 0,0 0 0,0 0 0,0 0 0,0-1 0,0 2 0,0-2 0,0 1 0,0 1 0,0-2 0,1 2 0,-1 0 0,0 0 0,0 0 0,0-1 0,0 1 0,0-2 0,0 2 0,0-1 0,0 1 0,0-2 0,0 1 0,0 1 0,0-2 0,0 1 0,0 1 0,0-2 0,0 1 0,0 1 0,0-2 0,0 1 0,0 1 0,0-3 0,0 3 0,0-2 0,1 1 0,0 1 0,0-2 0,7 2 0,1 0 0,7 0 0,-3 0 0,3 0 0,10 0 0,-7 0 0,6 0 0,-11 0 0,-3 0 0,3 0 0,-4 0 0,1 2 0,-3-2 0,1 2 0,-3-2 0,3 0 0,-2 1 0,2-1 0,-3 2 0,2-2 0,-2 0 0,0 0 0,0 0 0,-1 0 0,1 0 0,0 0 0,0 0 0,0 0 0,0 0 0,0 0 0,0 0 0,-1 0 0,1 0 0,-2 1 0,2-1 0,-3 3 0,3-2 0,-3 2 0,2-1 0,-1 0 0,1 0 0,-2 0 0,3 0 0,-3 1 0,2-2 0,-2 2 0,1-1 0,-1 0 0,2 0 0,-2 1 0,0-1 0,0 1 0,-2 0 0,1-2 0,-2 2 0,0-3 0,0 1 0,0 1 0,0-2 0,0 1 0,0-1 0,0 0 0,-3 0 0,0-7 0,0 6 0,3-6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6:29:30.343"/>
    </inkml:context>
    <inkml:brush xml:id="br0">
      <inkml:brushProperty name="width" value="0.05" units="cm"/>
      <inkml:brushProperty name="height" value="0.05" units="cm"/>
      <inkml:brushProperty name="color" value="#004893"/>
    </inkml:brush>
  </inkml:definitions>
  <inkml:trace contextRef="#ctx0" brushRef="#br0">1 0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6:31:41.813"/>
    </inkml:context>
    <inkml:brush xml:id="br0">
      <inkml:brushProperty name="width" value="0.05" units="cm"/>
      <inkml:brushProperty name="height" value="0.05" units="cm"/>
      <inkml:brushProperty name="color" value="#004893"/>
    </inkml:brush>
  </inkml:definitions>
  <inkml:trace contextRef="#ctx0" brushRef="#br0">0 0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6:31:44.399"/>
    </inkml:context>
    <inkml:brush xml:id="br0">
      <inkml:brushProperty name="width" value="0.05" units="cm"/>
      <inkml:brushProperty name="height" value="0.05" units="cm"/>
      <inkml:brushProperty name="color" value="#004893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8:41.936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113 25 24575,'-4'13'0,"-2"-4"0,6 1 0,-3-12 0,3-1 0,-2-3 0,1-4 0,-1 7 0,2 2 0,0 5 0,0 6 0,0-1 0,0-6 0,0-4 0,-2-2 0,1-4 0,-1 3 0,2-4 0,-3 5 0,3-1 0,-3 1 0,3 2 0,0 4 0,0 3 0,0 4 0,3-4 0,-3 2 0,0-5 0,-3-3 0,-2-3 0,-1-3 0,3 1 0,-1 2 0,3-2 0,-1 2 0,2-2 0,0-1 0,4 3 0,0 1 0,4 2 0,-3 0 0,-2 2 0,2-1 0,-5 6 0,5-3 0,-4 3 0,1 1 0,-2-2 0,0 2 0,-2-5 0,-1-1 0,-3-2 0,1 0 0,2-2 0,-2 1 0,5-4 0,-5 2 0,4-2 0,-1-3 0,2 2 0,4-2 0,0 2 0,4 2 0,-2-3 0,2 6 0,-1-6 0,0 6 0,-1-1 0,-1 2 0,-2 2 0,-1 1 0,-2 5 0,0 0 0,-2-2 0,1 3 0,-6-4 0,1 4 0,-5-2 0,1-3 0,-1-1 0,3-3 0,0 0 0,5-3 0,0 0 0,3 3 0,0 5 0,0 4 0,0 2 0,0-4 0,-2-4 0,-1 0 0,-2-6 0,-1-2 0,-1-6 0,3 2 0,1-1 0,3 5 0,2 2 0,1 0 0,0 6 0,2-3 0,-4 7 0,6 4 0,-6 1 0,3 3 0,-4-7 0,0 0 0,-2-5 0,-1-1 0,-5-2 0,0 0 0,2-2 0,-4 1 0,9-4 0,-6 5 0,6-5 0,-3 4 0,3-3 0,-1 1 0,6 0 0,-2 0 0,2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8:59.024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166 147 24575,'0'-6'0,"0"-7"0,0 7 0,0-6 0,0 6 0,0 0 0,0-1 0,1 3 0,2 2 0,-1 4 0,2 0 0,-4 4 0,2 1 0,-2-1 0,-2-2 0,0-2 0,-2-2 0,0 0 0,-1-3 0,2 0 0,-1-3 0,4 2 0,-2-2 0,2 1 0,0-1 0,0 2 0,0 0 0,0-2 0,2 3 0,-2-3 0,4 6 0,-2-2 0,2 2 0,-2 2 0,0 0 0,0 2 0,-2 2 0,2-1 0,-2 1 0,0-2 0,0 2 0,-2-2 0,0 2 0,-2-3 0,0-1 0,0-4 0,-1-1 0,0-6 0,2 3 0,-1-3 0,4 5 0,0 0 0,0-1 0,2 1 0,4-3 0,1 3 0,1-1 0,0 7 0,-2 1 0,-1 1 0,-2 1 0,-1-1 0,-1 0 0,1 0 0,-2 0 0,0 0 0,-2 1 0,-1 1 0,-2-2 0,-1 0 0,1-2 0,-1-2 0,0 0 0,3-4 0,-4 1 0,6-3 0,-3 1 0,4 1 0,0 0 0,0 0 0,0-1 0,2 1 0,-1 0 0,4 2 0,-4-2 0,6 4 0,-2-2 0,2 5 0,-3 2 0,1 1 0,-5 0 0,2-1 0,-2-1 0,-2-2 0,2 4 0,-6-6 0,5 6 0,-6-6 0,2 2 0,-1-2 0,0 0 0,2 0 0,-1 0 0,3-2 0,-2 0 0,4-2 0,-4 0 0,4 0 0,-2-1 0,2 1 0,0 0 0,0-2 0,2 1 0,2 1 0,2 2 0,1 2 0,2 6 0,-6-3 0,5 5 0,-8-4 0,2 0 0,-2 0 0,0 0 0,-3 2 0,1-1 0,-3-1 0,-1-2 0,0-2 0,-1 0 0,1 0 0,4-4 0,0 1 0,2-3 0,-2 2 0,2 0 0,-2 0 0,2-2 0,2 3 0,-2-3 0,4 6 0,0-2 0,2 2 0,1 2 0,-1 0 0,-4 2 0,0 0 0,-6 1 0,0 0 0,-5-2 0,5 1 0,-2-3 0,4 1 0,0-6 0,-2 1 0,3-3 0,0 2 0,1 0 0,-2 0 0,1 0 0,-1-1 0,2 1 0,2 0 0,1 0 0,2 2 0,5 0 0,-4 5 0,5 1 0,-10 4 0,5-1 0,-6-1 0,3 0 0,-3-2 0,0 1 0,-6 2 0,3-4 0,-5 5 0,2-8 0,0 2 0,-2-2 0,3-2 0,-2 2 0,6-6 0,-5 5 0,6-6 0,-2 4 0,2-5 0,0 3 0,0-1 0,0 0 0,2 4 0,2-2 0,1 4 0,0 2 0,-2 0 0,-1 2 0,-2 0 0,0 0 0,0 1 0,-2-1 0,1 0 0,-4-2 0,2 2 0,-3-4 0,2 2 0,-6 2 0,5-3 0,-5 2 0,6-3 0,2-2 0,0 0 0,2-4 0,2 3 0,-2-4 0,6 3 0,-5-2 0,6 3 0,-6-2 0,6 4 0,-6-5 0,5 6 0,-8-2 0,-2 2 0,-1 0 0,-3 2 0,4-2 0,0 2 0,0 0 0,0-2 0,-1 2 0,1-2 0,0 0 0,0 0 0,2-3 0,2 0 0,0-3 0,9 4 0,-5-4 0,6 5 0,-5-3 0,-1 4 0,0 0 0,0 0 0,0 0 0,-2 8 0,3-3 0,-5 10 0,3-5 0,-5 0 0,0-4 0,-3-2 0,1-2 0,-2 4 0,1-4 0,-2 2 0,1-2 0,3-4 0,-2 0 0,4-4 0,0-4 0,4-2 0,-2-1 0,8 0 0,-6 6 0,5-1 0,-1 0 0,-10 9 0,2-6 0,-10 11 0,-1-5 0,2 4 0,-2-5 0,6 3 0,-4-1 0,5 0 0,-1 4 0,4-2 0,6 1 0,-1-4 0,3-1 0,0 0 0,0 0 0,2 0 0,2-5 0,-3 2 0,1-5 0,-6 4 0,2 2 0,-4-4 0,2 1 0,-4-3 0,-3 1 0,0 3 0,-1 1 0,2 3 0,0 0 0,0 0 0,-1 0 0,1 2 0,0-1 0,-2 8 0,3-6 0,-4 7 0,6-5 0,-4 3 0,4-1 0,-1 3 0,2-4 0,4 1 0,-1-3 0,8 2 0,-3-4 0,4 1 0,-4-3 0,4-4 0,-3 3 0,5-11 0,-5 7 0,2-7 0,-5 6 0,-1 0 0,-4 2 0,-2 2 0,0-2 0,-3 4 0,2-4 0,-2 3 0,0-2 0,0 2 0,-2-1 0,-1 2 0,-1 0 0,-1 3 0,1 0 0,2 2 0,0 0 0,-2 4 0,5-1 0,-4 4 0,6-6 0,-1 2 0,2-4 0,2 2 0,-2 0 0,9-3 0,-5 3 0,7-6 0,-5 2 0,6-2 0,-1-5 0,1 1 0,-4-4 0,-2 1 0,2-1 0,-5-1 0,2-1 0,-2 2 0,-2 0 0,1-1 0,-6 2 0,1 1 0,-3 1 0,0 3 0,0 0 0,-13 2 0,8 0 0,-8 3 0,11 0 0,0 2 0,-2 4 0,2-2 0,0 3 0,1-1 0,4-1 0,-1-1 0,8 0 0,-4-4 0,4-1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5:09:31.328"/>
    </inkml:context>
    <inkml:brush xml:id="br0">
      <inkml:brushProperty name="width" value="0.05" units="cm"/>
      <inkml:brushProperty name="height" value="0.05" units="cm"/>
      <inkml:brushProperty name="color" value="#EAF8FE"/>
    </inkml:brush>
  </inkml:definitions>
  <inkml:trace contextRef="#ctx0" brushRef="#br0">4 5 24575,'-2'-2'0,"0"0"0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2D903-DF08-4F29-AEB4-7C56AC602C15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5624B-CE93-48B4-BF0F-02146F6D1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08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 уважаемый Дмитри</a:t>
            </a:r>
            <a:r>
              <a:rPr lang="ru-RU" baseline="0" dirty="0"/>
              <a:t>й Альбертович</a:t>
            </a:r>
            <a:r>
              <a:rPr lang="ru-RU" dirty="0"/>
              <a:t>! Добрый день, коллеги.</a:t>
            </a:r>
          </a:p>
          <a:p>
            <a:r>
              <a:rPr lang="ru-RU" dirty="0"/>
              <a:t>Согласно поручению</a:t>
            </a:r>
            <a:r>
              <a:rPr lang="ru-RU" baseline="0" dirty="0"/>
              <a:t> ректора по рекомендациям по использованию фирменного стиля, мы разослали всем руководителям подразделений письмо с просьбой предоставить нам обратную связь в виде предложений по изменению и корректировкам связанными с использованием фирменного стиля в презентациях.</a:t>
            </a:r>
          </a:p>
          <a:p>
            <a:r>
              <a:rPr lang="ru-RU" baseline="0" dirty="0"/>
              <a:t>Все полученные рекомендации мы разбили на три категории:</a:t>
            </a:r>
          </a:p>
          <a:p>
            <a:pPr marL="228600" indent="-228600">
              <a:buAutoNum type="arabicParenR"/>
            </a:pPr>
            <a:r>
              <a:rPr lang="ru-RU" baseline="0" dirty="0"/>
              <a:t>Предложения по оформлению презентации;</a:t>
            </a:r>
          </a:p>
          <a:p>
            <a:pPr marL="228600" indent="-228600">
              <a:buAutoNum type="arabicParenR"/>
            </a:pPr>
            <a:r>
              <a:rPr lang="ru-RU" baseline="0" dirty="0"/>
              <a:t>Предложения по внедрению новых единых стилеобразующих элементов;</a:t>
            </a:r>
          </a:p>
          <a:p>
            <a:pPr marL="228600" indent="-228600">
              <a:buAutoNum type="arabicParenR"/>
            </a:pPr>
            <a:r>
              <a:rPr lang="ru-RU" baseline="0" dirty="0"/>
              <a:t>Предложения по структуре презентаций.</a:t>
            </a:r>
          </a:p>
          <a:p>
            <a:pPr marL="228600" indent="-228600">
              <a:buAutoNum type="arabicParenR"/>
            </a:pPr>
            <a:endParaRPr lang="ru-RU" baseline="0" dirty="0"/>
          </a:p>
          <a:p>
            <a:pPr marL="0" indent="0">
              <a:buNone/>
            </a:pPr>
            <a:r>
              <a:rPr lang="ru-RU" baseline="0" dirty="0"/>
              <a:t>Итак, перейдем к первому пункту – оформление.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167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50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8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24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1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56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93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4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54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70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6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117" Type="http://schemas.openxmlformats.org/officeDocument/2006/relationships/customXml" Target="../ink/ink57.xml"/><Relationship Id="rId21" Type="http://schemas.openxmlformats.org/officeDocument/2006/relationships/customXml" Target="../ink/ink8.xml"/><Relationship Id="rId42" Type="http://schemas.openxmlformats.org/officeDocument/2006/relationships/image" Target="../media/image25.png"/><Relationship Id="rId47" Type="http://schemas.openxmlformats.org/officeDocument/2006/relationships/customXml" Target="../ink/ink21.xml"/><Relationship Id="rId63" Type="http://schemas.openxmlformats.org/officeDocument/2006/relationships/customXml" Target="../ink/ink29.xml"/><Relationship Id="rId68" Type="http://schemas.openxmlformats.org/officeDocument/2006/relationships/image" Target="../media/image38.png"/><Relationship Id="rId84" Type="http://schemas.openxmlformats.org/officeDocument/2006/relationships/image" Target="../media/image46.png"/><Relationship Id="rId89" Type="http://schemas.openxmlformats.org/officeDocument/2006/relationships/customXml" Target="../ink/ink42.xml"/><Relationship Id="rId112" Type="http://schemas.openxmlformats.org/officeDocument/2006/relationships/customXml" Target="../ink/ink55.xml"/><Relationship Id="rId16" Type="http://schemas.openxmlformats.org/officeDocument/2006/relationships/image" Target="../media/image12.png"/><Relationship Id="rId107" Type="http://schemas.openxmlformats.org/officeDocument/2006/relationships/customXml" Target="../ink/ink52.xml"/><Relationship Id="rId11" Type="http://schemas.openxmlformats.org/officeDocument/2006/relationships/customXml" Target="../ink/ink3.xml"/><Relationship Id="rId32" Type="http://schemas.openxmlformats.org/officeDocument/2006/relationships/image" Target="../media/image20.png"/><Relationship Id="rId37" Type="http://schemas.openxmlformats.org/officeDocument/2006/relationships/customXml" Target="../ink/ink16.xml"/><Relationship Id="rId53" Type="http://schemas.openxmlformats.org/officeDocument/2006/relationships/customXml" Target="../ink/ink24.xml"/><Relationship Id="rId58" Type="http://schemas.openxmlformats.org/officeDocument/2006/relationships/image" Target="../media/image33.png"/><Relationship Id="rId74" Type="http://schemas.openxmlformats.org/officeDocument/2006/relationships/image" Target="../media/image41.png"/><Relationship Id="rId79" Type="http://schemas.openxmlformats.org/officeDocument/2006/relationships/customXml" Target="../ink/ink37.xml"/><Relationship Id="rId102" Type="http://schemas.openxmlformats.org/officeDocument/2006/relationships/customXml" Target="../ink/ink49.xml"/><Relationship Id="rId123" Type="http://schemas.openxmlformats.org/officeDocument/2006/relationships/image" Target="../media/image62.png"/><Relationship Id="rId5" Type="http://schemas.openxmlformats.org/officeDocument/2006/relationships/image" Target="../media/image7.png"/><Relationship Id="rId90" Type="http://schemas.openxmlformats.org/officeDocument/2006/relationships/image" Target="../media/image49.png"/><Relationship Id="rId95" Type="http://schemas.openxmlformats.org/officeDocument/2006/relationships/customXml" Target="../ink/ink45.xml"/><Relationship Id="rId22" Type="http://schemas.openxmlformats.org/officeDocument/2006/relationships/image" Target="../media/image15.png"/><Relationship Id="rId27" Type="http://schemas.openxmlformats.org/officeDocument/2006/relationships/customXml" Target="../ink/ink11.xml"/><Relationship Id="rId43" Type="http://schemas.openxmlformats.org/officeDocument/2006/relationships/customXml" Target="../ink/ink19.xml"/><Relationship Id="rId48" Type="http://schemas.openxmlformats.org/officeDocument/2006/relationships/image" Target="../media/image28.png"/><Relationship Id="rId64" Type="http://schemas.openxmlformats.org/officeDocument/2006/relationships/image" Target="../media/image36.png"/><Relationship Id="rId69" Type="http://schemas.openxmlformats.org/officeDocument/2006/relationships/customXml" Target="../ink/ink32.xml"/><Relationship Id="rId113" Type="http://schemas.openxmlformats.org/officeDocument/2006/relationships/image" Target="../media/image59.png"/><Relationship Id="rId118" Type="http://schemas.openxmlformats.org/officeDocument/2006/relationships/customXml" Target="../ink/ink58.xml"/><Relationship Id="rId80" Type="http://schemas.openxmlformats.org/officeDocument/2006/relationships/image" Target="../media/image44.png"/><Relationship Id="rId85" Type="http://schemas.openxmlformats.org/officeDocument/2006/relationships/customXml" Target="../ink/ink40.xml"/><Relationship Id="rId12" Type="http://schemas.openxmlformats.org/officeDocument/2006/relationships/image" Target="../media/image10.png"/><Relationship Id="rId17" Type="http://schemas.openxmlformats.org/officeDocument/2006/relationships/customXml" Target="../ink/ink6.xml"/><Relationship Id="rId33" Type="http://schemas.openxmlformats.org/officeDocument/2006/relationships/customXml" Target="../ink/ink14.xml"/><Relationship Id="rId38" Type="http://schemas.openxmlformats.org/officeDocument/2006/relationships/image" Target="../media/image23.png"/><Relationship Id="rId59" Type="http://schemas.openxmlformats.org/officeDocument/2006/relationships/customXml" Target="../ink/ink27.xml"/><Relationship Id="rId103" Type="http://schemas.openxmlformats.org/officeDocument/2006/relationships/image" Target="../media/image55.png"/><Relationship Id="rId108" Type="http://schemas.openxmlformats.org/officeDocument/2006/relationships/image" Target="../media/image57.png"/><Relationship Id="rId54" Type="http://schemas.openxmlformats.org/officeDocument/2006/relationships/image" Target="../media/image31.png"/><Relationship Id="rId70" Type="http://schemas.openxmlformats.org/officeDocument/2006/relationships/image" Target="../media/image39.png"/><Relationship Id="rId75" Type="http://schemas.openxmlformats.org/officeDocument/2006/relationships/customXml" Target="../ink/ink35.xml"/><Relationship Id="rId91" Type="http://schemas.openxmlformats.org/officeDocument/2006/relationships/customXml" Target="../ink/ink43.xml"/><Relationship Id="rId9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23" Type="http://schemas.openxmlformats.org/officeDocument/2006/relationships/customXml" Target="../ink/ink9.xml"/><Relationship Id="rId28" Type="http://schemas.openxmlformats.org/officeDocument/2006/relationships/image" Target="../media/image18.png"/><Relationship Id="rId49" Type="http://schemas.openxmlformats.org/officeDocument/2006/relationships/customXml" Target="../ink/ink22.xml"/><Relationship Id="rId114" Type="http://schemas.openxmlformats.org/officeDocument/2006/relationships/image" Target="../media/image60.png"/><Relationship Id="rId119" Type="http://schemas.openxmlformats.org/officeDocument/2006/relationships/customXml" Target="../ink/ink59.xml"/><Relationship Id="rId44" Type="http://schemas.openxmlformats.org/officeDocument/2006/relationships/image" Target="../media/image26.png"/><Relationship Id="rId60" Type="http://schemas.openxmlformats.org/officeDocument/2006/relationships/image" Target="../media/image34.png"/><Relationship Id="rId65" Type="http://schemas.openxmlformats.org/officeDocument/2006/relationships/customXml" Target="../ink/ink30.xml"/><Relationship Id="rId81" Type="http://schemas.openxmlformats.org/officeDocument/2006/relationships/customXml" Target="../ink/ink38.xml"/><Relationship Id="rId86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image" Target="../media/image13.png"/><Relationship Id="rId39" Type="http://schemas.openxmlformats.org/officeDocument/2006/relationships/customXml" Target="../ink/ink17.xml"/><Relationship Id="rId109" Type="http://schemas.openxmlformats.org/officeDocument/2006/relationships/customXml" Target="../ink/ink53.xml"/><Relationship Id="rId34" Type="http://schemas.openxmlformats.org/officeDocument/2006/relationships/image" Target="../media/image21.png"/><Relationship Id="rId50" Type="http://schemas.openxmlformats.org/officeDocument/2006/relationships/image" Target="../media/image29.png"/><Relationship Id="rId55" Type="http://schemas.openxmlformats.org/officeDocument/2006/relationships/customXml" Target="../ink/ink25.xml"/><Relationship Id="rId76" Type="http://schemas.openxmlformats.org/officeDocument/2006/relationships/image" Target="../media/image42.png"/><Relationship Id="rId97" Type="http://schemas.openxmlformats.org/officeDocument/2006/relationships/customXml" Target="../ink/ink46.xml"/><Relationship Id="rId104" Type="http://schemas.openxmlformats.org/officeDocument/2006/relationships/customXml" Target="../ink/ink50.xml"/><Relationship Id="rId120" Type="http://schemas.openxmlformats.org/officeDocument/2006/relationships/customXml" Target="../ink/ink60.xml"/><Relationship Id="rId7" Type="http://schemas.openxmlformats.org/officeDocument/2006/relationships/customXml" Target="../ink/ink1.xml"/><Relationship Id="rId71" Type="http://schemas.openxmlformats.org/officeDocument/2006/relationships/customXml" Target="../ink/ink33.xml"/><Relationship Id="rId92" Type="http://schemas.openxmlformats.org/officeDocument/2006/relationships/image" Target="../media/image50.png"/><Relationship Id="rId2" Type="http://schemas.openxmlformats.org/officeDocument/2006/relationships/image" Target="../media/image5.png"/><Relationship Id="rId29" Type="http://schemas.openxmlformats.org/officeDocument/2006/relationships/customXml" Target="../ink/ink12.xml"/><Relationship Id="rId24" Type="http://schemas.openxmlformats.org/officeDocument/2006/relationships/image" Target="../media/image16.png"/><Relationship Id="rId40" Type="http://schemas.openxmlformats.org/officeDocument/2006/relationships/image" Target="../media/image24.png"/><Relationship Id="rId45" Type="http://schemas.openxmlformats.org/officeDocument/2006/relationships/customXml" Target="../ink/ink20.xml"/><Relationship Id="rId66" Type="http://schemas.openxmlformats.org/officeDocument/2006/relationships/image" Target="../media/image37.png"/><Relationship Id="rId87" Type="http://schemas.openxmlformats.org/officeDocument/2006/relationships/customXml" Target="../ink/ink41.xml"/><Relationship Id="rId110" Type="http://schemas.openxmlformats.org/officeDocument/2006/relationships/customXml" Target="../ink/ink54.xml"/><Relationship Id="rId115" Type="http://schemas.openxmlformats.org/officeDocument/2006/relationships/customXml" Target="../ink/ink56.xml"/><Relationship Id="rId61" Type="http://schemas.openxmlformats.org/officeDocument/2006/relationships/customXml" Target="../ink/ink28.xml"/><Relationship Id="rId82" Type="http://schemas.openxmlformats.org/officeDocument/2006/relationships/image" Target="../media/image45.png"/><Relationship Id="rId19" Type="http://schemas.openxmlformats.org/officeDocument/2006/relationships/customXml" Target="../ink/ink7.xml"/><Relationship Id="rId14" Type="http://schemas.openxmlformats.org/officeDocument/2006/relationships/image" Target="../media/image11.png"/><Relationship Id="rId30" Type="http://schemas.openxmlformats.org/officeDocument/2006/relationships/image" Target="../media/image19.png"/><Relationship Id="rId35" Type="http://schemas.openxmlformats.org/officeDocument/2006/relationships/customXml" Target="../ink/ink15.xml"/><Relationship Id="rId56" Type="http://schemas.openxmlformats.org/officeDocument/2006/relationships/image" Target="../media/image32.png"/><Relationship Id="rId77" Type="http://schemas.openxmlformats.org/officeDocument/2006/relationships/customXml" Target="../ink/ink36.xml"/><Relationship Id="rId100" Type="http://schemas.openxmlformats.org/officeDocument/2006/relationships/customXml" Target="../ink/ink48.xml"/><Relationship Id="rId105" Type="http://schemas.openxmlformats.org/officeDocument/2006/relationships/customXml" Target="../ink/ink51.xml"/><Relationship Id="rId8" Type="http://schemas.openxmlformats.org/officeDocument/2006/relationships/image" Target="../media/image8.png"/><Relationship Id="rId51" Type="http://schemas.openxmlformats.org/officeDocument/2006/relationships/customXml" Target="../ink/ink23.xml"/><Relationship Id="rId72" Type="http://schemas.openxmlformats.org/officeDocument/2006/relationships/image" Target="../media/image40.png"/><Relationship Id="rId93" Type="http://schemas.openxmlformats.org/officeDocument/2006/relationships/customXml" Target="../ink/ink44.xml"/><Relationship Id="rId98" Type="http://schemas.openxmlformats.org/officeDocument/2006/relationships/image" Target="../media/image53.png"/><Relationship Id="rId121" Type="http://schemas.openxmlformats.org/officeDocument/2006/relationships/customXml" Target="../ink/ink61.xml"/><Relationship Id="rId3" Type="http://schemas.microsoft.com/office/2007/relationships/hdphoto" Target="../media/hdphoto1.wdp"/><Relationship Id="rId25" Type="http://schemas.openxmlformats.org/officeDocument/2006/relationships/customXml" Target="../ink/ink10.xml"/><Relationship Id="rId46" Type="http://schemas.openxmlformats.org/officeDocument/2006/relationships/image" Target="../media/image27.png"/><Relationship Id="rId67" Type="http://schemas.openxmlformats.org/officeDocument/2006/relationships/customXml" Target="../ink/ink31.xml"/><Relationship Id="rId116" Type="http://schemas.openxmlformats.org/officeDocument/2006/relationships/image" Target="../media/image61.png"/><Relationship Id="rId20" Type="http://schemas.openxmlformats.org/officeDocument/2006/relationships/image" Target="../media/image14.png"/><Relationship Id="rId41" Type="http://schemas.openxmlformats.org/officeDocument/2006/relationships/customXml" Target="../ink/ink18.xml"/><Relationship Id="rId62" Type="http://schemas.openxmlformats.org/officeDocument/2006/relationships/image" Target="../media/image35.png"/><Relationship Id="rId83" Type="http://schemas.openxmlformats.org/officeDocument/2006/relationships/customXml" Target="../ink/ink39.xml"/><Relationship Id="rId88" Type="http://schemas.openxmlformats.org/officeDocument/2006/relationships/image" Target="../media/image48.png"/><Relationship Id="rId111" Type="http://schemas.openxmlformats.org/officeDocument/2006/relationships/image" Target="../media/image58.png"/><Relationship Id="rId15" Type="http://schemas.openxmlformats.org/officeDocument/2006/relationships/customXml" Target="../ink/ink5.xml"/><Relationship Id="rId36" Type="http://schemas.openxmlformats.org/officeDocument/2006/relationships/image" Target="../media/image22.png"/><Relationship Id="rId57" Type="http://schemas.openxmlformats.org/officeDocument/2006/relationships/customXml" Target="../ink/ink26.xml"/><Relationship Id="rId106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customXml" Target="../ink/ink13.xml"/><Relationship Id="rId52" Type="http://schemas.openxmlformats.org/officeDocument/2006/relationships/image" Target="../media/image30.png"/><Relationship Id="rId73" Type="http://schemas.openxmlformats.org/officeDocument/2006/relationships/customXml" Target="../ink/ink34.xml"/><Relationship Id="rId78" Type="http://schemas.openxmlformats.org/officeDocument/2006/relationships/image" Target="../media/image43.png"/><Relationship Id="rId94" Type="http://schemas.openxmlformats.org/officeDocument/2006/relationships/image" Target="../media/image51.png"/><Relationship Id="rId99" Type="http://schemas.openxmlformats.org/officeDocument/2006/relationships/customXml" Target="../ink/ink47.xml"/><Relationship Id="rId101" Type="http://schemas.openxmlformats.org/officeDocument/2006/relationships/image" Target="../media/image54.png"/><Relationship Id="rId122" Type="http://schemas.openxmlformats.org/officeDocument/2006/relationships/customXml" Target="../ink/ink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jpeg"/><Relationship Id="rId7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5573" y="27384"/>
            <a:ext cx="122643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7" name="Picture 2" descr="C:\Users\MSShafigullin\Desktop\Проекты\Брендбук\Готовый ББ\Логотипы в png\2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929629"/>
            <a:ext cx="2931743" cy="3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54D4CF-9892-3811-B389-C12D3C9A4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06" y="5863126"/>
            <a:ext cx="700336" cy="700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6BDB4-0905-09DF-E626-39239A28EE3C}"/>
              </a:ext>
            </a:extLst>
          </p:cNvPr>
          <p:cNvSpPr txBox="1"/>
          <p:nvPr/>
        </p:nvSpPr>
        <p:spPr>
          <a:xfrm>
            <a:off x="5950" y="2420888"/>
            <a:ext cx="122643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l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ЦЕОЛИТСОДЕРЖАЩИЕ ПОРОДЫ </a:t>
            </a:r>
          </a:p>
          <a:p>
            <a:pPr algn="ctr"/>
            <a:r>
              <a:rPr lang="ru-RU" sz="3200" dirty="0">
                <a:solidFill>
                  <a:schemeClr val="l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ТАТАРСКО-ШАТРАШАНСКОГО МЕСТОРОЖДЕНИЯ </a:t>
            </a:r>
          </a:p>
          <a:p>
            <a:pPr algn="ctr"/>
            <a:r>
              <a:rPr lang="ru-RU" sz="3200" dirty="0">
                <a:solidFill>
                  <a:schemeClr val="l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КАК НОСИТЕЛИ ТЕРАПЕВТИЧЕСКИХ БЕЛКОВ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AA23A-539C-0024-7708-6EFF933EC96E}"/>
              </a:ext>
            </a:extLst>
          </p:cNvPr>
          <p:cNvSpPr txBox="1"/>
          <p:nvPr/>
        </p:nvSpPr>
        <p:spPr>
          <a:xfrm>
            <a:off x="5950" y="6551894"/>
            <a:ext cx="122643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2023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E27E3749-19B9-37BF-4DB0-AAC319D89462}"/>
              </a:ext>
            </a:extLst>
          </p:cNvPr>
          <p:cNvSpPr txBox="1">
            <a:spLocks/>
          </p:cNvSpPr>
          <p:nvPr/>
        </p:nvSpPr>
        <p:spPr>
          <a:xfrm>
            <a:off x="6780077" y="4728007"/>
            <a:ext cx="5868651" cy="1077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80"/>
              </a:lnSpc>
              <a:buNone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докладчик: Исламова 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Рузиля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аспирант 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ИГиНГТ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КФУ</a:t>
            </a:r>
          </a:p>
          <a:p>
            <a:pPr marL="0" indent="0">
              <a:lnSpc>
                <a:spcPts val="980"/>
              </a:lnSpc>
              <a:buNone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научный руководитель: Лопатин О.Н., профессор, 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д.г-м.н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indent="0">
              <a:lnSpc>
                <a:spcPts val="980"/>
              </a:lnSpc>
              <a:buNone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научный консультант: Ильинская О.Н., академик, д.б.н.</a:t>
            </a:r>
          </a:p>
        </p:txBody>
      </p:sp>
    </p:spTree>
    <p:extLst>
      <p:ext uri="{BB962C8B-B14F-4D97-AF65-F5344CB8AC3E}">
        <p14:creationId xmlns:p14="http://schemas.microsoft.com/office/powerpoint/2010/main" val="167742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7A239B7-36FD-F43A-D987-52D39B95ABC5}"/>
              </a:ext>
            </a:extLst>
          </p:cNvPr>
          <p:cNvGrpSpPr/>
          <p:nvPr/>
        </p:nvGrpSpPr>
        <p:grpSpPr>
          <a:xfrm>
            <a:off x="1472375" y="569668"/>
            <a:ext cx="4343748" cy="2973526"/>
            <a:chOff x="1568439" y="311458"/>
            <a:chExt cx="4527561" cy="3099356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FA5269FD-9E17-3618-D831-BC979CDDDF7E}"/>
                </a:ext>
              </a:extLst>
            </p:cNvPr>
            <p:cNvGrpSpPr/>
            <p:nvPr/>
          </p:nvGrpSpPr>
          <p:grpSpPr>
            <a:xfrm>
              <a:off x="1568439" y="311458"/>
              <a:ext cx="4527561" cy="2584174"/>
              <a:chOff x="1631505" y="310952"/>
              <a:chExt cx="4527561" cy="2584174"/>
            </a:xfrm>
          </p:grpSpPr>
          <p:pic>
            <p:nvPicPr>
              <p:cNvPr id="8" name="Рисунок 7" descr="https://i.ebayimg.com/00/s/ODgyWDY2Mg==/z/5L0AAOSwH71XPUY8/$_57.JPG?set_id=8800005007"/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31505" y="310952"/>
                <a:ext cx="1941943" cy="2584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Рисунок 8" descr="https://i.ebayimg.com/00/s/MTYwMFgxNjAw/z/6dwAAOSwRK9b8yqx/$_32.JPG?set_id=880000500F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75720" y="310952"/>
                <a:ext cx="2583346" cy="2583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6B0DEE38-55D3-95D4-6624-E603A787B6E3}"/>
                  </a:ext>
                </a:extLst>
              </p:cNvPr>
              <p:cNvSpPr/>
              <p:nvPr/>
            </p:nvSpPr>
            <p:spPr>
              <a:xfrm>
                <a:off x="1650992" y="323364"/>
                <a:ext cx="4508074" cy="2526602"/>
              </a:xfrm>
              <a:prstGeom prst="rect">
                <a:avLst/>
              </a:prstGeom>
              <a:noFill/>
              <a:ln w="79375"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4442D8F-7E23-67EC-4F78-76ECCA7C9CD6}"/>
                </a:ext>
              </a:extLst>
            </p:cNvPr>
            <p:cNvSpPr/>
            <p:nvPr/>
          </p:nvSpPr>
          <p:spPr>
            <a:xfrm>
              <a:off x="1568439" y="2858537"/>
              <a:ext cx="4527561" cy="536666"/>
            </a:xfrm>
            <a:prstGeom prst="rect">
              <a:avLst/>
            </a:prstGeom>
            <a:solidFill>
              <a:srgbClr val="004893"/>
            </a:solidFill>
            <a:ln w="50800">
              <a:solidFill>
                <a:srgbClr val="004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09" name="Rectangle 1"/>
            <p:cNvSpPr>
              <a:spLocks noChangeArrowheads="1"/>
            </p:cNvSpPr>
            <p:nvPr/>
          </p:nvSpPr>
          <p:spPr bwMode="auto">
            <a:xfrm>
              <a:off x="2141022" y="2826039"/>
              <a:ext cx="316733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itchFamily="18" charset="0"/>
                </a:rPr>
                <a:t>ЦЕНТРИФУГА EPPENDORF 5415 С</a:t>
              </a:r>
              <a:endParaRPr lang="ru-RU" sz="24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C635ECD-CAE0-B3AA-3D8A-275FE6E55E01}"/>
              </a:ext>
            </a:extLst>
          </p:cNvPr>
          <p:cNvGrpSpPr/>
          <p:nvPr/>
        </p:nvGrpSpPr>
        <p:grpSpPr>
          <a:xfrm>
            <a:off x="7896200" y="526080"/>
            <a:ext cx="2867109" cy="3104833"/>
            <a:chOff x="8010031" y="284853"/>
            <a:chExt cx="2988435" cy="3236219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1A4EF8B-77D2-C7C2-542B-5DED0EE9E2AE}"/>
                </a:ext>
              </a:extLst>
            </p:cNvPr>
            <p:cNvGrpSpPr/>
            <p:nvPr/>
          </p:nvGrpSpPr>
          <p:grpSpPr>
            <a:xfrm>
              <a:off x="8010031" y="284853"/>
              <a:ext cx="2988435" cy="3207668"/>
              <a:chOff x="8010031" y="284853"/>
              <a:chExt cx="2988435" cy="3207668"/>
            </a:xfrm>
          </p:grpSpPr>
          <p:grpSp>
            <p:nvGrpSpPr>
              <p:cNvPr id="3" name="Группа 2">
                <a:extLst>
                  <a:ext uri="{FF2B5EF4-FFF2-40B4-BE49-F238E27FC236}">
                    <a16:creationId xmlns:a16="http://schemas.microsoft.com/office/drawing/2014/main" id="{29D8ED20-D09A-1E69-0ACF-5C47BC27E7B0}"/>
                  </a:ext>
                </a:extLst>
              </p:cNvPr>
              <p:cNvGrpSpPr/>
              <p:nvPr/>
            </p:nvGrpSpPr>
            <p:grpSpPr>
              <a:xfrm>
                <a:off x="8018956" y="284853"/>
                <a:ext cx="2954988" cy="2664296"/>
                <a:chOff x="8018956" y="284853"/>
                <a:chExt cx="2954988" cy="2664296"/>
              </a:xfrm>
            </p:grpSpPr>
            <p:pic>
              <p:nvPicPr>
                <p:cNvPr id="6" name="Рисунок 5" descr="https://pp.userapi.com/c850536/v850536232/10495e/MJu6yigXYoU.jpg"/>
                <p:cNvPicPr/>
                <p:nvPr/>
              </p:nvPicPr>
              <p:blipFill>
                <a:blip r:embed="rId6" cstate="print"/>
                <a:srcRect t="31787" b="26470"/>
                <a:stretch>
                  <a:fillRect/>
                </a:stretch>
              </p:blipFill>
              <p:spPr bwMode="auto">
                <a:xfrm>
                  <a:off x="8018956" y="284853"/>
                  <a:ext cx="2939390" cy="26642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63075DCE-A4C3-9222-55A7-586577168A58}"/>
                    </a:ext>
                  </a:extLst>
                </p:cNvPr>
                <p:cNvSpPr/>
                <p:nvPr/>
              </p:nvSpPr>
              <p:spPr>
                <a:xfrm>
                  <a:off x="8034555" y="307205"/>
                  <a:ext cx="2939389" cy="2635088"/>
                </a:xfrm>
                <a:prstGeom prst="rect">
                  <a:avLst/>
                </a:prstGeom>
                <a:noFill/>
                <a:ln w="79375">
                  <a:solidFill>
                    <a:srgbClr val="00489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E487F1FD-DADA-2F16-83E7-73DE3481F8C1}"/>
                  </a:ext>
                </a:extLst>
              </p:cNvPr>
              <p:cNvSpPr/>
              <p:nvPr/>
            </p:nvSpPr>
            <p:spPr>
              <a:xfrm>
                <a:off x="8010031" y="2955855"/>
                <a:ext cx="2988435" cy="536666"/>
              </a:xfrm>
              <a:prstGeom prst="rect">
                <a:avLst/>
              </a:prstGeom>
              <a:solidFill>
                <a:srgbClr val="004893"/>
              </a:solidFill>
              <a:ln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8176433" y="2874741"/>
              <a:ext cx="26244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ПЕРЕМЕШИВАЮЩЕЕ </a:t>
              </a:r>
              <a:br>
                <a:rPr lang="ru-RU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ru-RU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УСТРОЙСТВО ПЭ-6500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179DFE5-A9B2-7159-F3F4-FE04AFD94C49}"/>
              </a:ext>
            </a:extLst>
          </p:cNvPr>
          <p:cNvGrpSpPr/>
          <p:nvPr/>
        </p:nvGrpSpPr>
        <p:grpSpPr>
          <a:xfrm>
            <a:off x="5060458" y="3666784"/>
            <a:ext cx="3431679" cy="2954536"/>
            <a:chOff x="4913713" y="3592041"/>
            <a:chExt cx="3576896" cy="3079562"/>
          </a:xfrm>
        </p:grpSpPr>
        <p:pic>
          <p:nvPicPr>
            <p:cNvPr id="4" name="Рисунок 3" descr="https://volsu.ru/upload/medialibrary/592/IMG_5240.JPG"/>
            <p:cNvPicPr/>
            <p:nvPr/>
          </p:nvPicPr>
          <p:blipFill>
            <a:blip r:embed="rId7" cstate="print"/>
            <a:srcRect l="9582" b="2812"/>
            <a:stretch>
              <a:fillRect/>
            </a:stretch>
          </p:blipFill>
          <p:spPr bwMode="auto">
            <a:xfrm>
              <a:off x="4943872" y="3592041"/>
              <a:ext cx="3519281" cy="252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6B74F3DD-3E49-ABDA-60F4-E6D041F6B55C}"/>
                </a:ext>
              </a:extLst>
            </p:cNvPr>
            <p:cNvGrpSpPr/>
            <p:nvPr/>
          </p:nvGrpSpPr>
          <p:grpSpPr>
            <a:xfrm>
              <a:off x="4913713" y="3607651"/>
              <a:ext cx="3576896" cy="3063952"/>
              <a:chOff x="4913713" y="3607651"/>
              <a:chExt cx="3576896" cy="3063952"/>
            </a:xfrm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8FCB3D2-6127-AFB4-DC33-01D1EC01EA79}"/>
                  </a:ext>
                </a:extLst>
              </p:cNvPr>
              <p:cNvSpPr/>
              <p:nvPr/>
            </p:nvSpPr>
            <p:spPr>
              <a:xfrm>
                <a:off x="4943871" y="3607651"/>
                <a:ext cx="3519281" cy="2505786"/>
              </a:xfrm>
              <a:prstGeom prst="rect">
                <a:avLst/>
              </a:prstGeom>
              <a:noFill/>
              <a:ln w="79375"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92426F62-11B6-8F2E-72D4-BFC2309767E8}"/>
                  </a:ext>
                </a:extLst>
              </p:cNvPr>
              <p:cNvSpPr/>
              <p:nvPr/>
            </p:nvSpPr>
            <p:spPr>
              <a:xfrm>
                <a:off x="4913713" y="6113437"/>
                <a:ext cx="3576896" cy="536666"/>
              </a:xfrm>
              <a:prstGeom prst="rect">
                <a:avLst/>
              </a:prstGeom>
              <a:solidFill>
                <a:srgbClr val="004893"/>
              </a:solidFill>
              <a:ln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511107" y="6025272"/>
                <a:ext cx="252344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СПЕКТРОФОТОМЕТР </a:t>
                </a:r>
                <a:br>
                  <a:rPr lang="ru-RU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ru-RU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SMARTSPEC PLUS</a:t>
                </a:r>
              </a:p>
            </p:txBody>
          </p:sp>
        </p:grpSp>
      </p:grpSp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010350636"/>
              </p:ext>
            </p:extLst>
          </p:nvPr>
        </p:nvGraphicFramePr>
        <p:xfrm>
          <a:off x="1919537" y="1628800"/>
          <a:ext cx="4176464" cy="389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04401738"/>
              </p:ext>
            </p:extLst>
          </p:nvPr>
        </p:nvGraphicFramePr>
        <p:xfrm>
          <a:off x="6240016" y="1556792"/>
          <a:ext cx="4996075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919536" y="161345"/>
            <a:ext cx="951180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ДИНАМИКА АДСОРБЦИИ АНИОННОГО БЕЛКА – БЫЧЬЕГО СЫВОРОТОЧНОГО АЛЬБУМИНА ГРАНУЛЯРНЫМИ И ПОРОШКОВЫМИ ЦЕОЛИТСОДЕРЖАЩИМИ ПОРОДАМИ ИЗ ТРЕХ СКВАЖИН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ТАТАРСКО-ШАТРАШАНСКОГО МЕСТОРОЖДЕНИЯ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F9F01E6-AFD7-8FD1-503D-8E6DC42CB611}"/>
              </a:ext>
            </a:extLst>
          </p:cNvPr>
          <p:cNvGrpSpPr/>
          <p:nvPr/>
        </p:nvGrpSpPr>
        <p:grpSpPr>
          <a:xfrm>
            <a:off x="2351584" y="5445224"/>
            <a:ext cx="2724108" cy="338554"/>
            <a:chOff x="2207568" y="5466429"/>
            <a:chExt cx="2724108" cy="33855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7D52015F-4AE7-72B2-7347-20A209681F82}"/>
                </a:ext>
              </a:extLst>
            </p:cNvPr>
            <p:cNvCxnSpPr>
              <a:cxnSpLocks/>
            </p:cNvCxnSpPr>
            <p:nvPr/>
          </p:nvCxnSpPr>
          <p:spPr>
            <a:xfrm>
              <a:off x="2207568" y="5466429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6A3213-D151-F0EE-96FE-42DBB8FC057F}"/>
                </a:ext>
              </a:extLst>
            </p:cNvPr>
            <p:cNvSpPr txBox="1"/>
            <p:nvPr/>
          </p:nvSpPr>
          <p:spPr>
            <a:xfrm>
              <a:off x="2267379" y="5466429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Roboto" panose="02000000000000000000" pitchFamily="2" charset="0"/>
                  <a:ea typeface="Roboto" panose="02000000000000000000" pitchFamily="2" charset="0"/>
                  <a:cs typeface="Times New Roman" pitchFamily="18" charset="0"/>
                </a:rPr>
                <a:t>порошковая фракция</a:t>
              </a:r>
              <a:endParaRPr lang="ru-RU" sz="14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7ACE945-BF8B-0D80-CF16-C756C1C9C4E2}"/>
              </a:ext>
            </a:extLst>
          </p:cNvPr>
          <p:cNvGrpSpPr/>
          <p:nvPr/>
        </p:nvGrpSpPr>
        <p:grpSpPr>
          <a:xfrm>
            <a:off x="8184231" y="5451041"/>
            <a:ext cx="2736305" cy="338554"/>
            <a:chOff x="8184231" y="5451041"/>
            <a:chExt cx="2736305" cy="338554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25E1F173-FC2F-350F-AB01-72665441EC3A}"/>
                </a:ext>
              </a:extLst>
            </p:cNvPr>
            <p:cNvCxnSpPr>
              <a:cxnSpLocks/>
            </p:cNvCxnSpPr>
            <p:nvPr/>
          </p:nvCxnSpPr>
          <p:spPr>
            <a:xfrm>
              <a:off x="10920536" y="5451041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691146-30EC-6C6C-751E-A245841CACE1}"/>
                </a:ext>
              </a:extLst>
            </p:cNvPr>
            <p:cNvSpPr txBox="1"/>
            <p:nvPr/>
          </p:nvSpPr>
          <p:spPr>
            <a:xfrm>
              <a:off x="8184231" y="5460612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Times New Roman" pitchFamily="18" charset="0"/>
                </a:defRPr>
              </a:lvl1pPr>
            </a:lstStyle>
            <a:p>
              <a:pPr algn="r"/>
              <a:r>
                <a:rPr lang="ru-RU" dirty="0"/>
                <a:t>гранулярная фракция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92204445"/>
              </p:ext>
            </p:extLst>
          </p:nvPr>
        </p:nvGraphicFramePr>
        <p:xfrm>
          <a:off x="1487488" y="1412775"/>
          <a:ext cx="4716501" cy="4038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34327637"/>
              </p:ext>
            </p:extLst>
          </p:nvPr>
        </p:nvGraphicFramePr>
        <p:xfrm>
          <a:off x="6564029" y="1556792"/>
          <a:ext cx="4593754" cy="388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207568" y="313911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ДИНАМИКА ВЫХОДА ОСТАТОЧНЫХ ОРГАНИЧЕСКИХ ВЕЩЕСТВ ИЗ ОБРАЗЦОВ ЦЕОЛИТСОДЕРЖАЩИХ ПОРОД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7E4BF0E-D44E-1B9A-D7CD-78F72683D8F2}"/>
              </a:ext>
            </a:extLst>
          </p:cNvPr>
          <p:cNvGrpSpPr/>
          <p:nvPr/>
        </p:nvGrpSpPr>
        <p:grpSpPr>
          <a:xfrm>
            <a:off x="2207568" y="5466429"/>
            <a:ext cx="2724108" cy="338554"/>
            <a:chOff x="2207568" y="5466429"/>
            <a:chExt cx="2724108" cy="338554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E79A7C2-5714-1EB3-3236-43031C0F218B}"/>
                </a:ext>
              </a:extLst>
            </p:cNvPr>
            <p:cNvCxnSpPr>
              <a:cxnSpLocks/>
            </p:cNvCxnSpPr>
            <p:nvPr/>
          </p:nvCxnSpPr>
          <p:spPr>
            <a:xfrm>
              <a:off x="2207568" y="5466429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EF8684-A6F6-EA67-DC12-CC2C8282B37F}"/>
                </a:ext>
              </a:extLst>
            </p:cNvPr>
            <p:cNvSpPr txBox="1"/>
            <p:nvPr/>
          </p:nvSpPr>
          <p:spPr>
            <a:xfrm>
              <a:off x="2267379" y="5466429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Roboto" panose="02000000000000000000" pitchFamily="2" charset="0"/>
                  <a:ea typeface="Roboto" panose="02000000000000000000" pitchFamily="2" charset="0"/>
                  <a:cs typeface="Times New Roman" pitchFamily="18" charset="0"/>
                </a:rPr>
                <a:t>порошковая фракция</a:t>
              </a:r>
              <a:endParaRPr lang="ru-RU" sz="14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36C45B5-D750-403A-5A2A-57B03916CA79}"/>
              </a:ext>
            </a:extLst>
          </p:cNvPr>
          <p:cNvGrpSpPr/>
          <p:nvPr/>
        </p:nvGrpSpPr>
        <p:grpSpPr>
          <a:xfrm>
            <a:off x="8196429" y="5451041"/>
            <a:ext cx="2724107" cy="338554"/>
            <a:chOff x="8196429" y="5451041"/>
            <a:chExt cx="2724107" cy="33855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101CA4E-721C-DAB8-9A40-B9CF9CD7A7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0536" y="5451041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BE1E0A-2348-2F74-0BE3-7E153DDDC2EC}"/>
                </a:ext>
              </a:extLst>
            </p:cNvPr>
            <p:cNvSpPr txBox="1"/>
            <p:nvPr/>
          </p:nvSpPr>
          <p:spPr>
            <a:xfrm>
              <a:off x="8196429" y="5466429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Times New Roman" pitchFamily="18" charset="0"/>
                </a:defRPr>
              </a:lvl1pPr>
            </a:lstStyle>
            <a:p>
              <a:pPr algn="r"/>
              <a:r>
                <a:rPr lang="ru-RU" dirty="0"/>
                <a:t>гранулярная фракция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455770" y="2642666"/>
            <a:ext cx="37411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ДИНАМИКА ВЫХОДА ОРГАНИКИ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ИЗ ПОРОШКОВЫХ (</a:t>
            </a:r>
            <a:r>
              <a:rPr lang="ru-RU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P</a:t>
            </a: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)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И ГРАНУЛЯРНЫХ (</a:t>
            </a:r>
            <a:r>
              <a:rPr lang="ru-RU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G</a:t>
            </a: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) ОБРАЗЦОВ ЦЕОЛИТОВ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ПРИ 260 НМ (БЕЛЫЙ СТОЛБИК) И 280 НМ (СЕРЫЙ СТОЛБИК)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ЧЕРЕЗ 2 ЧАСА НАБЛЮДЕНИЯ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9D899F7-3DE6-E193-F686-85094B7489A5}"/>
              </a:ext>
            </a:extLst>
          </p:cNvPr>
          <p:cNvCxnSpPr>
            <a:cxnSpLocks/>
          </p:cNvCxnSpPr>
          <p:nvPr/>
        </p:nvCxnSpPr>
        <p:spPr>
          <a:xfrm>
            <a:off x="5303912" y="2642666"/>
            <a:ext cx="0" cy="1815882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87533"/>
            <a:ext cx="5017346" cy="6630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31200"/>
              </p:ext>
            </p:extLst>
          </p:nvPr>
        </p:nvGraphicFramePr>
        <p:xfrm>
          <a:off x="1816082" y="241811"/>
          <a:ext cx="8352928" cy="987552"/>
        </p:xfrm>
        <a:graphic>
          <a:graphicData uri="http://schemas.openxmlformats.org/drawingml/2006/table">
            <a:tbl>
              <a:tblPr/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РЕЗУЛЬТАТЫ ИССЛЕДОВАНИЯ НЕОБРАБОТАННОГО СПИРТОМ ОБРАЗЦА №1 ЦП (ПАЧКА 1), ПОЛУЧЕННОЙ КОМПЬЮТЕРНОЙ МИКРОТОМОГРАФИЕЙ 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744072" y="4631731"/>
            <a:ext cx="4718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ГИСТОГРАММА СООТНОШЕНИЯ ОБЪЕМНОГО ПРОЦЕНТА ПОР К ИХ ЭКВИВАЛЕНТНОМУ ДИАМЕТРУ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382738"/>
              </p:ext>
            </p:extLst>
          </p:nvPr>
        </p:nvGraphicFramePr>
        <p:xfrm>
          <a:off x="5900165" y="1387428"/>
          <a:ext cx="5562364" cy="292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A6B99E0-0595-43B6-3BF6-64CCEE760CB3}"/>
              </a:ext>
            </a:extLst>
          </p:cNvPr>
          <p:cNvCxnSpPr>
            <a:cxnSpLocks/>
          </p:cNvCxnSpPr>
          <p:nvPr/>
        </p:nvCxnSpPr>
        <p:spPr>
          <a:xfrm>
            <a:off x="6600056" y="4653136"/>
            <a:ext cx="0" cy="452491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4EAD649-DE7C-437E-E37A-6B1DE337A9E0}"/>
              </a:ext>
            </a:extLst>
          </p:cNvPr>
          <p:cNvGrpSpPr/>
          <p:nvPr/>
        </p:nvGrpSpPr>
        <p:grpSpPr>
          <a:xfrm>
            <a:off x="6943058" y="5196996"/>
            <a:ext cx="4320480" cy="1227180"/>
            <a:chOff x="6744072" y="5612316"/>
            <a:chExt cx="4320480" cy="1197917"/>
          </a:xfrm>
        </p:grpSpPr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3802" r="23671"/>
            <a:stretch>
              <a:fillRect/>
            </a:stretch>
          </p:blipFill>
          <p:spPr bwMode="auto">
            <a:xfrm>
              <a:off x="6744072" y="5616508"/>
              <a:ext cx="4320480" cy="119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43E8F98-CA80-BA9C-D04B-3160774D969D}"/>
                </a:ext>
              </a:extLst>
            </p:cNvPr>
            <p:cNvGrpSpPr/>
            <p:nvPr/>
          </p:nvGrpSpPr>
          <p:grpSpPr>
            <a:xfrm>
              <a:off x="6852084" y="5612316"/>
              <a:ext cx="4104456" cy="405498"/>
              <a:chOff x="6852084" y="5612316"/>
              <a:chExt cx="4104456" cy="405498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1148377D-E87D-F748-652C-865EB3D17D2A}"/>
                  </a:ext>
                </a:extLst>
              </p:cNvPr>
              <p:cNvSpPr/>
              <p:nvPr/>
            </p:nvSpPr>
            <p:spPr>
              <a:xfrm>
                <a:off x="6852084" y="5612316"/>
                <a:ext cx="4104456" cy="4054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BF82749-22D5-1D4C-3D87-D9EBA10858EA}"/>
                  </a:ext>
                </a:extLst>
              </p:cNvPr>
              <p:cNvSpPr txBox="1"/>
              <p:nvPr/>
            </p:nvSpPr>
            <p:spPr>
              <a:xfrm>
                <a:off x="8256240" y="5648482"/>
                <a:ext cx="1296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Roboto Medium" panose="02000000000000000000" pitchFamily="2" charset="0"/>
                    <a:ea typeface="Roboto Medium" panose="02000000000000000000" pitchFamily="2" charset="0"/>
                  </a:rPr>
                  <a:t>ДИАМЕТР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EB46B15-2D93-B3BD-1EFC-4A60DFB11B58}"/>
              </a:ext>
            </a:extLst>
          </p:cNvPr>
          <p:cNvGrpSpPr/>
          <p:nvPr/>
        </p:nvGrpSpPr>
        <p:grpSpPr>
          <a:xfrm>
            <a:off x="1370690" y="1340768"/>
            <a:ext cx="3933222" cy="2517366"/>
            <a:chOff x="1336581" y="1362075"/>
            <a:chExt cx="4067944" cy="2603591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1BB5ABA4-AEF0-9566-73FA-E6C6FDC25255}"/>
                </a:ext>
              </a:extLst>
            </p:cNvPr>
            <p:cNvGrpSpPr/>
            <p:nvPr/>
          </p:nvGrpSpPr>
          <p:grpSpPr>
            <a:xfrm>
              <a:off x="1961489" y="1362075"/>
              <a:ext cx="2818130" cy="2066925"/>
              <a:chOff x="1961489" y="1362075"/>
              <a:chExt cx="2818130" cy="2066925"/>
            </a:xfrm>
          </p:grpSpPr>
          <p:pic>
            <p:nvPicPr>
              <p:cNvPr id="2" name="Рисунок 1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1489" y="1362075"/>
                <a:ext cx="2818130" cy="2066925"/>
              </a:xfrm>
              <a:prstGeom prst="rect">
                <a:avLst/>
              </a:prstGeom>
            </p:spPr>
          </p:pic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BB7FEDCA-CD75-3639-2E4B-34BF77685235}"/>
                  </a:ext>
                </a:extLst>
              </p:cNvPr>
              <p:cNvSpPr/>
              <p:nvPr/>
            </p:nvSpPr>
            <p:spPr>
              <a:xfrm>
                <a:off x="1961489" y="1387428"/>
                <a:ext cx="2818130" cy="2041572"/>
              </a:xfrm>
              <a:prstGeom prst="rect">
                <a:avLst/>
              </a:prstGeom>
              <a:noFill/>
              <a:ln w="79375"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71875D7F-17F4-F697-3A82-4610C33CC7EC}"/>
                </a:ext>
              </a:extLst>
            </p:cNvPr>
            <p:cNvGrpSpPr/>
            <p:nvPr/>
          </p:nvGrpSpPr>
          <p:grpSpPr>
            <a:xfrm>
              <a:off x="1336581" y="3350737"/>
              <a:ext cx="4067944" cy="614929"/>
              <a:chOff x="1336581" y="3350737"/>
              <a:chExt cx="4067944" cy="614929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D57DE85D-4636-6969-F57D-152D87B31FC1}"/>
                  </a:ext>
                </a:extLst>
              </p:cNvPr>
              <p:cNvSpPr/>
              <p:nvPr/>
            </p:nvSpPr>
            <p:spPr>
              <a:xfrm>
                <a:off x="1928855" y="3429000"/>
                <a:ext cx="2883397" cy="536666"/>
              </a:xfrm>
              <a:prstGeom prst="rect">
                <a:avLst/>
              </a:prstGeom>
              <a:solidFill>
                <a:srgbClr val="004893"/>
              </a:solidFill>
              <a:ln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336581" y="3350737"/>
                <a:ext cx="406794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/>
                  </a:rPr>
                  <a:t>фото образца </a:t>
                </a:r>
                <a:br>
                  <a:rPr lang="ru-RU" sz="1600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/>
                  </a:rPr>
                </a:br>
                <a:r>
                  <a:rPr lang="ru-RU" sz="1600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/>
                  </a:rPr>
                  <a:t>с матрицей породы </a:t>
                </a:r>
              </a:p>
            </p:txBody>
          </p:sp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0CD0CC3-6A6F-1324-776F-8C485DA62129}"/>
              </a:ext>
            </a:extLst>
          </p:cNvPr>
          <p:cNvGrpSpPr/>
          <p:nvPr/>
        </p:nvGrpSpPr>
        <p:grpSpPr>
          <a:xfrm>
            <a:off x="1939943" y="4077072"/>
            <a:ext cx="2787905" cy="2536036"/>
            <a:chOff x="1883824" y="4060886"/>
            <a:chExt cx="2883397" cy="262290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0B804D72-B864-C704-210B-3ADB29D499FC}"/>
                </a:ext>
              </a:extLst>
            </p:cNvPr>
            <p:cNvGrpSpPr/>
            <p:nvPr/>
          </p:nvGrpSpPr>
          <p:grpSpPr>
            <a:xfrm>
              <a:off x="1901788" y="4060886"/>
              <a:ext cx="2832800" cy="2065020"/>
              <a:chOff x="1901788" y="4060886"/>
              <a:chExt cx="2832800" cy="2065020"/>
            </a:xfrm>
          </p:grpSpPr>
          <p:pic>
            <p:nvPicPr>
              <p:cNvPr id="3" name="Рисунок 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1788" y="4060886"/>
                <a:ext cx="2818129" cy="2065020"/>
              </a:xfrm>
              <a:prstGeom prst="rect">
                <a:avLst/>
              </a:prstGeom>
            </p:spPr>
          </p:pic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7452D053-B36D-7099-E261-6DEB9280A65D}"/>
                  </a:ext>
                </a:extLst>
              </p:cNvPr>
              <p:cNvSpPr/>
              <p:nvPr/>
            </p:nvSpPr>
            <p:spPr>
              <a:xfrm>
                <a:off x="1916459" y="4060886"/>
                <a:ext cx="2818129" cy="2065020"/>
              </a:xfrm>
              <a:prstGeom prst="rect">
                <a:avLst/>
              </a:prstGeom>
              <a:noFill/>
              <a:ln w="79375"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79E8CE1-AB3C-7F0B-C673-EA24CB5219BD}"/>
                </a:ext>
              </a:extLst>
            </p:cNvPr>
            <p:cNvGrpSpPr/>
            <p:nvPr/>
          </p:nvGrpSpPr>
          <p:grpSpPr>
            <a:xfrm>
              <a:off x="1883824" y="6147121"/>
              <a:ext cx="2883397" cy="536666"/>
              <a:chOff x="1883824" y="6147121"/>
              <a:chExt cx="2883397" cy="536666"/>
            </a:xfrm>
          </p:grpSpPr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549416F-DD18-0CB3-53F9-52CC90F166C6}"/>
                  </a:ext>
                </a:extLst>
              </p:cNvPr>
              <p:cNvSpPr/>
              <p:nvPr/>
            </p:nvSpPr>
            <p:spPr>
              <a:xfrm>
                <a:off x="1883824" y="6147121"/>
                <a:ext cx="2883397" cy="536666"/>
              </a:xfrm>
              <a:prstGeom prst="rect">
                <a:avLst/>
              </a:prstGeom>
              <a:solidFill>
                <a:srgbClr val="004893"/>
              </a:solidFill>
              <a:ln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2014708" y="6189287"/>
                <a:ext cx="259228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/>
                  </a:rPr>
                  <a:t>фото пор в породе</a:t>
                </a:r>
              </a:p>
            </p:txBody>
          </p:sp>
        </p:grpSp>
      </p:grpSp>
      <p:sp>
        <p:nvSpPr>
          <p:cNvPr id="32" name="TextBox 11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SpPr txBox="1"/>
          <p:nvPr/>
        </p:nvSpPr>
        <p:spPr>
          <a:xfrm>
            <a:off x="9035276" y="1254476"/>
            <a:ext cx="2427249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i="0" dirty="0">
                <a:latin typeface="Roboto" panose="02000000000000000000" pitchFamily="2" charset="0"/>
                <a:ea typeface="Roboto" panose="02000000000000000000" pitchFamily="2" charset="0"/>
              </a:rPr>
              <a:t>Суммарное количество пор: 5917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859800"/>
              </p:ext>
            </p:extLst>
          </p:nvPr>
        </p:nvGraphicFramePr>
        <p:xfrm>
          <a:off x="2063552" y="229881"/>
          <a:ext cx="8640960" cy="987552"/>
        </p:xfrm>
        <a:graphic>
          <a:graphicData uri="http://schemas.openxmlformats.org/drawingml/2006/table">
            <a:tbl>
              <a:tblPr/>
              <a:tblGrid>
                <a:gridCol w="864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РЕЗУЛЬТАТЫ ИССЛЕДОВАНИЯ ОБРАБОТАННОГО СПИРТОМ ОБРАЗЦА №2 ЦП (ПАЧКА 1), ПОЛУЧЕННОЙ КОМПЬЮТЕРНОЙ МИКРОТОМОГРАФИЕЙ 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613754" y="4731177"/>
            <a:ext cx="4679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ГИСТОГРАММА СООТНОШЕНИЯ ОБЪЕМНОГО ПРОЦЕНТА ПОР К ИХ ЭКВИВАЛЕНТНОМУ ДИАМЕТРУ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206820"/>
              </p:ext>
            </p:extLst>
          </p:nvPr>
        </p:nvGraphicFramePr>
        <p:xfrm>
          <a:off x="5661416" y="1412776"/>
          <a:ext cx="6123216" cy="299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9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SpPr txBox="1"/>
          <p:nvPr/>
        </p:nvSpPr>
        <p:spPr>
          <a:xfrm>
            <a:off x="9357364" y="1292381"/>
            <a:ext cx="2427268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с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уммарное количество пор: 8745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441DCC6-BA26-9F40-5C0A-E1479A88F3C4}"/>
              </a:ext>
            </a:extLst>
          </p:cNvPr>
          <p:cNvGrpSpPr/>
          <p:nvPr/>
        </p:nvGrpSpPr>
        <p:grpSpPr>
          <a:xfrm>
            <a:off x="6659702" y="5296255"/>
            <a:ext cx="4679184" cy="1331863"/>
            <a:chOff x="6613754" y="5296256"/>
            <a:chExt cx="4345225" cy="1229692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8339E605-6244-4F20-067C-4D9A4F919EC3}"/>
                </a:ext>
              </a:extLst>
            </p:cNvPr>
            <p:cNvGrpSpPr/>
            <p:nvPr/>
          </p:nvGrpSpPr>
          <p:grpSpPr>
            <a:xfrm>
              <a:off x="6613754" y="5296256"/>
              <a:ext cx="4345225" cy="1229692"/>
              <a:chOff x="6816080" y="5255750"/>
              <a:chExt cx="4345225" cy="1229692"/>
            </a:xfrm>
          </p:grpSpPr>
          <p:pic>
            <p:nvPicPr>
              <p:cNvPr id="4096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3964" r="24347" b="21292"/>
              <a:stretch>
                <a:fillRect/>
              </a:stretch>
            </p:blipFill>
            <p:spPr bwMode="auto">
              <a:xfrm>
                <a:off x="6816080" y="5255750"/>
                <a:ext cx="4345225" cy="1229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FE79C634-348B-9712-1A79-9503B5A776F8}"/>
                  </a:ext>
                </a:extLst>
              </p:cNvPr>
              <p:cNvSpPr/>
              <p:nvPr/>
            </p:nvSpPr>
            <p:spPr>
              <a:xfrm>
                <a:off x="6960096" y="5255750"/>
                <a:ext cx="4104456" cy="4054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CE4210-9F1A-A861-8488-C1E7C9708EB1}"/>
                </a:ext>
              </a:extLst>
            </p:cNvPr>
            <p:cNvSpPr txBox="1"/>
            <p:nvPr/>
          </p:nvSpPr>
          <p:spPr>
            <a:xfrm>
              <a:off x="8138294" y="5314339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ДИАМЕТР</a:t>
              </a:r>
            </a:p>
          </p:txBody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74606B1-E7FC-E6E7-33D6-30540744A64F}"/>
              </a:ext>
            </a:extLst>
          </p:cNvPr>
          <p:cNvCxnSpPr>
            <a:cxnSpLocks/>
          </p:cNvCxnSpPr>
          <p:nvPr/>
        </p:nvCxnSpPr>
        <p:spPr>
          <a:xfrm>
            <a:off x="6456040" y="4776002"/>
            <a:ext cx="0" cy="372016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207D12B-F39A-DF5E-9515-0B184130C313}"/>
              </a:ext>
            </a:extLst>
          </p:cNvPr>
          <p:cNvGrpSpPr/>
          <p:nvPr/>
        </p:nvGrpSpPr>
        <p:grpSpPr>
          <a:xfrm>
            <a:off x="1962544" y="3956030"/>
            <a:ext cx="2765304" cy="2641322"/>
            <a:chOff x="1919536" y="4094714"/>
            <a:chExt cx="2592288" cy="2457916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C92F034-D7CE-9832-F8E8-B88219133C2B}"/>
                </a:ext>
              </a:extLst>
            </p:cNvPr>
            <p:cNvGrpSpPr/>
            <p:nvPr/>
          </p:nvGrpSpPr>
          <p:grpSpPr>
            <a:xfrm>
              <a:off x="2037483" y="4094714"/>
              <a:ext cx="2243068" cy="2457916"/>
              <a:chOff x="2037483" y="4094714"/>
              <a:chExt cx="2243068" cy="2457916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1B0F5F9E-01BA-EA8F-E30B-77AF67C5D5C1}"/>
                  </a:ext>
                </a:extLst>
              </p:cNvPr>
              <p:cNvGrpSpPr/>
              <p:nvPr/>
            </p:nvGrpSpPr>
            <p:grpSpPr>
              <a:xfrm>
                <a:off x="2037483" y="4094714"/>
                <a:ext cx="2243068" cy="2036919"/>
                <a:chOff x="2085153" y="3984369"/>
                <a:chExt cx="2243068" cy="2036919"/>
              </a:xfrm>
            </p:grpSpPr>
            <p:pic>
              <p:nvPicPr>
                <p:cNvPr id="3" name="Рисунок 2"/>
                <p:cNvPicPr/>
                <p:nvPr/>
              </p:nvPicPr>
              <p:blipFill>
                <a:blip r:embed="rId6" cstate="print"/>
                <a:srcRect l="11430" t="12243" r="14276" b="11242"/>
                <a:stretch>
                  <a:fillRect/>
                </a:stretch>
              </p:blipFill>
              <p:spPr>
                <a:xfrm>
                  <a:off x="2085153" y="3984369"/>
                  <a:ext cx="2210865" cy="2036919"/>
                </a:xfrm>
                <a:prstGeom prst="rect">
                  <a:avLst/>
                </a:prstGeom>
              </p:spPr>
            </p:pic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14C48335-F4A6-BB08-821C-CCBB078EBFD3}"/>
                    </a:ext>
                  </a:extLst>
                </p:cNvPr>
                <p:cNvSpPr/>
                <p:nvPr/>
              </p:nvSpPr>
              <p:spPr>
                <a:xfrm>
                  <a:off x="2131979" y="4016533"/>
                  <a:ext cx="2196242" cy="1972590"/>
                </a:xfrm>
                <a:prstGeom prst="rect">
                  <a:avLst/>
                </a:prstGeom>
                <a:noFill/>
                <a:ln w="92075">
                  <a:solidFill>
                    <a:srgbClr val="00489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5B164A71-CFED-EDC2-E8CD-49585E0A46DE}"/>
                  </a:ext>
                </a:extLst>
              </p:cNvPr>
              <p:cNvSpPr/>
              <p:nvPr/>
            </p:nvSpPr>
            <p:spPr>
              <a:xfrm>
                <a:off x="2076684" y="6115076"/>
                <a:ext cx="2203867" cy="437554"/>
              </a:xfrm>
              <a:prstGeom prst="rect">
                <a:avLst/>
              </a:prstGeom>
              <a:solidFill>
                <a:srgbClr val="004893"/>
              </a:solidFill>
              <a:ln w="92075"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1919536" y="6147630"/>
              <a:ext cx="25922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ru-RU" sz="1600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/>
                </a:rPr>
                <a:t>фото пор в породе</a:t>
              </a:r>
              <a:endParaRPr lang="ru-RU" sz="14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929B4B7-2C0C-C4FD-62A0-76EB1388E1C7}"/>
              </a:ext>
            </a:extLst>
          </p:cNvPr>
          <p:cNvGrpSpPr/>
          <p:nvPr/>
        </p:nvGrpSpPr>
        <p:grpSpPr>
          <a:xfrm>
            <a:off x="1304969" y="1323146"/>
            <a:ext cx="4032194" cy="2465894"/>
            <a:chOff x="1271718" y="1511954"/>
            <a:chExt cx="3779912" cy="2311611"/>
          </a:xfrm>
        </p:grpSpPr>
        <p:pic>
          <p:nvPicPr>
            <p:cNvPr id="2" name="Рисунок 1"/>
            <p:cNvPicPr/>
            <p:nvPr/>
          </p:nvPicPr>
          <p:blipFill>
            <a:blip r:embed="rId7" cstate="print"/>
            <a:srcRect l="8572" t="12243" r="11419" b="11242"/>
            <a:stretch>
              <a:fillRect/>
            </a:stretch>
          </p:blipFill>
          <p:spPr>
            <a:xfrm>
              <a:off x="2063552" y="1518831"/>
              <a:ext cx="2196244" cy="1819745"/>
            </a:xfrm>
            <a:prstGeom prst="rect">
              <a:avLst/>
            </a:prstGeom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129E0434-4559-1294-8473-995428BEB045}"/>
                </a:ext>
              </a:extLst>
            </p:cNvPr>
            <p:cNvGrpSpPr/>
            <p:nvPr/>
          </p:nvGrpSpPr>
          <p:grpSpPr>
            <a:xfrm>
              <a:off x="1271718" y="1511954"/>
              <a:ext cx="3779912" cy="2311611"/>
              <a:chOff x="1271718" y="1511954"/>
              <a:chExt cx="3779912" cy="2311611"/>
            </a:xfrm>
          </p:grpSpPr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487CC6C2-C5C5-C9D5-996A-7F1AE3F71159}"/>
                  </a:ext>
                </a:extLst>
              </p:cNvPr>
              <p:cNvSpPr/>
              <p:nvPr/>
            </p:nvSpPr>
            <p:spPr>
              <a:xfrm>
                <a:off x="2059897" y="3386011"/>
                <a:ext cx="2203554" cy="437554"/>
              </a:xfrm>
              <a:prstGeom prst="rect">
                <a:avLst/>
              </a:prstGeom>
              <a:solidFill>
                <a:srgbClr val="004893"/>
              </a:solidFill>
              <a:ln w="92075"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20381C30-9114-F494-9F15-5F62D2D4198B}"/>
                  </a:ext>
                </a:extLst>
              </p:cNvPr>
              <p:cNvGrpSpPr/>
              <p:nvPr/>
            </p:nvGrpSpPr>
            <p:grpSpPr>
              <a:xfrm>
                <a:off x="1271718" y="1511954"/>
                <a:ext cx="3779912" cy="2307954"/>
                <a:chOff x="1271718" y="1511954"/>
                <a:chExt cx="3779912" cy="2307954"/>
              </a:xfrm>
            </p:grpSpPr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AD57AD8A-F858-A045-C81B-BC62DF7E4B72}"/>
                    </a:ext>
                  </a:extLst>
                </p:cNvPr>
                <p:cNvSpPr/>
                <p:nvPr/>
              </p:nvSpPr>
              <p:spPr>
                <a:xfrm>
                  <a:off x="2063552" y="1511954"/>
                  <a:ext cx="2196244" cy="1826622"/>
                </a:xfrm>
                <a:prstGeom prst="rect">
                  <a:avLst/>
                </a:prstGeom>
                <a:noFill/>
                <a:ln w="92075">
                  <a:solidFill>
                    <a:srgbClr val="00489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8" name="Прямоугольник 7"/>
                <p:cNvSpPr/>
                <p:nvPr/>
              </p:nvSpPr>
              <p:spPr>
                <a:xfrm>
                  <a:off x="1271718" y="3302459"/>
                  <a:ext cx="3779912" cy="5174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ru-RU" sz="1600" dirty="0">
                      <a:solidFill>
                        <a:srgbClr val="FFFFFF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Times New Roman"/>
                    </a:rPr>
                    <a:t>фото образца </a:t>
                  </a:r>
                </a:p>
                <a:p>
                  <a:pPr algn="ctr">
                    <a:lnSpc>
                      <a:spcPts val="20"/>
                    </a:lnSpc>
                    <a:spcAft>
                      <a:spcPts val="1000"/>
                    </a:spcAft>
                  </a:pPr>
                  <a:r>
                    <a:rPr lang="ru-RU" sz="1600" dirty="0">
                      <a:solidFill>
                        <a:srgbClr val="FFFFFF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Times New Roman"/>
                    </a:rPr>
                    <a:t>с матрицей породы </a:t>
                  </a:r>
                </a:p>
              </p:txBody>
            </p: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695400" y="1315610"/>
            <a:ext cx="11597849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Цеолитсодержащие породы Татарско-</a:t>
            </a:r>
            <a:r>
              <a:rPr lang="ru-RU" sz="20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Шатрашанского</a:t>
            </a: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месторождения содержат незначительное количество остаточных органических веществ, которое снижается </a:t>
            </a:r>
            <a:endParaRPr lang="en-GB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при высокотемпературном прокаливании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Установлено, что выход органики в жидкую водную фазу у порошковых образцов выше, </a:t>
            </a:r>
            <a:endParaRPr lang="en-GB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чем у гранулярных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Минимальный размер пор в образцах колеблется от 2.3-2.7 мкм до 74–78 мкм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Термическая обработка приводит к сжиганию органических веществ, что увеличивает пористость прокалённого образца в 1.5 раза по сравнению с </a:t>
            </a:r>
            <a:r>
              <a:rPr lang="ru-RU" sz="20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непрокалённым</a:t>
            </a:r>
            <a:endParaRPr lang="ru-RU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Цеолитсодержащие образцы способны сорбировать не только терапевтические белки, </a:t>
            </a:r>
            <a:endParaRPr lang="en-GB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но и более крупные бактериальные клетки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Использование высокотемпературной обработки образцов дает преимущества </a:t>
            </a:r>
            <a:endParaRPr lang="en-GB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для потенциальной сорбции белковых агентов в связи с элиминацией остаточной органики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24"/>
            <a:ext cx="12192000" cy="1206524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ВЫВОДЫ</a:t>
            </a:r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5980"/>
            <a:ext cx="1000086" cy="9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14" y="0"/>
            <a:ext cx="1208448" cy="1208448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A807269-6685-59DF-6F0B-6EF419FBAED2}"/>
              </a:ext>
            </a:extLst>
          </p:cNvPr>
          <p:cNvCxnSpPr>
            <a:cxnSpLocks/>
          </p:cNvCxnSpPr>
          <p:nvPr/>
        </p:nvCxnSpPr>
        <p:spPr>
          <a:xfrm>
            <a:off x="479376" y="1412776"/>
            <a:ext cx="0" cy="5112568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SShafigullin\Desktop\Проекты\Брендбук\Гайдлайн\Презентация\презентация шаблон КФУ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2"/>
          <a:stretch/>
        </p:blipFill>
        <p:spPr bwMode="auto">
          <a:xfrm>
            <a:off x="-304863" y="-170236"/>
            <a:ext cx="12801726" cy="71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82" y="891836"/>
            <a:ext cx="110622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898;g89d9307d70_13_164"/>
          <p:cNvSpPr txBox="1"/>
          <p:nvPr/>
        </p:nvSpPr>
        <p:spPr>
          <a:xfrm>
            <a:off x="479375" y="2765599"/>
            <a:ext cx="11377265" cy="1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5867"/>
            </a:pPr>
            <a:r>
              <a:rPr lang="ru-RU" sz="6000" b="1" dirty="0">
                <a:solidFill>
                  <a:schemeClr val="bg1"/>
                </a:solidFill>
                <a:latin typeface="Montserrat" pitchFamily="2" charset="0"/>
                <a:ea typeface="Arial"/>
                <a:cs typeface="Arial"/>
                <a:sym typeface="Arial"/>
              </a:rPr>
              <a:t>СПАСИБО ЗА ВНИМАНИЕ!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5074" y="5871259"/>
            <a:ext cx="12792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Выражаю огромную благодарность сотрудникам Казанского университета</a:t>
            </a:r>
            <a:r>
              <a:rPr lang="en-GB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и</a:t>
            </a:r>
            <a:r>
              <a:rPr lang="en-GB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сотрудникам ТГРУ ПАО «Татнефть» 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- Доценту кафедры микробиологии </a:t>
            </a:r>
            <a:r>
              <a:rPr lang="ru-RU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Г.Ю.Яковлевой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за помощь в исследованиях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- Заведующей кафедрой микробиологии, д.б.н. О.Н. Ильинской за консультацию при обработке полученных результатов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- Сотруднику ТГРУ ПАО «Татнефть» </a:t>
            </a:r>
            <a:r>
              <a:rPr lang="ru-RU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А.Н.Тюрину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за помощь при сборе геологических материалов, предоставление образцов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цеолитсодержащих пород и консультации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766438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5764" y="1700808"/>
            <a:ext cx="4748058" cy="936104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ЦЕЛЬ РАБОТЫ</a:t>
            </a:r>
            <a:endParaRPr lang="ru-RU" altLang="ru-RU" sz="4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2" descr="C:\Users\MSShafigullin\Desktop\Проекты\Брендбук\Готовый ББ\Логотипы в png\2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88" y="520178"/>
            <a:ext cx="2198807" cy="2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" y="5863332"/>
            <a:ext cx="967330" cy="9673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9470A0-1745-08BE-5A9B-5F3D01BAF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08368" y="520178"/>
            <a:ext cx="5835994" cy="5835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F7E955-6BED-F581-EC64-326460A859BC}"/>
              </a:ext>
            </a:extLst>
          </p:cNvPr>
          <p:cNvSpPr txBox="1"/>
          <p:nvPr/>
        </p:nvSpPr>
        <p:spPr>
          <a:xfrm>
            <a:off x="1919536" y="2636912"/>
            <a:ext cx="79186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Roboto Light" panose="02000000000000000000" pitchFamily="2" charset="0"/>
                <a:ea typeface="Roboto Light" panose="02000000000000000000" pitchFamily="2" charset="0"/>
              </a:rPr>
              <a:t>Выявление адсорбционной способности цеолитсодержащих пород, а также анализ пролонгированного выхода адсорбированного белка для обоснования возможности цеолитсодержащих пород быть носителем различных белковых лекарственных препаратов.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87C8375-935B-E951-1C23-162E2C5548BF}"/>
              </a:ext>
            </a:extLst>
          </p:cNvPr>
          <p:cNvCxnSpPr>
            <a:cxnSpLocks/>
          </p:cNvCxnSpPr>
          <p:nvPr/>
        </p:nvCxnSpPr>
        <p:spPr>
          <a:xfrm>
            <a:off x="1704927" y="2710425"/>
            <a:ext cx="0" cy="2304256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938761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E121D694-ACA2-F7E1-1D06-60918F929425}"/>
              </a:ext>
            </a:extLst>
          </p:cNvPr>
          <p:cNvSpPr/>
          <p:nvPr/>
        </p:nvSpPr>
        <p:spPr>
          <a:xfrm>
            <a:off x="298865" y="607809"/>
            <a:ext cx="5694946" cy="5443391"/>
          </a:xfrm>
          <a:prstGeom prst="rect">
            <a:avLst/>
          </a:prstGeom>
          <a:solidFill>
            <a:srgbClr val="004893"/>
          </a:solidFill>
          <a:ln w="79375"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3B3626AE-0765-CC1B-06E7-D420A567F0CF}"/>
              </a:ext>
            </a:extLst>
          </p:cNvPr>
          <p:cNvGrpSpPr/>
          <p:nvPr/>
        </p:nvGrpSpPr>
        <p:grpSpPr>
          <a:xfrm>
            <a:off x="450392" y="726410"/>
            <a:ext cx="6319947" cy="5321786"/>
            <a:chOff x="460992" y="1178260"/>
            <a:chExt cx="6319947" cy="5321786"/>
          </a:xfrm>
        </p:grpSpPr>
        <p:pic>
          <p:nvPicPr>
            <p:cNvPr id="1026" name="Picture 2" descr="D:\Desktop\готова к защите!\Рисунок 1.bmp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547"/>
                      </a14:imgEffect>
                      <a14:imgEffect>
                        <a14:saturation sat="206000"/>
                      </a14:imgEffect>
                    </a14:imgLayer>
                  </a14:imgProps>
                </a:ext>
              </a:extLst>
            </a:blip>
            <a:srcRect l="3720" t="31493" r="19966" b="21774"/>
            <a:stretch/>
          </p:blipFill>
          <p:spPr bwMode="auto">
            <a:xfrm>
              <a:off x="460992" y="1178260"/>
              <a:ext cx="5423571" cy="520287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9C33E20-AB23-6712-BD2A-4BDC1FA83526}"/>
                </a:ext>
              </a:extLst>
            </p:cNvPr>
            <p:cNvGrpSpPr/>
            <p:nvPr/>
          </p:nvGrpSpPr>
          <p:grpSpPr>
            <a:xfrm rot="21171451">
              <a:off x="1145404" y="3927269"/>
              <a:ext cx="3500867" cy="2572777"/>
              <a:chOff x="886566" y="3229657"/>
              <a:chExt cx="4147652" cy="3048097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BA5BFD2-5097-8EAC-F200-38C4CBD567AD}"/>
                  </a:ext>
                </a:extLst>
              </p:cNvPr>
              <p:cNvSpPr/>
              <p:nvPr/>
            </p:nvSpPr>
            <p:spPr>
              <a:xfrm rot="2421872">
                <a:off x="2780021" y="5411967"/>
                <a:ext cx="1622971" cy="384995"/>
              </a:xfrm>
              <a:prstGeom prst="rect">
                <a:avLst/>
              </a:prstGeom>
              <a:solidFill>
                <a:srgbClr val="0051A4"/>
              </a:solidFill>
              <a:ln w="15875">
                <a:solidFill>
                  <a:schemeClr val="tx1"/>
                </a:solidFill>
              </a:ln>
              <a:effectLst>
                <a:glow>
                  <a:srgbClr val="0051A4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5F7375C9-FA44-779A-B795-952145F08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03" t="56795" r="62880" b="16956"/>
              <a:stretch/>
            </p:blipFill>
            <p:spPr>
              <a:xfrm rot="428549">
                <a:off x="886566" y="3229657"/>
                <a:ext cx="2215109" cy="2100764"/>
              </a:xfrm>
              <a:prstGeom prst="ellipse">
                <a:avLst/>
              </a:prstGeom>
              <a:ln w="215900">
                <a:solidFill>
                  <a:srgbClr val="004893"/>
                </a:solidFill>
              </a:ln>
              <a:effectLst>
                <a:glow>
                  <a:srgbClr val="0051A4"/>
                </a:glow>
              </a:effectLst>
            </p:spPr>
          </p:pic>
          <p:sp>
            <p:nvSpPr>
              <p:cNvPr id="16" name="Скругленный прямоугольник 15">
                <a:extLst>
                  <a:ext uri="{FF2B5EF4-FFF2-40B4-BE49-F238E27FC236}">
                    <a16:creationId xmlns:a16="http://schemas.microsoft.com/office/drawing/2014/main" id="{2EC9C1EF-FB98-E92E-0453-8AAAE19A7C76}"/>
                  </a:ext>
                </a:extLst>
              </p:cNvPr>
              <p:cNvSpPr/>
              <p:nvPr/>
            </p:nvSpPr>
            <p:spPr>
              <a:xfrm rot="2388165">
                <a:off x="3031226" y="5700573"/>
                <a:ext cx="2002992" cy="577181"/>
              </a:xfrm>
              <a:prstGeom prst="roundRect">
                <a:avLst/>
              </a:prstGeom>
              <a:solidFill>
                <a:srgbClr val="004893"/>
              </a:solidFill>
              <a:ln w="19050">
                <a:solidFill>
                  <a:schemeClr val="tx1"/>
                </a:solidFill>
              </a:ln>
              <a:effectLst>
                <a:glow>
                  <a:srgbClr val="0051A4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8" name="Соединительная линия уступом 17">
              <a:extLst>
                <a:ext uri="{FF2B5EF4-FFF2-40B4-BE49-F238E27FC236}">
                  <a16:creationId xmlns:a16="http://schemas.microsoft.com/office/drawing/2014/main" id="{379D0A15-8F56-B31B-9B99-6CC1EB841378}"/>
                </a:ext>
              </a:extLst>
            </p:cNvPr>
            <p:cNvCxnSpPr>
              <a:cxnSpLocks/>
            </p:cNvCxnSpPr>
            <p:nvPr/>
          </p:nvCxnSpPr>
          <p:spPr>
            <a:xfrm>
              <a:off x="2354434" y="5014034"/>
              <a:ext cx="4426505" cy="125589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4893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293"/>
                    </a14:imgEffect>
                    <a14:imgEffect>
                      <a14:saturation sat="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20" y="805973"/>
            <a:ext cx="6668426" cy="365451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545623" y="4822040"/>
            <a:ext cx="5921958" cy="668786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ТАТАРСКО-ШАТРАШАНСКОЕ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МЕСТОРОЖДЕНИЕ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ЦЕОЛИТСОДЕРЖАЩИХ ПОРОД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69F5F4-9FD0-B827-F547-B86585DBAC37}"/>
              </a:ext>
            </a:extLst>
          </p:cNvPr>
          <p:cNvSpPr txBox="1"/>
          <p:nvPr/>
        </p:nvSpPr>
        <p:spPr>
          <a:xfrm>
            <a:off x="460152" y="5610440"/>
            <a:ext cx="2087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Ульяновская область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CFAD97-DF57-AA96-4C76-49C6D8706F74}"/>
              </a:ext>
            </a:extLst>
          </p:cNvPr>
          <p:cNvSpPr txBox="1"/>
          <p:nvPr/>
        </p:nvSpPr>
        <p:spPr>
          <a:xfrm>
            <a:off x="2514597" y="2261008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Республика Татарстан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D03B0A2F-A1F4-5A67-C894-0165DDBD2390}"/>
                  </a:ext>
                </a:extLst>
              </p14:cNvPr>
              <p14:cNvContentPartPr/>
              <p14:nvPr/>
            </p14:nvContentPartPr>
            <p14:xfrm>
              <a:off x="5334020" y="4200505"/>
              <a:ext cx="498960" cy="14868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D03B0A2F-A1F4-5A67-C894-0165DDBD239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25380" y="4191865"/>
                <a:ext cx="5166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6A3708FC-F7CD-A883-D9ED-1D8BD02D5838}"/>
                  </a:ext>
                </a:extLst>
              </p14:cNvPr>
              <p14:cNvContentPartPr/>
              <p14:nvPr/>
            </p14:nvContentPartPr>
            <p14:xfrm>
              <a:off x="5643620" y="4324705"/>
              <a:ext cx="126720" cy="24480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6A3708FC-F7CD-A883-D9ED-1D8BD02D58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34620" y="4316065"/>
                <a:ext cx="144360" cy="4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ABBCDD5-5500-5669-47F1-070CB422014E}"/>
              </a:ext>
            </a:extLst>
          </p:cNvPr>
          <p:cNvGrpSpPr/>
          <p:nvPr/>
        </p:nvGrpSpPr>
        <p:grpSpPr>
          <a:xfrm>
            <a:off x="5404220" y="4275817"/>
            <a:ext cx="661799" cy="111168"/>
            <a:chOff x="5404220" y="4275817"/>
            <a:chExt cx="661799" cy="11116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8" name="Рукописный ввод 27">
                  <a:extLst>
                    <a:ext uri="{FF2B5EF4-FFF2-40B4-BE49-F238E27FC236}">
                      <a16:creationId xmlns:a16="http://schemas.microsoft.com/office/drawing/2014/main" id="{177A95D5-460A-2C31-9C97-14ECEDBF012D}"/>
                    </a:ext>
                  </a:extLst>
                </p14:cNvPr>
                <p14:cNvContentPartPr/>
                <p14:nvPr/>
              </p14:nvContentPartPr>
              <p14:xfrm>
                <a:off x="5437340" y="4306705"/>
                <a:ext cx="246240" cy="77040"/>
              </p14:xfrm>
            </p:contentPart>
          </mc:Choice>
          <mc:Fallback xmlns="">
            <p:pic>
              <p:nvPicPr>
                <p:cNvPr id="28" name="Рукописный ввод 27">
                  <a:extLst>
                    <a:ext uri="{FF2B5EF4-FFF2-40B4-BE49-F238E27FC236}">
                      <a16:creationId xmlns:a16="http://schemas.microsoft.com/office/drawing/2014/main" id="{177A95D5-460A-2C31-9C97-14ECEDBF012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28700" y="4297705"/>
                  <a:ext cx="2638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9" name="Рукописный ввод 28">
                  <a:extLst>
                    <a:ext uri="{FF2B5EF4-FFF2-40B4-BE49-F238E27FC236}">
                      <a16:creationId xmlns:a16="http://schemas.microsoft.com/office/drawing/2014/main" id="{9204175D-6908-CE05-45F5-475D37E327DC}"/>
                    </a:ext>
                  </a:extLst>
                </p14:cNvPr>
                <p14:cNvContentPartPr/>
                <p14:nvPr/>
              </p14:nvContentPartPr>
              <p14:xfrm>
                <a:off x="5404220" y="4324705"/>
                <a:ext cx="231840" cy="54000"/>
              </p14:xfrm>
            </p:contentPart>
          </mc:Choice>
          <mc:Fallback xmlns="">
            <p:pic>
              <p:nvPicPr>
                <p:cNvPr id="29" name="Рукописный ввод 28">
                  <a:extLst>
                    <a:ext uri="{FF2B5EF4-FFF2-40B4-BE49-F238E27FC236}">
                      <a16:creationId xmlns:a16="http://schemas.microsoft.com/office/drawing/2014/main" id="{9204175D-6908-CE05-45F5-475D37E327D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95580" y="4315705"/>
                  <a:ext cx="2494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Рукописный ввод 30">
                  <a:extLst>
                    <a:ext uri="{FF2B5EF4-FFF2-40B4-BE49-F238E27FC236}">
                      <a16:creationId xmlns:a16="http://schemas.microsoft.com/office/drawing/2014/main" id="{E2658915-2B5E-36A1-87A9-C0D41C7F3E7D}"/>
                    </a:ext>
                  </a:extLst>
                </p14:cNvPr>
                <p14:cNvContentPartPr/>
                <p14:nvPr/>
              </p14:nvContentPartPr>
              <p14:xfrm>
                <a:off x="5638940" y="4349545"/>
                <a:ext cx="195480" cy="37440"/>
              </p14:xfrm>
            </p:contentPart>
          </mc:Choice>
          <mc:Fallback xmlns="">
            <p:pic>
              <p:nvPicPr>
                <p:cNvPr id="31" name="Рукописный ввод 30">
                  <a:extLst>
                    <a:ext uri="{FF2B5EF4-FFF2-40B4-BE49-F238E27FC236}">
                      <a16:creationId xmlns:a16="http://schemas.microsoft.com/office/drawing/2014/main" id="{E2658915-2B5E-36A1-87A9-C0D41C7F3E7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9940" y="4340905"/>
                  <a:ext cx="2131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7" name="Рукописный ввод 36">
                  <a:extLst>
                    <a:ext uri="{FF2B5EF4-FFF2-40B4-BE49-F238E27FC236}">
                      <a16:creationId xmlns:a16="http://schemas.microsoft.com/office/drawing/2014/main" id="{6CFDEE50-034F-1D77-D687-FC48703D3E20}"/>
                    </a:ext>
                  </a:extLst>
                </p14:cNvPr>
                <p14:cNvContentPartPr/>
                <p14:nvPr/>
              </p14:nvContentPartPr>
              <p14:xfrm>
                <a:off x="5766139" y="4275817"/>
                <a:ext cx="299880" cy="75600"/>
              </p14:xfrm>
            </p:contentPart>
          </mc:Choice>
          <mc:Fallback xmlns="">
            <p:pic>
              <p:nvPicPr>
                <p:cNvPr id="37" name="Рукописный ввод 36">
                  <a:extLst>
                    <a:ext uri="{FF2B5EF4-FFF2-40B4-BE49-F238E27FC236}">
                      <a16:creationId xmlns:a16="http://schemas.microsoft.com/office/drawing/2014/main" id="{6CFDEE50-034F-1D77-D687-FC48703D3E2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57499" y="4267177"/>
                  <a:ext cx="317520" cy="9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B14AACF5-71D1-DED9-05AB-B1F409D8E5B6}"/>
                  </a:ext>
                </a:extLst>
              </p14:cNvPr>
              <p14:cNvContentPartPr/>
              <p14:nvPr/>
            </p14:nvContentPartPr>
            <p14:xfrm>
              <a:off x="6036139" y="4308577"/>
              <a:ext cx="46440" cy="4212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B14AACF5-71D1-DED9-05AB-B1F409D8E5B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27499" y="4299937"/>
                <a:ext cx="640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9092E5CC-5C49-F6EA-AC86-875CD8508479}"/>
                  </a:ext>
                </a:extLst>
              </p14:cNvPr>
              <p14:cNvContentPartPr/>
              <p14:nvPr/>
            </p14:nvContentPartPr>
            <p14:xfrm>
              <a:off x="6272555" y="4270065"/>
              <a:ext cx="68040" cy="53280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9092E5CC-5C49-F6EA-AC86-875CD85084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63915" y="4261065"/>
                <a:ext cx="8568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D28CD391-DF22-D557-C3B5-430B9E516DA2}"/>
                  </a:ext>
                </a:extLst>
              </p14:cNvPr>
              <p14:cNvContentPartPr/>
              <p14:nvPr/>
            </p14:nvContentPartPr>
            <p14:xfrm>
              <a:off x="6231875" y="4230105"/>
              <a:ext cx="1800" cy="1800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D28CD391-DF22-D557-C3B5-430B9E516DA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22875" y="4221465"/>
                <a:ext cx="1944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2B3C5D12-5132-AC00-F9F1-88EB23A6E218}"/>
                  </a:ext>
                </a:extLst>
              </p14:cNvPr>
              <p14:cNvContentPartPr/>
              <p14:nvPr/>
            </p14:nvContentPartPr>
            <p14:xfrm>
              <a:off x="6249875" y="4287345"/>
              <a:ext cx="360" cy="36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2B3C5D12-5132-AC00-F9F1-88EB23A6E21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240875" y="427870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D8009EA2-36A9-ACF8-791F-3248CB0D2717}"/>
                  </a:ext>
                </a:extLst>
              </p14:cNvPr>
              <p14:cNvContentPartPr/>
              <p14:nvPr/>
            </p14:nvContentPartPr>
            <p14:xfrm>
              <a:off x="6141875" y="4275105"/>
              <a:ext cx="146880" cy="107280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D8009EA2-36A9-ACF8-791F-3248CB0D271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33235" y="4266105"/>
                <a:ext cx="16452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0F24D751-12D9-F18F-6501-232388C2E052}"/>
                  </a:ext>
                </a:extLst>
              </p14:cNvPr>
              <p14:cNvContentPartPr/>
              <p14:nvPr/>
            </p14:nvContentPartPr>
            <p14:xfrm>
              <a:off x="6166715" y="4324065"/>
              <a:ext cx="20520" cy="1116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0F24D751-12D9-F18F-6501-232388C2E05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58075" y="4315065"/>
                <a:ext cx="3816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9B0D4F79-46A8-1639-478C-4172C49F0BA9}"/>
                  </a:ext>
                </a:extLst>
              </p14:cNvPr>
              <p14:cNvContentPartPr/>
              <p14:nvPr/>
            </p14:nvContentPartPr>
            <p14:xfrm>
              <a:off x="6067355" y="4280505"/>
              <a:ext cx="32040" cy="48600"/>
            </p14:xfrm>
          </p:contentPart>
        </mc:Choice>
        <mc:Fallback xmlns=""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id="{9B0D4F79-46A8-1639-478C-4172C49F0BA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58355" y="4271865"/>
                <a:ext cx="4968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25" name="Рукописный ввод 1024">
                <a:extLst>
                  <a:ext uri="{FF2B5EF4-FFF2-40B4-BE49-F238E27FC236}">
                    <a16:creationId xmlns:a16="http://schemas.microsoft.com/office/drawing/2014/main" id="{D73E7440-EA5D-3ECA-DA6B-B674D916E556}"/>
                  </a:ext>
                </a:extLst>
              </p14:cNvPr>
              <p14:cNvContentPartPr/>
              <p14:nvPr/>
            </p14:nvContentPartPr>
            <p14:xfrm>
              <a:off x="6360780" y="4257825"/>
              <a:ext cx="92160" cy="96120"/>
            </p14:xfrm>
          </p:contentPart>
        </mc:Choice>
        <mc:Fallback xmlns="">
          <p:pic>
            <p:nvPicPr>
              <p:cNvPr id="1025" name="Рукописный ввод 1024">
                <a:extLst>
                  <a:ext uri="{FF2B5EF4-FFF2-40B4-BE49-F238E27FC236}">
                    <a16:creationId xmlns:a16="http://schemas.microsoft.com/office/drawing/2014/main" id="{D73E7440-EA5D-3ECA-DA6B-B674D916E55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52140" y="4249185"/>
                <a:ext cx="10980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31" name="Рукописный ввод 1030">
                <a:extLst>
                  <a:ext uri="{FF2B5EF4-FFF2-40B4-BE49-F238E27FC236}">
                    <a16:creationId xmlns:a16="http://schemas.microsoft.com/office/drawing/2014/main" id="{7F9B6605-5184-503C-5251-7E739E800BB2}"/>
                  </a:ext>
                </a:extLst>
              </p14:cNvPr>
              <p14:cNvContentPartPr/>
              <p14:nvPr/>
            </p14:nvContentPartPr>
            <p14:xfrm>
              <a:off x="6677940" y="4241625"/>
              <a:ext cx="58320" cy="82800"/>
            </p14:xfrm>
          </p:contentPart>
        </mc:Choice>
        <mc:Fallback xmlns="">
          <p:pic>
            <p:nvPicPr>
              <p:cNvPr id="1031" name="Рукописный ввод 1030">
                <a:extLst>
                  <a:ext uri="{FF2B5EF4-FFF2-40B4-BE49-F238E27FC236}">
                    <a16:creationId xmlns:a16="http://schemas.microsoft.com/office/drawing/2014/main" id="{7F9B6605-5184-503C-5251-7E739E80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669300" y="4232625"/>
                <a:ext cx="7596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33" name="Рукописный ввод 1032">
                <a:extLst>
                  <a:ext uri="{FF2B5EF4-FFF2-40B4-BE49-F238E27FC236}">
                    <a16:creationId xmlns:a16="http://schemas.microsoft.com/office/drawing/2014/main" id="{2EAC9852-0B96-1E37-89BC-D67C40081C68}"/>
                  </a:ext>
                </a:extLst>
              </p14:cNvPr>
              <p14:cNvContentPartPr/>
              <p14:nvPr/>
            </p14:nvContentPartPr>
            <p14:xfrm>
              <a:off x="6650580" y="4293825"/>
              <a:ext cx="41760" cy="41040"/>
            </p14:xfrm>
          </p:contentPart>
        </mc:Choice>
        <mc:Fallback xmlns="">
          <p:pic>
            <p:nvPicPr>
              <p:cNvPr id="1033" name="Рукописный ввод 1032">
                <a:extLst>
                  <a:ext uri="{FF2B5EF4-FFF2-40B4-BE49-F238E27FC236}">
                    <a16:creationId xmlns:a16="http://schemas.microsoft.com/office/drawing/2014/main" id="{2EAC9852-0B96-1E37-89BC-D67C40081C6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41940" y="4284825"/>
                <a:ext cx="594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35" name="Рукописный ввод 1034">
                <a:extLst>
                  <a:ext uri="{FF2B5EF4-FFF2-40B4-BE49-F238E27FC236}">
                    <a16:creationId xmlns:a16="http://schemas.microsoft.com/office/drawing/2014/main" id="{DF33BC9B-2475-611C-5395-B06E8FBE867D}"/>
                  </a:ext>
                </a:extLst>
              </p14:cNvPr>
              <p14:cNvContentPartPr/>
              <p14:nvPr/>
            </p14:nvContentPartPr>
            <p14:xfrm>
              <a:off x="6580020" y="4277625"/>
              <a:ext cx="197280" cy="60840"/>
            </p14:xfrm>
          </p:contentPart>
        </mc:Choice>
        <mc:Fallback xmlns="">
          <p:pic>
            <p:nvPicPr>
              <p:cNvPr id="1035" name="Рукописный ввод 1034">
                <a:extLst>
                  <a:ext uri="{FF2B5EF4-FFF2-40B4-BE49-F238E27FC236}">
                    <a16:creationId xmlns:a16="http://schemas.microsoft.com/office/drawing/2014/main" id="{DF33BC9B-2475-611C-5395-B06E8FBE867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71020" y="4268985"/>
                <a:ext cx="2149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7" name="Рукописный ввод 1036">
                <a:extLst>
                  <a:ext uri="{FF2B5EF4-FFF2-40B4-BE49-F238E27FC236}">
                    <a16:creationId xmlns:a16="http://schemas.microsoft.com/office/drawing/2014/main" id="{3F2A6321-D0A4-3A49-5596-0E581788A175}"/>
                  </a:ext>
                </a:extLst>
              </p14:cNvPr>
              <p14:cNvContentPartPr/>
              <p14:nvPr/>
            </p14:nvContentPartPr>
            <p14:xfrm>
              <a:off x="6537180" y="4284105"/>
              <a:ext cx="32400" cy="81720"/>
            </p14:xfrm>
          </p:contentPart>
        </mc:Choice>
        <mc:Fallback xmlns="">
          <p:pic>
            <p:nvPicPr>
              <p:cNvPr id="1037" name="Рукописный ввод 1036">
                <a:extLst>
                  <a:ext uri="{FF2B5EF4-FFF2-40B4-BE49-F238E27FC236}">
                    <a16:creationId xmlns:a16="http://schemas.microsoft.com/office/drawing/2014/main" id="{3F2A6321-D0A4-3A49-5596-0E581788A17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528540" y="4275105"/>
                <a:ext cx="5004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39" name="Рукописный ввод 1038">
                <a:extLst>
                  <a:ext uri="{FF2B5EF4-FFF2-40B4-BE49-F238E27FC236}">
                    <a16:creationId xmlns:a16="http://schemas.microsoft.com/office/drawing/2014/main" id="{D1EEA553-DC5F-664D-1FD6-55024ED10EB6}"/>
                  </a:ext>
                </a:extLst>
              </p14:cNvPr>
              <p14:cNvContentPartPr/>
              <p14:nvPr/>
            </p14:nvContentPartPr>
            <p14:xfrm>
              <a:off x="6409740" y="4267905"/>
              <a:ext cx="105840" cy="111240"/>
            </p14:xfrm>
          </p:contentPart>
        </mc:Choice>
        <mc:Fallback xmlns="">
          <p:pic>
            <p:nvPicPr>
              <p:cNvPr id="1039" name="Рукописный ввод 1038">
                <a:extLst>
                  <a:ext uri="{FF2B5EF4-FFF2-40B4-BE49-F238E27FC236}">
                    <a16:creationId xmlns:a16="http://schemas.microsoft.com/office/drawing/2014/main" id="{D1EEA553-DC5F-664D-1FD6-55024ED10EB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01100" y="4258905"/>
                <a:ext cx="1234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51" name="Рукописный ввод 1050">
                <a:extLst>
                  <a:ext uri="{FF2B5EF4-FFF2-40B4-BE49-F238E27FC236}">
                    <a16:creationId xmlns:a16="http://schemas.microsoft.com/office/drawing/2014/main" id="{0D1C7EE8-28AE-A791-BF36-8CFC2BF0F0C8}"/>
                  </a:ext>
                </a:extLst>
              </p14:cNvPr>
              <p14:cNvContentPartPr/>
              <p14:nvPr/>
            </p14:nvContentPartPr>
            <p14:xfrm>
              <a:off x="7293403" y="4280865"/>
              <a:ext cx="174240" cy="75240"/>
            </p14:xfrm>
          </p:contentPart>
        </mc:Choice>
        <mc:Fallback xmlns="">
          <p:pic>
            <p:nvPicPr>
              <p:cNvPr id="1051" name="Рукописный ввод 1050">
                <a:extLst>
                  <a:ext uri="{FF2B5EF4-FFF2-40B4-BE49-F238E27FC236}">
                    <a16:creationId xmlns:a16="http://schemas.microsoft.com/office/drawing/2014/main" id="{0D1C7EE8-28AE-A791-BF36-8CFC2BF0F0C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284403" y="4272225"/>
                <a:ext cx="191880" cy="92880"/>
              </a:xfrm>
              <a:prstGeom prst="rect">
                <a:avLst/>
              </a:prstGeom>
            </p:spPr>
          </p:pic>
        </mc:Fallback>
      </mc:AlternateContent>
      <p:sp>
        <p:nvSpPr>
          <p:cNvPr id="1053" name="Прямоугольник 1052">
            <a:extLst>
              <a:ext uri="{FF2B5EF4-FFF2-40B4-BE49-F238E27FC236}">
                <a16:creationId xmlns:a16="http://schemas.microsoft.com/office/drawing/2014/main" id="{3CA458D0-7F4D-F6A2-5FF6-ACB338A75465}"/>
              </a:ext>
            </a:extLst>
          </p:cNvPr>
          <p:cNvSpPr/>
          <p:nvPr/>
        </p:nvSpPr>
        <p:spPr>
          <a:xfrm>
            <a:off x="6888088" y="4241625"/>
            <a:ext cx="1080120" cy="124200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538608B-BAE2-6758-D526-DCD8F83237A6}"/>
              </a:ext>
            </a:extLst>
          </p:cNvPr>
          <p:cNvSpPr/>
          <p:nvPr/>
        </p:nvSpPr>
        <p:spPr>
          <a:xfrm>
            <a:off x="8482408" y="4227400"/>
            <a:ext cx="1080120" cy="124200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8032CC47-0D5D-4BFC-9CC1-B35C082DC851}"/>
              </a:ext>
            </a:extLst>
          </p:cNvPr>
          <p:cNvSpPr/>
          <p:nvPr/>
        </p:nvSpPr>
        <p:spPr>
          <a:xfrm>
            <a:off x="8749350" y="4245957"/>
            <a:ext cx="1080120" cy="124200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9452F4C-8159-76E4-CFC0-4959C9C426E6}"/>
              </a:ext>
            </a:extLst>
          </p:cNvPr>
          <p:cNvSpPr/>
          <p:nvPr/>
        </p:nvSpPr>
        <p:spPr>
          <a:xfrm>
            <a:off x="8849365" y="4249185"/>
            <a:ext cx="1080120" cy="124200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5AC73233-D72B-FB28-CDE8-3B308150E045}"/>
              </a:ext>
            </a:extLst>
          </p:cNvPr>
          <p:cNvSpPr/>
          <p:nvPr/>
        </p:nvSpPr>
        <p:spPr>
          <a:xfrm>
            <a:off x="8867633" y="4249185"/>
            <a:ext cx="1080120" cy="124200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4C56D7B-6830-1D8B-5DC2-8FA81E5437F7}"/>
              </a:ext>
            </a:extLst>
          </p:cNvPr>
          <p:cNvSpPr/>
          <p:nvPr/>
        </p:nvSpPr>
        <p:spPr>
          <a:xfrm>
            <a:off x="9944756" y="4272185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22B500CD-DC10-AE54-EAB1-8D6FB82EB358}"/>
              </a:ext>
            </a:extLst>
          </p:cNvPr>
          <p:cNvSpPr/>
          <p:nvPr/>
        </p:nvSpPr>
        <p:spPr>
          <a:xfrm>
            <a:off x="8234502" y="4263673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06DAFF3D-0A58-46E5-E92F-8790E49D8EB6}"/>
              </a:ext>
            </a:extLst>
          </p:cNvPr>
          <p:cNvSpPr/>
          <p:nvPr/>
        </p:nvSpPr>
        <p:spPr>
          <a:xfrm>
            <a:off x="8237963" y="4238436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A45B2CC-469C-9B2C-8487-544330FC640C}"/>
              </a:ext>
            </a:extLst>
          </p:cNvPr>
          <p:cNvSpPr/>
          <p:nvPr/>
        </p:nvSpPr>
        <p:spPr>
          <a:xfrm>
            <a:off x="8055025" y="4193741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72C92079-06EE-F7E9-55C4-EBA9539B111D}"/>
              </a:ext>
            </a:extLst>
          </p:cNvPr>
          <p:cNvSpPr/>
          <p:nvPr/>
        </p:nvSpPr>
        <p:spPr>
          <a:xfrm>
            <a:off x="7948753" y="4177638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7671394C-E0FB-0703-8548-ADA65E24FC3E}"/>
              </a:ext>
            </a:extLst>
          </p:cNvPr>
          <p:cNvSpPr/>
          <p:nvPr/>
        </p:nvSpPr>
        <p:spPr>
          <a:xfrm>
            <a:off x="8019748" y="4145693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5626CC5A-8F0A-F131-876F-E0073E6E5B65}"/>
              </a:ext>
            </a:extLst>
          </p:cNvPr>
          <p:cNvSpPr/>
          <p:nvPr/>
        </p:nvSpPr>
        <p:spPr>
          <a:xfrm>
            <a:off x="8271894" y="4283653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660AE91C-CE91-88CC-4CBA-32C832B06490}"/>
              </a:ext>
            </a:extLst>
          </p:cNvPr>
          <p:cNvSpPr/>
          <p:nvPr/>
        </p:nvSpPr>
        <p:spPr>
          <a:xfrm>
            <a:off x="8405519" y="4201430"/>
            <a:ext cx="84744" cy="109624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54" name="Рукописный ввод 1053">
                <a:extLst>
                  <a:ext uri="{FF2B5EF4-FFF2-40B4-BE49-F238E27FC236}">
                    <a16:creationId xmlns:a16="http://schemas.microsoft.com/office/drawing/2014/main" id="{C2129D94-6809-C903-9E7A-80E74C93CC0A}"/>
                  </a:ext>
                </a:extLst>
              </p14:cNvPr>
              <p14:cNvContentPartPr/>
              <p14:nvPr/>
            </p14:nvContentPartPr>
            <p14:xfrm>
              <a:off x="8180240" y="4289775"/>
              <a:ext cx="15480" cy="62280"/>
            </p14:xfrm>
          </p:contentPart>
        </mc:Choice>
        <mc:Fallback xmlns="">
          <p:pic>
            <p:nvPicPr>
              <p:cNvPr id="1054" name="Рукописный ввод 1053">
                <a:extLst>
                  <a:ext uri="{FF2B5EF4-FFF2-40B4-BE49-F238E27FC236}">
                    <a16:creationId xmlns:a16="http://schemas.microsoft.com/office/drawing/2014/main" id="{C2129D94-6809-C903-9E7A-80E74C93CC0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171240" y="4281135"/>
                <a:ext cx="33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55" name="Рукописный ввод 1054">
                <a:extLst>
                  <a:ext uri="{FF2B5EF4-FFF2-40B4-BE49-F238E27FC236}">
                    <a16:creationId xmlns:a16="http://schemas.microsoft.com/office/drawing/2014/main" id="{565421D9-0AFF-D286-FCD8-196CECAD01ED}"/>
                  </a:ext>
                </a:extLst>
              </p14:cNvPr>
              <p14:cNvContentPartPr/>
              <p14:nvPr/>
            </p14:nvContentPartPr>
            <p14:xfrm>
              <a:off x="7963160" y="4242615"/>
              <a:ext cx="197640" cy="91440"/>
            </p14:xfrm>
          </p:contentPart>
        </mc:Choice>
        <mc:Fallback xmlns="">
          <p:pic>
            <p:nvPicPr>
              <p:cNvPr id="1055" name="Рукописный ввод 1054">
                <a:extLst>
                  <a:ext uri="{FF2B5EF4-FFF2-40B4-BE49-F238E27FC236}">
                    <a16:creationId xmlns:a16="http://schemas.microsoft.com/office/drawing/2014/main" id="{565421D9-0AFF-D286-FCD8-196CECAD01E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954160" y="4233975"/>
                <a:ext cx="21528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57" name="Рукописный ввод 1056">
                <a:extLst>
                  <a:ext uri="{FF2B5EF4-FFF2-40B4-BE49-F238E27FC236}">
                    <a16:creationId xmlns:a16="http://schemas.microsoft.com/office/drawing/2014/main" id="{CC460BC1-6686-4FB3-6E03-729435910D06}"/>
                  </a:ext>
                </a:extLst>
              </p14:cNvPr>
              <p14:cNvContentPartPr/>
              <p14:nvPr/>
            </p14:nvContentPartPr>
            <p14:xfrm>
              <a:off x="8014640" y="4313535"/>
              <a:ext cx="199440" cy="52920"/>
            </p14:xfrm>
          </p:contentPart>
        </mc:Choice>
        <mc:Fallback xmlns="">
          <p:pic>
            <p:nvPicPr>
              <p:cNvPr id="1057" name="Рукописный ввод 1056">
                <a:extLst>
                  <a:ext uri="{FF2B5EF4-FFF2-40B4-BE49-F238E27FC236}">
                    <a16:creationId xmlns:a16="http://schemas.microsoft.com/office/drawing/2014/main" id="{CC460BC1-6686-4FB3-6E03-729435910D0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006000" y="4304895"/>
                <a:ext cx="21708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58" name="Рукописный ввод 1057">
                <a:extLst>
                  <a:ext uri="{FF2B5EF4-FFF2-40B4-BE49-F238E27FC236}">
                    <a16:creationId xmlns:a16="http://schemas.microsoft.com/office/drawing/2014/main" id="{3ACCED1F-A8F4-4824-6398-AE68050EA19A}"/>
                  </a:ext>
                </a:extLst>
              </p14:cNvPr>
              <p14:cNvContentPartPr/>
              <p14:nvPr/>
            </p14:nvContentPartPr>
            <p14:xfrm>
              <a:off x="8365280" y="4241535"/>
              <a:ext cx="61920" cy="78480"/>
            </p14:xfrm>
          </p:contentPart>
        </mc:Choice>
        <mc:Fallback xmlns="">
          <p:pic>
            <p:nvPicPr>
              <p:cNvPr id="1058" name="Рукописный ввод 1057">
                <a:extLst>
                  <a:ext uri="{FF2B5EF4-FFF2-40B4-BE49-F238E27FC236}">
                    <a16:creationId xmlns:a16="http://schemas.microsoft.com/office/drawing/2014/main" id="{3ACCED1F-A8F4-4824-6398-AE68050EA19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356280" y="4232535"/>
                <a:ext cx="7956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59" name="Рукописный ввод 1058">
                <a:extLst>
                  <a:ext uri="{FF2B5EF4-FFF2-40B4-BE49-F238E27FC236}">
                    <a16:creationId xmlns:a16="http://schemas.microsoft.com/office/drawing/2014/main" id="{A5609DF2-D680-05D8-20EC-0780A1C1746D}"/>
                  </a:ext>
                </a:extLst>
              </p14:cNvPr>
              <p14:cNvContentPartPr/>
              <p14:nvPr/>
            </p14:nvContentPartPr>
            <p14:xfrm>
              <a:off x="8333240" y="4278615"/>
              <a:ext cx="68040" cy="85320"/>
            </p14:xfrm>
          </p:contentPart>
        </mc:Choice>
        <mc:Fallback xmlns="">
          <p:pic>
            <p:nvPicPr>
              <p:cNvPr id="1059" name="Рукописный ввод 1058">
                <a:extLst>
                  <a:ext uri="{FF2B5EF4-FFF2-40B4-BE49-F238E27FC236}">
                    <a16:creationId xmlns:a16="http://schemas.microsoft.com/office/drawing/2014/main" id="{A5609DF2-D680-05D8-20EC-0780A1C1746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24600" y="4269975"/>
                <a:ext cx="856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61" name="Рукописный ввод 1060">
                <a:extLst>
                  <a:ext uri="{FF2B5EF4-FFF2-40B4-BE49-F238E27FC236}">
                    <a16:creationId xmlns:a16="http://schemas.microsoft.com/office/drawing/2014/main" id="{9A3D610B-4105-4731-C26A-31D698595D3C}"/>
                  </a:ext>
                </a:extLst>
              </p14:cNvPr>
              <p14:cNvContentPartPr/>
              <p14:nvPr/>
            </p14:nvContentPartPr>
            <p14:xfrm>
              <a:off x="9962600" y="4264575"/>
              <a:ext cx="62640" cy="19080"/>
            </p14:xfrm>
          </p:contentPart>
        </mc:Choice>
        <mc:Fallback xmlns="">
          <p:pic>
            <p:nvPicPr>
              <p:cNvPr id="1061" name="Рукописный ввод 1060">
                <a:extLst>
                  <a:ext uri="{FF2B5EF4-FFF2-40B4-BE49-F238E27FC236}">
                    <a16:creationId xmlns:a16="http://schemas.microsoft.com/office/drawing/2014/main" id="{9A3D610B-4105-4731-C26A-31D698595D3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53960" y="4255935"/>
                <a:ext cx="802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63" name="Рукописный ввод 1062">
                <a:extLst>
                  <a:ext uri="{FF2B5EF4-FFF2-40B4-BE49-F238E27FC236}">
                    <a16:creationId xmlns:a16="http://schemas.microsoft.com/office/drawing/2014/main" id="{3F12102A-5BDC-CA7C-046B-255A4A305F3F}"/>
                  </a:ext>
                </a:extLst>
              </p14:cNvPr>
              <p14:cNvContentPartPr/>
              <p14:nvPr/>
            </p14:nvContentPartPr>
            <p14:xfrm>
              <a:off x="8398040" y="4299495"/>
              <a:ext cx="12600" cy="21960"/>
            </p14:xfrm>
          </p:contentPart>
        </mc:Choice>
        <mc:Fallback xmlns="">
          <p:pic>
            <p:nvPicPr>
              <p:cNvPr id="1063" name="Рукописный ввод 1062">
                <a:extLst>
                  <a:ext uri="{FF2B5EF4-FFF2-40B4-BE49-F238E27FC236}">
                    <a16:creationId xmlns:a16="http://schemas.microsoft.com/office/drawing/2014/main" id="{3F12102A-5BDC-CA7C-046B-255A4A305F3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389400" y="4290495"/>
                <a:ext cx="302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67" name="Рукописный ввод 1066">
                <a:extLst>
                  <a:ext uri="{FF2B5EF4-FFF2-40B4-BE49-F238E27FC236}">
                    <a16:creationId xmlns:a16="http://schemas.microsoft.com/office/drawing/2014/main" id="{448B6675-6051-9587-E822-C7661A44881E}"/>
                  </a:ext>
                </a:extLst>
              </p14:cNvPr>
              <p14:cNvContentPartPr/>
              <p14:nvPr/>
            </p14:nvContentPartPr>
            <p14:xfrm>
              <a:off x="6884135" y="4285685"/>
              <a:ext cx="1800" cy="52920"/>
            </p14:xfrm>
          </p:contentPart>
        </mc:Choice>
        <mc:Fallback xmlns="">
          <p:pic>
            <p:nvPicPr>
              <p:cNvPr id="1067" name="Рукописный ввод 1066">
                <a:extLst>
                  <a:ext uri="{FF2B5EF4-FFF2-40B4-BE49-F238E27FC236}">
                    <a16:creationId xmlns:a16="http://schemas.microsoft.com/office/drawing/2014/main" id="{448B6675-6051-9587-E822-C7661A44881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875135" y="4276685"/>
                <a:ext cx="194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68" name="Рукописный ввод 1067">
                <a:extLst>
                  <a:ext uri="{FF2B5EF4-FFF2-40B4-BE49-F238E27FC236}">
                    <a16:creationId xmlns:a16="http://schemas.microsoft.com/office/drawing/2014/main" id="{AAA67125-838B-AEA5-9F94-26851DA779FF}"/>
                  </a:ext>
                </a:extLst>
              </p14:cNvPr>
              <p14:cNvContentPartPr/>
              <p14:nvPr/>
            </p14:nvContentPartPr>
            <p14:xfrm>
              <a:off x="6733095" y="4269190"/>
              <a:ext cx="101880" cy="104400"/>
            </p14:xfrm>
          </p:contentPart>
        </mc:Choice>
        <mc:Fallback xmlns="">
          <p:pic>
            <p:nvPicPr>
              <p:cNvPr id="1068" name="Рукописный ввод 1067">
                <a:extLst>
                  <a:ext uri="{FF2B5EF4-FFF2-40B4-BE49-F238E27FC236}">
                    <a16:creationId xmlns:a16="http://schemas.microsoft.com/office/drawing/2014/main" id="{AAA67125-838B-AEA5-9F94-26851DA779F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724455" y="4260190"/>
                <a:ext cx="119520" cy="12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7" name="Группа 1076">
            <a:extLst>
              <a:ext uri="{FF2B5EF4-FFF2-40B4-BE49-F238E27FC236}">
                <a16:creationId xmlns:a16="http://schemas.microsoft.com/office/drawing/2014/main" id="{9F0A36A3-48CC-56E2-C7D6-0D2A6596382B}"/>
              </a:ext>
            </a:extLst>
          </p:cNvPr>
          <p:cNvGrpSpPr/>
          <p:nvPr/>
        </p:nvGrpSpPr>
        <p:grpSpPr>
          <a:xfrm>
            <a:off x="6985070" y="4041105"/>
            <a:ext cx="621173" cy="337680"/>
            <a:chOff x="6985070" y="4041105"/>
            <a:chExt cx="621173" cy="33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44" name="Рукописный ввод 1043">
                  <a:extLst>
                    <a:ext uri="{FF2B5EF4-FFF2-40B4-BE49-F238E27FC236}">
                      <a16:creationId xmlns:a16="http://schemas.microsoft.com/office/drawing/2014/main" id="{DF9C82D7-C949-7257-4373-E67FDE53DEF3}"/>
                    </a:ext>
                  </a:extLst>
                </p14:cNvPr>
                <p14:cNvContentPartPr/>
                <p14:nvPr/>
              </p14:nvContentPartPr>
              <p14:xfrm>
                <a:off x="7294483" y="4237665"/>
                <a:ext cx="128880" cy="141120"/>
              </p14:xfrm>
            </p:contentPart>
          </mc:Choice>
          <mc:Fallback xmlns="">
            <p:pic>
              <p:nvPicPr>
                <p:cNvPr id="1044" name="Рукописный ввод 1043">
                  <a:extLst>
                    <a:ext uri="{FF2B5EF4-FFF2-40B4-BE49-F238E27FC236}">
                      <a16:creationId xmlns:a16="http://schemas.microsoft.com/office/drawing/2014/main" id="{DF9C82D7-C949-7257-4373-E67FDE53DEF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85483" y="4228665"/>
                  <a:ext cx="1465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45" name="Рукописный ввод 1044">
                  <a:extLst>
                    <a:ext uri="{FF2B5EF4-FFF2-40B4-BE49-F238E27FC236}">
                      <a16:creationId xmlns:a16="http://schemas.microsoft.com/office/drawing/2014/main" id="{1A4B5ACB-C9AB-275A-029B-5A35C04B70D9}"/>
                    </a:ext>
                  </a:extLst>
                </p14:cNvPr>
                <p14:cNvContentPartPr/>
                <p14:nvPr/>
              </p14:nvContentPartPr>
              <p14:xfrm>
                <a:off x="7291243" y="4114905"/>
                <a:ext cx="51120" cy="78120"/>
              </p14:xfrm>
            </p:contentPart>
          </mc:Choice>
          <mc:Fallback xmlns="">
            <p:pic>
              <p:nvPicPr>
                <p:cNvPr id="1045" name="Рукописный ввод 1044">
                  <a:extLst>
                    <a:ext uri="{FF2B5EF4-FFF2-40B4-BE49-F238E27FC236}">
                      <a16:creationId xmlns:a16="http://schemas.microsoft.com/office/drawing/2014/main" id="{1A4B5ACB-C9AB-275A-029B-5A35C04B70D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82243" y="4105905"/>
                  <a:ext cx="6876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47" name="Рукописный ввод 1046">
                  <a:extLst>
                    <a:ext uri="{FF2B5EF4-FFF2-40B4-BE49-F238E27FC236}">
                      <a16:creationId xmlns:a16="http://schemas.microsoft.com/office/drawing/2014/main" id="{B1F887E0-160A-0735-A34F-883569C3C495}"/>
                    </a:ext>
                  </a:extLst>
                </p14:cNvPr>
                <p14:cNvContentPartPr/>
                <p14:nvPr/>
              </p14:nvContentPartPr>
              <p14:xfrm>
                <a:off x="7589323" y="4041105"/>
                <a:ext cx="16920" cy="30240"/>
              </p14:xfrm>
            </p:contentPart>
          </mc:Choice>
          <mc:Fallback xmlns="">
            <p:pic>
              <p:nvPicPr>
                <p:cNvPr id="1047" name="Рукописный ввод 1046">
                  <a:extLst>
                    <a:ext uri="{FF2B5EF4-FFF2-40B4-BE49-F238E27FC236}">
                      <a16:creationId xmlns:a16="http://schemas.microsoft.com/office/drawing/2014/main" id="{B1F887E0-160A-0735-A34F-883569C3C49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580683" y="4032105"/>
                  <a:ext cx="34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48" name="Рукописный ввод 1047">
                  <a:extLst>
                    <a:ext uri="{FF2B5EF4-FFF2-40B4-BE49-F238E27FC236}">
                      <a16:creationId xmlns:a16="http://schemas.microsoft.com/office/drawing/2014/main" id="{DF89E28D-D3C2-CE08-3EE7-B1F28642FFCE}"/>
                    </a:ext>
                  </a:extLst>
                </p14:cNvPr>
                <p14:cNvContentPartPr/>
                <p14:nvPr/>
              </p14:nvContentPartPr>
              <p14:xfrm>
                <a:off x="7434523" y="4280505"/>
                <a:ext cx="36000" cy="51120"/>
              </p14:xfrm>
            </p:contentPart>
          </mc:Choice>
          <mc:Fallback xmlns="">
            <p:pic>
              <p:nvPicPr>
                <p:cNvPr id="1048" name="Рукописный ввод 1047">
                  <a:extLst>
                    <a:ext uri="{FF2B5EF4-FFF2-40B4-BE49-F238E27FC236}">
                      <a16:creationId xmlns:a16="http://schemas.microsoft.com/office/drawing/2014/main" id="{DF89E28D-D3C2-CE08-3EE7-B1F28642FFC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425523" y="4271505"/>
                  <a:ext cx="536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49" name="Рукописный ввод 1048">
                  <a:extLst>
                    <a:ext uri="{FF2B5EF4-FFF2-40B4-BE49-F238E27FC236}">
                      <a16:creationId xmlns:a16="http://schemas.microsoft.com/office/drawing/2014/main" id="{06572130-6B95-FCA1-ACE1-AB6E79CF6091}"/>
                    </a:ext>
                  </a:extLst>
                </p14:cNvPr>
                <p14:cNvContentPartPr/>
                <p14:nvPr/>
              </p14:nvContentPartPr>
              <p14:xfrm>
                <a:off x="7432723" y="4291665"/>
                <a:ext cx="43920" cy="23400"/>
              </p14:xfrm>
            </p:contentPart>
          </mc:Choice>
          <mc:Fallback xmlns="">
            <p:pic>
              <p:nvPicPr>
                <p:cNvPr id="1049" name="Рукописный ввод 1048">
                  <a:extLst>
                    <a:ext uri="{FF2B5EF4-FFF2-40B4-BE49-F238E27FC236}">
                      <a16:creationId xmlns:a16="http://schemas.microsoft.com/office/drawing/2014/main" id="{06572130-6B95-FCA1-ACE1-AB6E79CF609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423723" y="4283025"/>
                  <a:ext cx="61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50" name="Рукописный ввод 1049">
                  <a:extLst>
                    <a:ext uri="{FF2B5EF4-FFF2-40B4-BE49-F238E27FC236}">
                      <a16:creationId xmlns:a16="http://schemas.microsoft.com/office/drawing/2014/main" id="{B638B127-2977-8720-4A99-47DCA66E772E}"/>
                    </a:ext>
                  </a:extLst>
                </p14:cNvPr>
                <p14:cNvContentPartPr/>
                <p14:nvPr/>
              </p14:nvContentPartPr>
              <p14:xfrm>
                <a:off x="7435603" y="4320465"/>
                <a:ext cx="25560" cy="16920"/>
              </p14:xfrm>
            </p:contentPart>
          </mc:Choice>
          <mc:Fallback xmlns="">
            <p:pic>
              <p:nvPicPr>
                <p:cNvPr id="1050" name="Рукописный ввод 1049">
                  <a:extLst>
                    <a:ext uri="{FF2B5EF4-FFF2-40B4-BE49-F238E27FC236}">
                      <a16:creationId xmlns:a16="http://schemas.microsoft.com/office/drawing/2014/main" id="{B638B127-2977-8720-4A99-47DCA66E772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426603" y="4311465"/>
                  <a:ext cx="432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76" name="Рукописный ввод 1075">
                  <a:extLst>
                    <a:ext uri="{FF2B5EF4-FFF2-40B4-BE49-F238E27FC236}">
                      <a16:creationId xmlns:a16="http://schemas.microsoft.com/office/drawing/2014/main" id="{83C887CB-247B-B974-63B0-D6E73464A0EA}"/>
                    </a:ext>
                  </a:extLst>
                </p14:cNvPr>
                <p14:cNvContentPartPr/>
                <p14:nvPr/>
              </p14:nvContentPartPr>
              <p14:xfrm>
                <a:off x="6985070" y="4062995"/>
                <a:ext cx="275040" cy="221760"/>
              </p14:xfrm>
            </p:contentPart>
          </mc:Choice>
          <mc:Fallback xmlns="">
            <p:pic>
              <p:nvPicPr>
                <p:cNvPr id="1076" name="Рукописный ввод 1075">
                  <a:extLst>
                    <a:ext uri="{FF2B5EF4-FFF2-40B4-BE49-F238E27FC236}">
                      <a16:creationId xmlns:a16="http://schemas.microsoft.com/office/drawing/2014/main" id="{83C887CB-247B-B974-63B0-D6E73464A0E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922070" y="4000355"/>
                  <a:ext cx="400680" cy="34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82" name="Рукописный ввод 1081">
                <a:extLst>
                  <a:ext uri="{FF2B5EF4-FFF2-40B4-BE49-F238E27FC236}">
                    <a16:creationId xmlns:a16="http://schemas.microsoft.com/office/drawing/2014/main" id="{3BC41C05-1F51-5B0E-6F68-FB758221386D}"/>
                  </a:ext>
                </a:extLst>
              </p14:cNvPr>
              <p14:cNvContentPartPr/>
              <p14:nvPr/>
            </p14:nvContentPartPr>
            <p14:xfrm>
              <a:off x="6870590" y="4299515"/>
              <a:ext cx="16560" cy="25920"/>
            </p14:xfrm>
          </p:contentPart>
        </mc:Choice>
        <mc:Fallback xmlns="">
          <p:pic>
            <p:nvPicPr>
              <p:cNvPr id="1082" name="Рукописный ввод 1081">
                <a:extLst>
                  <a:ext uri="{FF2B5EF4-FFF2-40B4-BE49-F238E27FC236}">
                    <a16:creationId xmlns:a16="http://schemas.microsoft.com/office/drawing/2014/main" id="{3BC41C05-1F51-5B0E-6F68-FB758221386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852590" y="4281515"/>
                <a:ext cx="5220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5" name="Группа 1084">
            <a:extLst>
              <a:ext uri="{FF2B5EF4-FFF2-40B4-BE49-F238E27FC236}">
                <a16:creationId xmlns:a16="http://schemas.microsoft.com/office/drawing/2014/main" id="{5C658327-4BBA-C674-F2D7-F75E5EC338DC}"/>
              </a:ext>
            </a:extLst>
          </p:cNvPr>
          <p:cNvGrpSpPr/>
          <p:nvPr/>
        </p:nvGrpSpPr>
        <p:grpSpPr>
          <a:xfrm>
            <a:off x="6054035" y="4172145"/>
            <a:ext cx="729075" cy="214560"/>
            <a:chOff x="6054035" y="4172145"/>
            <a:chExt cx="729075" cy="2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2" name="Рукописный ввод 41">
                  <a:extLst>
                    <a:ext uri="{FF2B5EF4-FFF2-40B4-BE49-F238E27FC236}">
                      <a16:creationId xmlns:a16="http://schemas.microsoft.com/office/drawing/2014/main" id="{8637CE8A-A7E5-3D57-F72A-DEDA8C997984}"/>
                    </a:ext>
                  </a:extLst>
                </p14:cNvPr>
                <p14:cNvContentPartPr/>
                <p14:nvPr/>
              </p14:nvContentPartPr>
              <p14:xfrm>
                <a:off x="6349235" y="4211745"/>
                <a:ext cx="3240" cy="6480"/>
              </p14:xfrm>
            </p:contentPart>
          </mc:Choice>
          <mc:Fallback xmlns="">
            <p:pic>
              <p:nvPicPr>
                <p:cNvPr id="42" name="Рукописный ввод 41">
                  <a:extLst>
                    <a:ext uri="{FF2B5EF4-FFF2-40B4-BE49-F238E27FC236}">
                      <a16:creationId xmlns:a16="http://schemas.microsoft.com/office/drawing/2014/main" id="{8637CE8A-A7E5-3D57-F72A-DEDA8C99798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340235" y="4203105"/>
                  <a:ext cx="20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3" name="Рукописный ввод 42">
                  <a:extLst>
                    <a:ext uri="{FF2B5EF4-FFF2-40B4-BE49-F238E27FC236}">
                      <a16:creationId xmlns:a16="http://schemas.microsoft.com/office/drawing/2014/main" id="{1979860B-1FD3-92B4-79A2-25BCBD9E5C6E}"/>
                    </a:ext>
                  </a:extLst>
                </p14:cNvPr>
                <p14:cNvContentPartPr/>
                <p14:nvPr/>
              </p14:nvContentPartPr>
              <p14:xfrm>
                <a:off x="6341315" y="4182225"/>
                <a:ext cx="23400" cy="53280"/>
              </p14:xfrm>
            </p:contentPart>
          </mc:Choice>
          <mc:Fallback xmlns="">
            <p:pic>
              <p:nvPicPr>
                <p:cNvPr id="43" name="Рукописный ввод 42">
                  <a:extLst>
                    <a:ext uri="{FF2B5EF4-FFF2-40B4-BE49-F238E27FC236}">
                      <a16:creationId xmlns:a16="http://schemas.microsoft.com/office/drawing/2014/main" id="{1979860B-1FD3-92B4-79A2-25BCBD9E5C6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332315" y="4173585"/>
                  <a:ext cx="410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2B5BEE9C-50F2-B049-B3D8-72D095CDBF49}"/>
                    </a:ext>
                  </a:extLst>
                </p14:cNvPr>
                <p14:cNvContentPartPr/>
                <p14:nvPr/>
              </p14:nvContentPartPr>
              <p14:xfrm>
                <a:off x="6292355" y="4268265"/>
                <a:ext cx="99720" cy="105120"/>
              </p14:xfrm>
            </p:contentPart>
          </mc:Choice>
          <mc:Fallback xmlns="">
            <p:pic>
              <p:nvPicPr>
                <p:cNvPr id="45" name="Рукописный ввод 44">
                  <a:extLst>
                    <a:ext uri="{FF2B5EF4-FFF2-40B4-BE49-F238E27FC236}">
                      <a16:creationId xmlns:a16="http://schemas.microsoft.com/office/drawing/2014/main" id="{2B5BEE9C-50F2-B049-B3D8-72D095CDBF4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283715" y="4259625"/>
                  <a:ext cx="1173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7" name="Рукописный ввод 46">
                  <a:extLst>
                    <a:ext uri="{FF2B5EF4-FFF2-40B4-BE49-F238E27FC236}">
                      <a16:creationId xmlns:a16="http://schemas.microsoft.com/office/drawing/2014/main" id="{FD2FE75E-7DEE-3FDC-F121-4ED2CE17B246}"/>
                    </a:ext>
                  </a:extLst>
                </p14:cNvPr>
                <p14:cNvContentPartPr/>
                <p14:nvPr/>
              </p14:nvContentPartPr>
              <p14:xfrm>
                <a:off x="6471275" y="4225425"/>
                <a:ext cx="1800" cy="1800"/>
              </p14:xfrm>
            </p:contentPart>
          </mc:Choice>
          <mc:Fallback xmlns="">
            <p:pic>
              <p:nvPicPr>
                <p:cNvPr id="47" name="Рукописный ввод 46">
                  <a:extLst>
                    <a:ext uri="{FF2B5EF4-FFF2-40B4-BE49-F238E27FC236}">
                      <a16:creationId xmlns:a16="http://schemas.microsoft.com/office/drawing/2014/main" id="{FD2FE75E-7DEE-3FDC-F121-4ED2CE17B24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62275" y="4216785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8" name="Рукописный ввод 47">
                  <a:extLst>
                    <a:ext uri="{FF2B5EF4-FFF2-40B4-BE49-F238E27FC236}">
                      <a16:creationId xmlns:a16="http://schemas.microsoft.com/office/drawing/2014/main" id="{ADEE8F97-C1C1-6E50-D89C-E0611ABA5858}"/>
                    </a:ext>
                  </a:extLst>
                </p14:cNvPr>
                <p14:cNvContentPartPr/>
                <p14:nvPr/>
              </p14:nvContentPartPr>
              <p14:xfrm>
                <a:off x="6421595" y="4262505"/>
                <a:ext cx="7920" cy="12240"/>
              </p14:xfrm>
            </p:contentPart>
          </mc:Choice>
          <mc:Fallback xmlns="">
            <p:pic>
              <p:nvPicPr>
                <p:cNvPr id="48" name="Рукописный ввод 47">
                  <a:extLst>
                    <a:ext uri="{FF2B5EF4-FFF2-40B4-BE49-F238E27FC236}">
                      <a16:creationId xmlns:a16="http://schemas.microsoft.com/office/drawing/2014/main" id="{ADEE8F97-C1C1-6E50-D89C-E0611ABA585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412955" y="4253505"/>
                  <a:ext cx="25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Рукописный ввод 53">
                  <a:extLst>
                    <a:ext uri="{FF2B5EF4-FFF2-40B4-BE49-F238E27FC236}">
                      <a16:creationId xmlns:a16="http://schemas.microsoft.com/office/drawing/2014/main" id="{0DACB96C-69B8-912D-3384-0B13C1354AB1}"/>
                    </a:ext>
                  </a:extLst>
                </p14:cNvPr>
                <p14:cNvContentPartPr/>
                <p14:nvPr/>
              </p14:nvContentPartPr>
              <p14:xfrm>
                <a:off x="6117035" y="4355385"/>
                <a:ext cx="15480" cy="31320"/>
              </p14:xfrm>
            </p:contentPart>
          </mc:Choice>
          <mc:Fallback xmlns="">
            <p:pic>
              <p:nvPicPr>
                <p:cNvPr id="54" name="Рукописный ввод 53">
                  <a:extLst>
                    <a:ext uri="{FF2B5EF4-FFF2-40B4-BE49-F238E27FC236}">
                      <a16:creationId xmlns:a16="http://schemas.microsoft.com/office/drawing/2014/main" id="{0DACB96C-69B8-912D-3384-0B13C1354AB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108395" y="4346745"/>
                  <a:ext cx="331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Рукописный ввод 54">
                  <a:extLst>
                    <a:ext uri="{FF2B5EF4-FFF2-40B4-BE49-F238E27FC236}">
                      <a16:creationId xmlns:a16="http://schemas.microsoft.com/office/drawing/2014/main" id="{2CD2E41F-EFA3-AAA9-D4B8-9FBBDEC09101}"/>
                    </a:ext>
                  </a:extLst>
                </p14:cNvPr>
                <p14:cNvContentPartPr/>
                <p14:nvPr/>
              </p14:nvContentPartPr>
              <p14:xfrm>
                <a:off x="6054035" y="4336665"/>
                <a:ext cx="47880" cy="19440"/>
              </p14:xfrm>
            </p:contentPart>
          </mc:Choice>
          <mc:Fallback xmlns="">
            <p:pic>
              <p:nvPicPr>
                <p:cNvPr id="55" name="Рукописный ввод 54">
                  <a:extLst>
                    <a:ext uri="{FF2B5EF4-FFF2-40B4-BE49-F238E27FC236}">
                      <a16:creationId xmlns:a16="http://schemas.microsoft.com/office/drawing/2014/main" id="{2CD2E41F-EFA3-AAA9-D4B8-9FBBDEC0910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045395" y="4327665"/>
                  <a:ext cx="655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" name="Рукописный ввод 56">
                  <a:extLst>
                    <a:ext uri="{FF2B5EF4-FFF2-40B4-BE49-F238E27FC236}">
                      <a16:creationId xmlns:a16="http://schemas.microsoft.com/office/drawing/2014/main" id="{F9DA173D-2708-EF66-1B7E-ACDB050A15F7}"/>
                    </a:ext>
                  </a:extLst>
                </p14:cNvPr>
                <p14:cNvContentPartPr/>
                <p14:nvPr/>
              </p14:nvContentPartPr>
              <p14:xfrm>
                <a:off x="6056555" y="4327305"/>
                <a:ext cx="16560" cy="9000"/>
              </p14:xfrm>
            </p:contentPart>
          </mc:Choice>
          <mc:Fallback xmlns="">
            <p:pic>
              <p:nvPicPr>
                <p:cNvPr id="57" name="Рукописный ввод 56">
                  <a:extLst>
                    <a:ext uri="{FF2B5EF4-FFF2-40B4-BE49-F238E27FC236}">
                      <a16:creationId xmlns:a16="http://schemas.microsoft.com/office/drawing/2014/main" id="{F9DA173D-2708-EF66-1B7E-ACDB050A15F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047555" y="4318305"/>
                  <a:ext cx="342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Рукописный ввод 60">
                  <a:extLst>
                    <a:ext uri="{FF2B5EF4-FFF2-40B4-BE49-F238E27FC236}">
                      <a16:creationId xmlns:a16="http://schemas.microsoft.com/office/drawing/2014/main" id="{5119CDD3-B759-FDBE-396D-D4FD693C82D9}"/>
                    </a:ext>
                  </a:extLst>
                </p14:cNvPr>
                <p14:cNvContentPartPr/>
                <p14:nvPr/>
              </p14:nvContentPartPr>
              <p14:xfrm>
                <a:off x="6141900" y="4307505"/>
                <a:ext cx="24480" cy="38520"/>
              </p14:xfrm>
            </p:contentPart>
          </mc:Choice>
          <mc:Fallback xmlns="">
            <p:pic>
              <p:nvPicPr>
                <p:cNvPr id="61" name="Рукописный ввод 60">
                  <a:extLst>
                    <a:ext uri="{FF2B5EF4-FFF2-40B4-BE49-F238E27FC236}">
                      <a16:creationId xmlns:a16="http://schemas.microsoft.com/office/drawing/2014/main" id="{5119CDD3-B759-FDBE-396D-D4FD693C82D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32900" y="4298865"/>
                  <a:ext cx="421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Рукописный ввод 62">
                  <a:extLst>
                    <a:ext uri="{FF2B5EF4-FFF2-40B4-BE49-F238E27FC236}">
                      <a16:creationId xmlns:a16="http://schemas.microsoft.com/office/drawing/2014/main" id="{B2010AAC-B389-B39F-B148-27030E93027D}"/>
                    </a:ext>
                  </a:extLst>
                </p14:cNvPr>
                <p14:cNvContentPartPr/>
                <p14:nvPr/>
              </p14:nvContentPartPr>
              <p14:xfrm>
                <a:off x="6162780" y="4352505"/>
                <a:ext cx="360" cy="360"/>
              </p14:xfrm>
            </p:contentPart>
          </mc:Choice>
          <mc:Fallback xmlns="">
            <p:pic>
              <p:nvPicPr>
                <p:cNvPr id="63" name="Рукописный ввод 62">
                  <a:extLst>
                    <a:ext uri="{FF2B5EF4-FFF2-40B4-BE49-F238E27FC236}">
                      <a16:creationId xmlns:a16="http://schemas.microsoft.com/office/drawing/2014/main" id="{B2010AAC-B389-B39F-B148-27030E93027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53780" y="43435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28" name="Рукописный ввод 1027">
                  <a:extLst>
                    <a:ext uri="{FF2B5EF4-FFF2-40B4-BE49-F238E27FC236}">
                      <a16:creationId xmlns:a16="http://schemas.microsoft.com/office/drawing/2014/main" id="{78C40740-BB6F-3304-2A88-767425AD0465}"/>
                    </a:ext>
                  </a:extLst>
                </p14:cNvPr>
                <p14:cNvContentPartPr/>
                <p14:nvPr/>
              </p14:nvContentPartPr>
              <p14:xfrm>
                <a:off x="6632940" y="4192665"/>
                <a:ext cx="73080" cy="135360"/>
              </p14:xfrm>
            </p:contentPart>
          </mc:Choice>
          <mc:Fallback xmlns="">
            <p:pic>
              <p:nvPicPr>
                <p:cNvPr id="1028" name="Рукописный ввод 1027">
                  <a:extLst>
                    <a:ext uri="{FF2B5EF4-FFF2-40B4-BE49-F238E27FC236}">
                      <a16:creationId xmlns:a16="http://schemas.microsoft.com/office/drawing/2014/main" id="{78C40740-BB6F-3304-2A88-767425AD046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624300" y="4183665"/>
                  <a:ext cx="907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29" name="Рукописный ввод 1028">
                  <a:extLst>
                    <a:ext uri="{FF2B5EF4-FFF2-40B4-BE49-F238E27FC236}">
                      <a16:creationId xmlns:a16="http://schemas.microsoft.com/office/drawing/2014/main" id="{65C559B3-6BEF-6CB5-D110-690C289BB91D}"/>
                    </a:ext>
                  </a:extLst>
                </p14:cNvPr>
                <p14:cNvContentPartPr/>
                <p14:nvPr/>
              </p14:nvContentPartPr>
              <p14:xfrm>
                <a:off x="6612060" y="4172145"/>
                <a:ext cx="129600" cy="114120"/>
              </p14:xfrm>
            </p:contentPart>
          </mc:Choice>
          <mc:Fallback xmlns="">
            <p:pic>
              <p:nvPicPr>
                <p:cNvPr id="1029" name="Рукописный ввод 1028">
                  <a:extLst>
                    <a:ext uri="{FF2B5EF4-FFF2-40B4-BE49-F238E27FC236}">
                      <a16:creationId xmlns:a16="http://schemas.microsoft.com/office/drawing/2014/main" id="{65C559B3-6BEF-6CB5-D110-690C289BB91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603060" y="4163505"/>
                  <a:ext cx="1472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41" name="Рукописный ввод 1040">
                  <a:extLst>
                    <a:ext uri="{FF2B5EF4-FFF2-40B4-BE49-F238E27FC236}">
                      <a16:creationId xmlns:a16="http://schemas.microsoft.com/office/drawing/2014/main" id="{0F211220-9A84-083A-3D6C-BC9CE001DDC0}"/>
                    </a:ext>
                  </a:extLst>
                </p14:cNvPr>
                <p14:cNvContentPartPr/>
                <p14:nvPr/>
              </p14:nvContentPartPr>
              <p14:xfrm>
                <a:off x="6555540" y="4341345"/>
                <a:ext cx="360" cy="360"/>
              </p14:xfrm>
            </p:contentPart>
          </mc:Choice>
          <mc:Fallback xmlns="">
            <p:pic>
              <p:nvPicPr>
                <p:cNvPr id="1041" name="Рукописный ввод 1040">
                  <a:extLst>
                    <a:ext uri="{FF2B5EF4-FFF2-40B4-BE49-F238E27FC236}">
                      <a16:creationId xmlns:a16="http://schemas.microsoft.com/office/drawing/2014/main" id="{0F211220-9A84-083A-3D6C-BC9CE001DDC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46900" y="4332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42" name="Рукописный ввод 1041">
                  <a:extLst>
                    <a:ext uri="{FF2B5EF4-FFF2-40B4-BE49-F238E27FC236}">
                      <a16:creationId xmlns:a16="http://schemas.microsoft.com/office/drawing/2014/main" id="{9C882CD0-8EAC-E906-C244-AB56A643BAE7}"/>
                    </a:ext>
                  </a:extLst>
                </p14:cNvPr>
                <p14:cNvContentPartPr/>
                <p14:nvPr/>
              </p14:nvContentPartPr>
              <p14:xfrm>
                <a:off x="6584340" y="4322265"/>
                <a:ext cx="149760" cy="36360"/>
              </p14:xfrm>
            </p:contentPart>
          </mc:Choice>
          <mc:Fallback xmlns="">
            <p:pic>
              <p:nvPicPr>
                <p:cNvPr id="1042" name="Рукописный ввод 1041">
                  <a:extLst>
                    <a:ext uri="{FF2B5EF4-FFF2-40B4-BE49-F238E27FC236}">
                      <a16:creationId xmlns:a16="http://schemas.microsoft.com/office/drawing/2014/main" id="{9C882CD0-8EAC-E906-C244-AB56A643BAE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575340" y="4313265"/>
                  <a:ext cx="1674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78" name="Рукописный ввод 1077">
                  <a:extLst>
                    <a:ext uri="{FF2B5EF4-FFF2-40B4-BE49-F238E27FC236}">
                      <a16:creationId xmlns:a16="http://schemas.microsoft.com/office/drawing/2014/main" id="{A66E3530-CA84-3076-4445-41F7C9ADBFA7}"/>
                    </a:ext>
                  </a:extLst>
                </p14:cNvPr>
                <p14:cNvContentPartPr/>
                <p14:nvPr/>
              </p14:nvContentPartPr>
              <p14:xfrm>
                <a:off x="6757910" y="4304555"/>
                <a:ext cx="360" cy="360"/>
              </p14:xfrm>
            </p:contentPart>
          </mc:Choice>
          <mc:Fallback xmlns="">
            <p:pic>
              <p:nvPicPr>
                <p:cNvPr id="1078" name="Рукописный ввод 1077">
                  <a:extLst>
                    <a:ext uri="{FF2B5EF4-FFF2-40B4-BE49-F238E27FC236}">
                      <a16:creationId xmlns:a16="http://schemas.microsoft.com/office/drawing/2014/main" id="{A66E3530-CA84-3076-4445-41F7C9ADBFA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721910" y="426855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80" name="Рукописный ввод 1079">
                  <a:extLst>
                    <a:ext uri="{FF2B5EF4-FFF2-40B4-BE49-F238E27FC236}">
                      <a16:creationId xmlns:a16="http://schemas.microsoft.com/office/drawing/2014/main" id="{2405F9E1-BC68-0AEA-64BA-1B1E2AB5D26E}"/>
                    </a:ext>
                  </a:extLst>
                </p14:cNvPr>
                <p14:cNvContentPartPr/>
                <p14:nvPr/>
              </p14:nvContentPartPr>
              <p14:xfrm>
                <a:off x="6729470" y="4315715"/>
                <a:ext cx="360" cy="360"/>
              </p14:xfrm>
            </p:contentPart>
          </mc:Choice>
          <mc:Fallback xmlns="">
            <p:pic>
              <p:nvPicPr>
                <p:cNvPr id="1080" name="Рукописный ввод 1079">
                  <a:extLst>
                    <a:ext uri="{FF2B5EF4-FFF2-40B4-BE49-F238E27FC236}">
                      <a16:creationId xmlns:a16="http://schemas.microsoft.com/office/drawing/2014/main" id="{2405F9E1-BC68-0AEA-64BA-1B1E2AB5D26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93830" y="42800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84" name="Рукописный ввод 1083">
                  <a:extLst>
                    <a:ext uri="{FF2B5EF4-FFF2-40B4-BE49-F238E27FC236}">
                      <a16:creationId xmlns:a16="http://schemas.microsoft.com/office/drawing/2014/main" id="{91ADC0C1-7D46-CBB7-3586-74B3B7C3E9B8}"/>
                    </a:ext>
                  </a:extLst>
                </p14:cNvPr>
                <p14:cNvContentPartPr/>
                <p14:nvPr/>
              </p14:nvContentPartPr>
              <p14:xfrm>
                <a:off x="6782750" y="4316075"/>
                <a:ext cx="360" cy="360"/>
              </p14:xfrm>
            </p:contentPart>
          </mc:Choice>
          <mc:Fallback xmlns="">
            <p:pic>
              <p:nvPicPr>
                <p:cNvPr id="1084" name="Рукописный ввод 1083">
                  <a:extLst>
                    <a:ext uri="{FF2B5EF4-FFF2-40B4-BE49-F238E27FC236}">
                      <a16:creationId xmlns:a16="http://schemas.microsoft.com/office/drawing/2014/main" id="{91ADC0C1-7D46-CBB7-3586-74B3B7C3E9B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764750" y="429843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2" name="Рукописный ввод 81">
                <a:extLst>
                  <a:ext uri="{FF2B5EF4-FFF2-40B4-BE49-F238E27FC236}">
                    <a16:creationId xmlns:a16="http://schemas.microsoft.com/office/drawing/2014/main" id="{296BFBB8-CFFE-CD04-A5C7-49A3EEC83944}"/>
                  </a:ext>
                </a:extLst>
              </p14:cNvPr>
              <p14:cNvContentPartPr/>
              <p14:nvPr/>
            </p14:nvContentPartPr>
            <p14:xfrm>
              <a:off x="6953012" y="2284974"/>
              <a:ext cx="1800" cy="360"/>
            </p14:xfrm>
          </p:contentPart>
        </mc:Choice>
        <mc:Fallback xmlns="">
          <p:pic>
            <p:nvPicPr>
              <p:cNvPr id="82" name="Рукописный ввод 81">
                <a:extLst>
                  <a:ext uri="{FF2B5EF4-FFF2-40B4-BE49-F238E27FC236}">
                    <a16:creationId xmlns:a16="http://schemas.microsoft.com/office/drawing/2014/main" id="{296BFBB8-CFFE-CD04-A5C7-49A3EEC83944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948692" y="2280654"/>
                <a:ext cx="1044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EF339F69-4976-9165-13C7-B6848367EF63}"/>
              </a:ext>
            </a:extLst>
          </p:cNvPr>
          <p:cNvSpPr/>
          <p:nvPr/>
        </p:nvSpPr>
        <p:spPr>
          <a:xfrm>
            <a:off x="5334020" y="806800"/>
            <a:ext cx="6668426" cy="3653690"/>
          </a:xfrm>
          <a:prstGeom prst="rect">
            <a:avLst/>
          </a:prstGeom>
          <a:noFill/>
          <a:ln w="127000"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B7FC0B-B915-5CD2-DED7-413CC8EEFA6C}"/>
              </a:ext>
            </a:extLst>
          </p:cNvPr>
          <p:cNvSpPr txBox="1"/>
          <p:nvPr/>
        </p:nvSpPr>
        <p:spPr>
          <a:xfrm>
            <a:off x="7091419" y="2443205"/>
            <a:ext cx="184395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98ECB4B3-F300-C534-41A6-49FD62376FAE}"/>
              </a:ext>
            </a:extLst>
          </p:cNvPr>
          <p:cNvSpPr/>
          <p:nvPr/>
        </p:nvSpPr>
        <p:spPr>
          <a:xfrm>
            <a:off x="7247869" y="2936521"/>
            <a:ext cx="785628" cy="114119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ЕКАТЕРИНБУРГ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13097C00-2102-6799-2F6A-BFAF9654A946}"/>
              </a:ext>
            </a:extLst>
          </p:cNvPr>
          <p:cNvSpPr/>
          <p:nvPr/>
        </p:nvSpPr>
        <p:spPr>
          <a:xfrm>
            <a:off x="5846857" y="2829470"/>
            <a:ext cx="646171" cy="90152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" dirty="0">
                <a:latin typeface="Roboto Medium" panose="02000000000000000000" pitchFamily="2" charset="0"/>
                <a:ea typeface="Roboto Medium" panose="02000000000000000000" pitchFamily="2" charset="0"/>
              </a:rPr>
              <a:t>РОСТОВ НА ДОНУ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E3C313DA-8A7B-387E-2EA8-52F069E35AA4}"/>
              </a:ext>
            </a:extLst>
          </p:cNvPr>
          <p:cNvSpPr/>
          <p:nvPr/>
        </p:nvSpPr>
        <p:spPr>
          <a:xfrm>
            <a:off x="6511724" y="1752053"/>
            <a:ext cx="825238" cy="105208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САНКТ-ПЕТЕРБУРГ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754B3321-F8EB-4114-831F-6F3947AFD373}"/>
              </a:ext>
            </a:extLst>
          </p:cNvPr>
          <p:cNvSpPr/>
          <p:nvPr/>
        </p:nvSpPr>
        <p:spPr>
          <a:xfrm>
            <a:off x="6360780" y="2259866"/>
            <a:ext cx="501663" cy="90152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МОСКВА</a:t>
            </a:r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9863D537-6E5D-8C6F-8980-58199153C261}"/>
              </a:ext>
            </a:extLst>
          </p:cNvPr>
          <p:cNvSpPr/>
          <p:nvPr/>
        </p:nvSpPr>
        <p:spPr>
          <a:xfrm>
            <a:off x="8210344" y="3528277"/>
            <a:ext cx="765976" cy="109623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НОВОСИБИРСК</a:t>
            </a:r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100A2027-D5A6-FE71-08BE-DFE4C93D2335}"/>
              </a:ext>
            </a:extLst>
          </p:cNvPr>
          <p:cNvSpPr/>
          <p:nvPr/>
        </p:nvSpPr>
        <p:spPr>
          <a:xfrm>
            <a:off x="6596683" y="2446408"/>
            <a:ext cx="836040" cy="114120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НИЖНИЙ НОВГОРОД</a:t>
            </a: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7360CB9D-D834-8164-6F7E-C028F5DFF655}"/>
              </a:ext>
            </a:extLst>
          </p:cNvPr>
          <p:cNvSpPr/>
          <p:nvPr/>
        </p:nvSpPr>
        <p:spPr>
          <a:xfrm>
            <a:off x="6504780" y="2728642"/>
            <a:ext cx="129600" cy="129600"/>
          </a:xfrm>
          <a:prstGeom prst="ellipse">
            <a:avLst/>
          </a:prstGeom>
          <a:solidFill>
            <a:srgbClr val="4C59B3"/>
          </a:solidFill>
          <a:ln>
            <a:solidFill>
              <a:srgbClr val="4C5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BC30101-271E-2777-6213-13F4F2F33C6B}"/>
              </a:ext>
            </a:extLst>
          </p:cNvPr>
          <p:cNvSpPr txBox="1"/>
          <p:nvPr/>
        </p:nvSpPr>
        <p:spPr>
          <a:xfrm>
            <a:off x="6441090" y="2702397"/>
            <a:ext cx="2616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dirty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81178572-AD53-40A0-14AB-2A992876F547}"/>
              </a:ext>
            </a:extLst>
          </p:cNvPr>
          <p:cNvPicPr>
            <a:picLocks noChangeAspect="1"/>
          </p:cNvPicPr>
          <p:nvPr/>
        </p:nvPicPr>
        <p:blipFill rotWithShape="1">
          <a:blip r:embed="rId114"/>
          <a:srcRect l="6921" t="31024" r="66579" b="19288"/>
          <a:stretch/>
        </p:blipFill>
        <p:spPr>
          <a:xfrm>
            <a:off x="5742801" y="1883708"/>
            <a:ext cx="2430442" cy="2430442"/>
          </a:xfrm>
          <a:prstGeom prst="ellipse">
            <a:avLst/>
          </a:prstGeom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336BA25C-B77E-A226-FD08-20724EC677FC}"/>
              </a:ext>
            </a:extLst>
          </p:cNvPr>
          <p:cNvSpPr/>
          <p:nvPr/>
        </p:nvSpPr>
        <p:spPr>
          <a:xfrm>
            <a:off x="5781028" y="1914501"/>
            <a:ext cx="2398132" cy="2279602"/>
          </a:xfrm>
          <a:prstGeom prst="ellipse">
            <a:avLst/>
          </a:prstGeom>
          <a:noFill/>
          <a:ln w="44450">
            <a:solidFill>
              <a:srgbClr val="0051A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0D4832F-C8FA-9252-2786-DFAA3F7EB5B9}"/>
              </a:ext>
            </a:extLst>
          </p:cNvPr>
          <p:cNvSpPr/>
          <p:nvPr/>
        </p:nvSpPr>
        <p:spPr>
          <a:xfrm>
            <a:off x="5421364" y="3096039"/>
            <a:ext cx="841865" cy="148680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РОСТОВ НА ДОНУ</a:t>
            </a:r>
          </a:p>
        </p:txBody>
      </p: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AB27210D-945C-A35E-6FC6-8D26476DBF79}"/>
              </a:ext>
            </a:extLst>
          </p:cNvPr>
          <p:cNvSpPr/>
          <p:nvPr/>
        </p:nvSpPr>
        <p:spPr>
          <a:xfrm>
            <a:off x="7380523" y="3266871"/>
            <a:ext cx="1039254" cy="182361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ЕКАТЕРИНБУРГ</a:t>
            </a:r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F76A308E-06A2-B30D-1676-589E58783CAD}"/>
              </a:ext>
            </a:extLst>
          </p:cNvPr>
          <p:cNvSpPr/>
          <p:nvPr/>
        </p:nvSpPr>
        <p:spPr>
          <a:xfrm>
            <a:off x="7341138" y="3429000"/>
            <a:ext cx="78769" cy="7876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id="{2A831A60-7A86-FFD0-B8AD-1AEDCF4A3FDC}"/>
              </a:ext>
            </a:extLst>
          </p:cNvPr>
          <p:cNvSpPr/>
          <p:nvPr/>
        </p:nvSpPr>
        <p:spPr>
          <a:xfrm>
            <a:off x="6457017" y="1843918"/>
            <a:ext cx="63350" cy="6335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9" name="Рукописный ввод 128">
                <a:extLst>
                  <a:ext uri="{FF2B5EF4-FFF2-40B4-BE49-F238E27FC236}">
                    <a16:creationId xmlns:a16="http://schemas.microsoft.com/office/drawing/2014/main" id="{2841FA39-D973-9E16-7665-C93DDE05552E}"/>
                  </a:ext>
                </a:extLst>
              </p14:cNvPr>
              <p14:cNvContentPartPr/>
              <p14:nvPr/>
            </p14:nvContentPartPr>
            <p14:xfrm>
              <a:off x="6058785" y="2425235"/>
              <a:ext cx="360" cy="360"/>
            </p14:xfrm>
          </p:contentPart>
        </mc:Choice>
        <mc:Fallback xmlns="">
          <p:pic>
            <p:nvPicPr>
              <p:cNvPr id="129" name="Рукописный ввод 128">
                <a:extLst>
                  <a:ext uri="{FF2B5EF4-FFF2-40B4-BE49-F238E27FC236}">
                    <a16:creationId xmlns:a16="http://schemas.microsoft.com/office/drawing/2014/main" id="{2841FA39-D973-9E16-7665-C93DDE05552E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049785" y="24162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30" name="Рукописный ввод 129">
                <a:extLst>
                  <a:ext uri="{FF2B5EF4-FFF2-40B4-BE49-F238E27FC236}">
                    <a16:creationId xmlns:a16="http://schemas.microsoft.com/office/drawing/2014/main" id="{43DAA189-EA73-1F94-3FB6-5D5091651ED6}"/>
                  </a:ext>
                </a:extLst>
              </p14:cNvPr>
              <p14:cNvContentPartPr/>
              <p14:nvPr/>
            </p14:nvContentPartPr>
            <p14:xfrm>
              <a:off x="6486825" y="1880195"/>
              <a:ext cx="360" cy="360"/>
            </p14:xfrm>
          </p:contentPart>
        </mc:Choice>
        <mc:Fallback xmlns="">
          <p:pic>
            <p:nvPicPr>
              <p:cNvPr id="130" name="Рукописный ввод 129">
                <a:extLst>
                  <a:ext uri="{FF2B5EF4-FFF2-40B4-BE49-F238E27FC236}">
                    <a16:creationId xmlns:a16="http://schemas.microsoft.com/office/drawing/2014/main" id="{43DAA189-EA73-1F94-3FB6-5D5091651ED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478185" y="18711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31" name="Рукописный ввод 130">
                <a:extLst>
                  <a:ext uri="{FF2B5EF4-FFF2-40B4-BE49-F238E27FC236}">
                    <a16:creationId xmlns:a16="http://schemas.microsoft.com/office/drawing/2014/main" id="{27006C5C-1710-09DB-092C-80D3FB387D9F}"/>
                  </a:ext>
                </a:extLst>
              </p14:cNvPr>
              <p14:cNvContentPartPr/>
              <p14:nvPr/>
            </p14:nvContentPartPr>
            <p14:xfrm>
              <a:off x="6425625" y="2739875"/>
              <a:ext cx="360" cy="360"/>
            </p14:xfrm>
          </p:contentPart>
        </mc:Choice>
        <mc:Fallback xmlns="">
          <p:pic>
            <p:nvPicPr>
              <p:cNvPr id="131" name="Рукописный ввод 130">
                <a:extLst>
                  <a:ext uri="{FF2B5EF4-FFF2-40B4-BE49-F238E27FC236}">
                    <a16:creationId xmlns:a16="http://schemas.microsoft.com/office/drawing/2014/main" id="{27006C5C-1710-09DB-092C-80D3FB387D9F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416985" y="273123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15" name="Овал 214">
            <a:extLst>
              <a:ext uri="{FF2B5EF4-FFF2-40B4-BE49-F238E27FC236}">
                <a16:creationId xmlns:a16="http://schemas.microsoft.com/office/drawing/2014/main" id="{3144115A-A44F-DDFA-4C0A-46E235B7BBF0}"/>
              </a:ext>
            </a:extLst>
          </p:cNvPr>
          <p:cNvSpPr/>
          <p:nvPr/>
        </p:nvSpPr>
        <p:spPr>
          <a:xfrm>
            <a:off x="8149048" y="3638386"/>
            <a:ext cx="62422" cy="6242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33" name="Рукописный ввод 132">
                <a:extLst>
                  <a:ext uri="{FF2B5EF4-FFF2-40B4-BE49-F238E27FC236}">
                    <a16:creationId xmlns:a16="http://schemas.microsoft.com/office/drawing/2014/main" id="{7637A127-5779-ABFE-7E05-C8791AD26831}"/>
                  </a:ext>
                </a:extLst>
              </p14:cNvPr>
              <p14:cNvContentPartPr/>
              <p14:nvPr/>
            </p14:nvContentPartPr>
            <p14:xfrm>
              <a:off x="7381510" y="3471400"/>
              <a:ext cx="360" cy="360"/>
            </p14:xfrm>
          </p:contentPart>
        </mc:Choice>
        <mc:Fallback xmlns="">
          <p:pic>
            <p:nvPicPr>
              <p:cNvPr id="133" name="Рукописный ввод 132">
                <a:extLst>
                  <a:ext uri="{FF2B5EF4-FFF2-40B4-BE49-F238E27FC236}">
                    <a16:creationId xmlns:a16="http://schemas.microsoft.com/office/drawing/2014/main" id="{7637A127-5779-ABFE-7E05-C8791AD2683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372510" y="3462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34" name="Рукописный ввод 133">
                <a:extLst>
                  <a:ext uri="{FF2B5EF4-FFF2-40B4-BE49-F238E27FC236}">
                    <a16:creationId xmlns:a16="http://schemas.microsoft.com/office/drawing/2014/main" id="{BCC29B05-47F2-607C-0B53-AD06B84C87C8}"/>
                  </a:ext>
                </a:extLst>
              </p14:cNvPr>
              <p14:cNvContentPartPr/>
              <p14:nvPr/>
            </p14:nvContentPartPr>
            <p14:xfrm>
              <a:off x="8180350" y="3671560"/>
              <a:ext cx="360" cy="360"/>
            </p14:xfrm>
          </p:contentPart>
        </mc:Choice>
        <mc:Fallback xmlns="">
          <p:pic>
            <p:nvPicPr>
              <p:cNvPr id="134" name="Рукописный ввод 133">
                <a:extLst>
                  <a:ext uri="{FF2B5EF4-FFF2-40B4-BE49-F238E27FC236}">
                    <a16:creationId xmlns:a16="http://schemas.microsoft.com/office/drawing/2014/main" id="{BCC29B05-47F2-607C-0B53-AD06B84C87C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71710" y="36625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9B134434-95A3-2419-1E8C-2B002A8D74FB}"/>
              </a:ext>
            </a:extLst>
          </p:cNvPr>
          <p:cNvSpPr/>
          <p:nvPr/>
        </p:nvSpPr>
        <p:spPr>
          <a:xfrm>
            <a:off x="6406060" y="2518703"/>
            <a:ext cx="1273316" cy="184666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НИЖНИЙ НОВГОРОД</a:t>
            </a:r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4A9C9C3D-3817-0808-9E64-58239000A276}"/>
              </a:ext>
            </a:extLst>
          </p:cNvPr>
          <p:cNvSpPr/>
          <p:nvPr/>
        </p:nvSpPr>
        <p:spPr>
          <a:xfrm>
            <a:off x="6381081" y="2690555"/>
            <a:ext cx="86609" cy="8660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2C070420-249D-8958-C48A-8FDBF108CEDC}"/>
              </a:ext>
            </a:extLst>
          </p:cNvPr>
          <p:cNvSpPr/>
          <p:nvPr/>
        </p:nvSpPr>
        <p:spPr>
          <a:xfrm>
            <a:off x="6075323" y="2247805"/>
            <a:ext cx="701977" cy="125744"/>
          </a:xfrm>
          <a:prstGeom prst="rect">
            <a:avLst/>
          </a:prstGeom>
          <a:solidFill>
            <a:srgbClr val="0051A4"/>
          </a:solidFill>
          <a:ln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МОСКВА</a:t>
            </a:r>
          </a:p>
        </p:txBody>
      </p:sp>
      <p:sp>
        <p:nvSpPr>
          <p:cNvPr id="203" name="Овал 202">
            <a:extLst>
              <a:ext uri="{FF2B5EF4-FFF2-40B4-BE49-F238E27FC236}">
                <a16:creationId xmlns:a16="http://schemas.microsoft.com/office/drawing/2014/main" id="{6A272504-F1B0-560A-8A22-A05ECC679661}"/>
              </a:ext>
            </a:extLst>
          </p:cNvPr>
          <p:cNvSpPr/>
          <p:nvPr/>
        </p:nvSpPr>
        <p:spPr>
          <a:xfrm>
            <a:off x="6015306" y="2375474"/>
            <a:ext cx="86609" cy="8660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35" name="Рукописный ввод 134">
                <a:extLst>
                  <a:ext uri="{FF2B5EF4-FFF2-40B4-BE49-F238E27FC236}">
                    <a16:creationId xmlns:a16="http://schemas.microsoft.com/office/drawing/2014/main" id="{A99D92A8-F1EA-480D-0CEC-06EBBF80ECE7}"/>
                  </a:ext>
                </a:extLst>
              </p14:cNvPr>
              <p14:cNvContentPartPr/>
              <p14:nvPr/>
            </p14:nvContentPartPr>
            <p14:xfrm>
              <a:off x="6062110" y="2419480"/>
              <a:ext cx="360" cy="360"/>
            </p14:xfrm>
          </p:contentPart>
        </mc:Choice>
        <mc:Fallback xmlns="">
          <p:pic>
            <p:nvPicPr>
              <p:cNvPr id="135" name="Рукописный ввод 134">
                <a:extLst>
                  <a:ext uri="{FF2B5EF4-FFF2-40B4-BE49-F238E27FC236}">
                    <a16:creationId xmlns:a16="http://schemas.microsoft.com/office/drawing/2014/main" id="{A99D92A8-F1EA-480D-0CEC-06EBBF80ECE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053110" y="2410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6" name="Рукописный ввод 135">
                <a:extLst>
                  <a:ext uri="{FF2B5EF4-FFF2-40B4-BE49-F238E27FC236}">
                    <a16:creationId xmlns:a16="http://schemas.microsoft.com/office/drawing/2014/main" id="{A44722A7-DFD0-7BFA-F050-1A99E3590336}"/>
                  </a:ext>
                </a:extLst>
              </p14:cNvPr>
              <p14:cNvContentPartPr/>
              <p14:nvPr/>
            </p14:nvContentPartPr>
            <p14:xfrm>
              <a:off x="6422470" y="2737360"/>
              <a:ext cx="360" cy="360"/>
            </p14:xfrm>
          </p:contentPart>
        </mc:Choice>
        <mc:Fallback xmlns="">
          <p:pic>
            <p:nvPicPr>
              <p:cNvPr id="136" name="Рукописный ввод 135">
                <a:extLst>
                  <a:ext uri="{FF2B5EF4-FFF2-40B4-BE49-F238E27FC236}">
                    <a16:creationId xmlns:a16="http://schemas.microsoft.com/office/drawing/2014/main" id="{A44722A7-DFD0-7BFA-F050-1A99E359033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413830" y="27283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0E18C2CE-FB37-9809-274C-472A6D767D95}"/>
              </a:ext>
            </a:extLst>
          </p:cNvPr>
          <p:cNvSpPr/>
          <p:nvPr/>
        </p:nvSpPr>
        <p:spPr>
          <a:xfrm>
            <a:off x="6448871" y="2985000"/>
            <a:ext cx="1140452" cy="101640"/>
          </a:xfrm>
          <a:prstGeom prst="rect">
            <a:avLst/>
          </a:prstGeom>
          <a:solidFill>
            <a:schemeClr val="bg1"/>
          </a:solidFill>
          <a:ln w="15875"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>
                <a:latin typeface="Roboto Medium" panose="02000000000000000000" pitchFamily="2" charset="0"/>
                <a:ea typeface="Roboto Medium" panose="02000000000000000000" pitchFamily="2" charset="0"/>
              </a:rPr>
              <a:t>НИЖНИЙ НОВГОРОД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42E28-89BE-079F-6681-3FF6590F2F66}"/>
              </a:ext>
            </a:extLst>
          </p:cNvPr>
          <p:cNvSpPr txBox="1"/>
          <p:nvPr/>
        </p:nvSpPr>
        <p:spPr>
          <a:xfrm>
            <a:off x="6424841" y="2958995"/>
            <a:ext cx="2343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" dirty="0">
                <a:solidFill>
                  <a:srgbClr val="005E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Татарско-</a:t>
            </a:r>
            <a:r>
              <a:rPr lang="ru-RU" sz="400" dirty="0" err="1">
                <a:solidFill>
                  <a:srgbClr val="005E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Шатрашанское</a:t>
            </a:r>
            <a:r>
              <a:rPr lang="ru-RU" sz="400" dirty="0">
                <a:solidFill>
                  <a:srgbClr val="005EA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месторождение</a:t>
            </a:r>
          </a:p>
          <a:p>
            <a:endParaRPr lang="ru-RU" sz="400" dirty="0">
              <a:solidFill>
                <a:srgbClr val="005EA4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419F3DF9-82E9-4BEB-0ED4-F190C382C5DD}"/>
              </a:ext>
            </a:extLst>
          </p:cNvPr>
          <p:cNvGrpSpPr/>
          <p:nvPr/>
        </p:nvGrpSpPr>
        <p:grpSpPr>
          <a:xfrm>
            <a:off x="6292266" y="2962521"/>
            <a:ext cx="174201" cy="240975"/>
            <a:chOff x="6278739" y="2947940"/>
            <a:chExt cx="192536" cy="266338"/>
          </a:xfrm>
        </p:grpSpPr>
        <p:sp>
          <p:nvSpPr>
            <p:cNvPr id="122" name="Треугольник 121">
              <a:extLst>
                <a:ext uri="{FF2B5EF4-FFF2-40B4-BE49-F238E27FC236}">
                  <a16:creationId xmlns:a16="http://schemas.microsoft.com/office/drawing/2014/main" id="{318A2C2C-32A1-A018-7B56-F62A5815C312}"/>
                </a:ext>
              </a:extLst>
            </p:cNvPr>
            <p:cNvSpPr/>
            <p:nvPr/>
          </p:nvSpPr>
          <p:spPr>
            <a:xfrm rot="10800000">
              <a:off x="6330107" y="3135039"/>
              <a:ext cx="89801" cy="79239"/>
            </a:xfrm>
            <a:prstGeom prst="triangle">
              <a:avLst>
                <a:gd name="adj" fmla="val 46037"/>
              </a:avLst>
            </a:prstGeom>
            <a:solidFill>
              <a:srgbClr val="FFFFFF"/>
            </a:solidFill>
            <a:ln w="22225">
              <a:solidFill>
                <a:srgbClr val="00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66CB7EF8-406A-FAD0-C727-BD7FCFAFAF18}"/>
                </a:ext>
              </a:extLst>
            </p:cNvPr>
            <p:cNvSpPr/>
            <p:nvPr/>
          </p:nvSpPr>
          <p:spPr>
            <a:xfrm>
              <a:off x="6278739" y="2947940"/>
              <a:ext cx="192536" cy="192536"/>
            </a:xfrm>
            <a:prstGeom prst="ellipse">
              <a:avLst/>
            </a:prstGeom>
            <a:solidFill>
              <a:srgbClr val="FFFFFF"/>
            </a:solidFill>
            <a:ln w="31750">
              <a:solidFill>
                <a:srgbClr val="00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12B2A08-EAF6-A31A-E943-97F24E68500D}"/>
              </a:ext>
            </a:extLst>
          </p:cNvPr>
          <p:cNvSpPr txBox="1"/>
          <p:nvPr/>
        </p:nvSpPr>
        <p:spPr>
          <a:xfrm>
            <a:off x="6237486" y="2939058"/>
            <a:ext cx="3954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005EA4"/>
                </a:solidFill>
              </a:rPr>
              <a:t>24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0D25D4-C363-79FF-DFB5-7365AFB76360}"/>
              </a:ext>
            </a:extLst>
          </p:cNvPr>
          <p:cNvSpPr/>
          <p:nvPr/>
        </p:nvSpPr>
        <p:spPr>
          <a:xfrm>
            <a:off x="5832980" y="4269190"/>
            <a:ext cx="1258439" cy="94745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41EF8C39-AD8A-56E4-6BAE-45310D4287BC}"/>
              </a:ext>
            </a:extLst>
          </p:cNvPr>
          <p:cNvSpPr/>
          <p:nvPr/>
        </p:nvSpPr>
        <p:spPr>
          <a:xfrm>
            <a:off x="7501241" y="4294217"/>
            <a:ext cx="1258439" cy="94745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EBED80C0-F539-D5A1-85F4-AFCC640D41A7}"/>
              </a:ext>
            </a:extLst>
          </p:cNvPr>
          <p:cNvSpPr/>
          <p:nvPr/>
        </p:nvSpPr>
        <p:spPr>
          <a:xfrm>
            <a:off x="8685168" y="4294217"/>
            <a:ext cx="1258439" cy="94745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E89EC41-5795-6B11-DBEB-CC261ABF4C00}"/>
              </a:ext>
            </a:extLst>
          </p:cNvPr>
          <p:cNvSpPr/>
          <p:nvPr/>
        </p:nvSpPr>
        <p:spPr>
          <a:xfrm>
            <a:off x="6055990" y="4284944"/>
            <a:ext cx="1385107" cy="104282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36163660-4965-34AF-3064-EA490D8714C5}"/>
              </a:ext>
            </a:extLst>
          </p:cNvPr>
          <p:cNvSpPr/>
          <p:nvPr/>
        </p:nvSpPr>
        <p:spPr>
          <a:xfrm>
            <a:off x="5487868" y="4291305"/>
            <a:ext cx="1385107" cy="104282"/>
          </a:xfrm>
          <a:prstGeom prst="rect">
            <a:avLst/>
          </a:prstGeom>
          <a:solidFill>
            <a:srgbClr val="EAF8FE"/>
          </a:solidFill>
          <a:ln>
            <a:solidFill>
              <a:srgbClr val="EAF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65BAA7-A8B3-5F3D-C8AF-2AF8CA2CC316}"/>
              </a:ext>
            </a:extLst>
          </p:cNvPr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6120509" y="4714699"/>
            <a:ext cx="1352474" cy="1352474"/>
          </a:xfrm>
          <a:prstGeom prst="rect">
            <a:avLst/>
          </a:prstGeom>
        </p:spPr>
      </p:pic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2489931C-B94E-F8FE-166F-E63CCD5B8E1D}"/>
              </a:ext>
            </a:extLst>
          </p:cNvPr>
          <p:cNvSpPr/>
          <p:nvPr/>
        </p:nvSpPr>
        <p:spPr>
          <a:xfrm>
            <a:off x="-1581383" y="-225504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474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168FB6-A5BB-DC0D-4CA3-CF7B3F0DC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29"/>
          <a:stretch/>
        </p:blipFill>
        <p:spPr>
          <a:xfrm>
            <a:off x="2567608" y="3717032"/>
            <a:ext cx="3259027" cy="2432025"/>
          </a:xfrm>
          <a:prstGeom prst="rect">
            <a:avLst/>
          </a:prstGeom>
        </p:spPr>
      </p:pic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825625"/>
            <a:ext cx="4748058" cy="936104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ЦЕОЛИТЫ</a:t>
            </a:r>
            <a:endParaRPr lang="ru-RU" altLang="ru-RU" sz="4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2" descr="C:\Users\MSShafigullin\Desktop\Проекты\Брендбук\Готовый ББ\Логотипы в png\2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88" y="520178"/>
            <a:ext cx="2198807" cy="2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" y="5863332"/>
            <a:ext cx="967330" cy="9673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F7E955-6BED-F581-EC64-326460A859BC}"/>
              </a:ext>
            </a:extLst>
          </p:cNvPr>
          <p:cNvSpPr txBox="1"/>
          <p:nvPr/>
        </p:nvSpPr>
        <p:spPr>
          <a:xfrm>
            <a:off x="1751731" y="1556792"/>
            <a:ext cx="7918637" cy="228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Водные каркасные алюмосиликаты щелочных </a:t>
            </a:r>
            <a:br>
              <a:rPr lang="ru-RU" sz="2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ru-RU" sz="2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и щелочноземельных металлов с эмпирической формулой</a:t>
            </a:r>
            <a:r>
              <a:rPr lang="ru-RU" sz="2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Me</a:t>
            </a:r>
            <a:r>
              <a:rPr lang="ru-RU" sz="2800" baseline="-25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</a:t>
            </a:r>
            <a:r>
              <a:rPr lang="ru-RU" sz="2800" baseline="-25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/</a:t>
            </a:r>
            <a:r>
              <a:rPr lang="ru-RU" sz="2800" baseline="-25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</a:t>
            </a: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[Al</a:t>
            </a:r>
            <a:r>
              <a:rPr lang="ru-RU" sz="2800" baseline="-25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</a:t>
            </a: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Si</a:t>
            </a:r>
            <a:r>
              <a:rPr lang="ru-RU" sz="2800" baseline="-25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</a:t>
            </a: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r>
              <a:rPr lang="ru-RU" sz="2800" baseline="-25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2(</a:t>
            </a:r>
            <a:r>
              <a:rPr lang="ru-RU" sz="2800" baseline="-25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x+y</a:t>
            </a:r>
            <a:r>
              <a:rPr lang="ru-RU" sz="2800" baseline="-25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]×zH</a:t>
            </a:r>
            <a:r>
              <a:rPr lang="ru-RU" sz="2800" baseline="-25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endParaRPr lang="ru-RU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ru-RU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87C8375-935B-E951-1C23-162E2C5548BF}"/>
              </a:ext>
            </a:extLst>
          </p:cNvPr>
          <p:cNvCxnSpPr>
            <a:cxnSpLocks/>
          </p:cNvCxnSpPr>
          <p:nvPr/>
        </p:nvCxnSpPr>
        <p:spPr>
          <a:xfrm>
            <a:off x="1631504" y="1556792"/>
            <a:ext cx="0" cy="2160240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7358E63-F001-3D04-4882-56AA529C6DA5}"/>
              </a:ext>
            </a:extLst>
          </p:cNvPr>
          <p:cNvSpPr txBox="1"/>
          <p:nvPr/>
        </p:nvSpPr>
        <p:spPr>
          <a:xfrm>
            <a:off x="1775520" y="3260884"/>
            <a:ext cx="712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где Me — металл, </a:t>
            </a:r>
            <a:r>
              <a:rPr lang="ru-RU" sz="11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n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— его степень окисления, х — число атомов алюминия, у — число атомов кремния, </a:t>
            </a:r>
            <a:b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ru-RU" sz="11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z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— число молекул воды.</a:t>
            </a:r>
          </a:p>
          <a:p>
            <a:endParaRPr lang="ru-RU" sz="11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E116F5-8651-DD91-E244-02E83E869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865" y="3777628"/>
            <a:ext cx="2610591" cy="25371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D5BF80-1533-B4F9-D8BB-9F21E03EC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14870">
            <a:off x="7980108" y="1305044"/>
            <a:ext cx="4781864" cy="4781864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C340C07-2031-3A3E-AEC3-753E8A563E57}"/>
              </a:ext>
            </a:extLst>
          </p:cNvPr>
          <p:cNvGrpSpPr/>
          <p:nvPr/>
        </p:nvGrpSpPr>
        <p:grpSpPr>
          <a:xfrm>
            <a:off x="7805606" y="6229450"/>
            <a:ext cx="2754890" cy="338554"/>
            <a:chOff x="2303960" y="5466429"/>
            <a:chExt cx="2754890" cy="338554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E304A69B-5F3C-D65B-6D15-892E4FEC45A2}"/>
                </a:ext>
              </a:extLst>
            </p:cNvPr>
            <p:cNvCxnSpPr>
              <a:cxnSpLocks/>
            </p:cNvCxnSpPr>
            <p:nvPr/>
          </p:nvCxnSpPr>
          <p:spPr>
            <a:xfrm>
              <a:off x="2303960" y="5466429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15F27-C202-A420-B93A-F9C6356B25D2}"/>
                </a:ext>
              </a:extLst>
            </p:cNvPr>
            <p:cNvSpPr txBox="1"/>
            <p:nvPr/>
          </p:nvSpPr>
          <p:spPr>
            <a:xfrm>
              <a:off x="2394553" y="5466429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</a:rPr>
                <a:t>образец цеолита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9C47DC0-1340-EF5B-A60C-E175B343EE6B}"/>
              </a:ext>
            </a:extLst>
          </p:cNvPr>
          <p:cNvGrpSpPr/>
          <p:nvPr/>
        </p:nvGrpSpPr>
        <p:grpSpPr>
          <a:xfrm>
            <a:off x="2711624" y="6260829"/>
            <a:ext cx="2754890" cy="338554"/>
            <a:chOff x="2303960" y="5466429"/>
            <a:chExt cx="2754890" cy="338554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43BB554A-3698-B5F6-7A1F-B774601071F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960" y="5466429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06AA91-37B5-4555-65D4-EE4A4C826927}"/>
                </a:ext>
              </a:extLst>
            </p:cNvPr>
            <p:cNvSpPr txBox="1"/>
            <p:nvPr/>
          </p:nvSpPr>
          <p:spPr>
            <a:xfrm>
              <a:off x="2394553" y="5466429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effectLst/>
                  <a:latin typeface="Roboto Light" panose="02000000000000000000" pitchFamily="2" charset="0"/>
                  <a:ea typeface="Roboto Light" panose="02000000000000000000" pitchFamily="2" charset="0"/>
                </a:rPr>
                <a:t>структура цеолита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384476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Почему «Литовит» и «Оптисорб» не растворяются? В чем их свойства? И как"/>
          <p:cNvPicPr>
            <a:picLocks noChangeAspect="1" noChangeArrowheads="1"/>
          </p:cNvPicPr>
          <p:nvPr/>
        </p:nvPicPr>
        <p:blipFill>
          <a:blip r:embed="rId2" cstate="print"/>
          <a:srcRect t="10145" b="13043"/>
          <a:stretch>
            <a:fillRect/>
          </a:stretch>
        </p:blipFill>
        <p:spPr bwMode="auto">
          <a:xfrm>
            <a:off x="1415480" y="3556866"/>
            <a:ext cx="4112101" cy="3158570"/>
          </a:xfrm>
          <a:prstGeom prst="rect">
            <a:avLst/>
          </a:prstGeom>
          <a:noFill/>
        </p:spPr>
      </p:pic>
      <p:pic>
        <p:nvPicPr>
          <p:cNvPr id="2056" name="Picture 8" descr="Минерал осадочно-вулканический Цеолит Zeo Detox 500 г - купить в Москве,  цены на СберМегаМаркет | витамины, минералы и пищевые добавки Минерал  осадочно-вулканический Цеолит 500г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7024" y="577607"/>
            <a:ext cx="1911464" cy="2640837"/>
          </a:xfrm>
          <a:prstGeom prst="rect">
            <a:avLst/>
          </a:prstGeom>
          <a:noFill/>
        </p:spPr>
      </p:pic>
      <p:pic>
        <p:nvPicPr>
          <p:cNvPr id="2062" name="Picture 14" descr="Цеолит природный ЗеоДетокс 200/500 гр. - купить в интернет-магазине  Медтехно в Москве"/>
          <p:cNvPicPr>
            <a:picLocks noChangeAspect="1" noChangeArrowheads="1"/>
          </p:cNvPicPr>
          <p:nvPr/>
        </p:nvPicPr>
        <p:blipFill>
          <a:blip r:embed="rId4" cstate="print"/>
          <a:srcRect t="6237"/>
          <a:stretch>
            <a:fillRect/>
          </a:stretch>
        </p:blipFill>
        <p:spPr bwMode="auto">
          <a:xfrm>
            <a:off x="1415480" y="526311"/>
            <a:ext cx="3447054" cy="2835696"/>
          </a:xfrm>
          <a:prstGeom prst="rect">
            <a:avLst/>
          </a:prstGeom>
          <a:noFill/>
        </p:spPr>
      </p:pic>
      <p:pic>
        <p:nvPicPr>
          <p:cNvPr id="2064" name="Picture 16" descr="Присыпка Цамакс - Купить с Доставкой по Москве"/>
          <p:cNvPicPr>
            <a:picLocks noChangeAspect="1" noChangeArrowheads="1"/>
          </p:cNvPicPr>
          <p:nvPr/>
        </p:nvPicPr>
        <p:blipFill>
          <a:blip r:embed="rId5" cstate="print"/>
          <a:srcRect l="21824" t="4365" r="21434" b="3975"/>
          <a:stretch>
            <a:fillRect/>
          </a:stretch>
        </p:blipFill>
        <p:spPr bwMode="auto">
          <a:xfrm>
            <a:off x="7999773" y="3704517"/>
            <a:ext cx="1840643" cy="297334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7FBE1F3-E23E-3B83-CBB8-0FFBC7500890}"/>
              </a:ext>
            </a:extLst>
          </p:cNvPr>
          <p:cNvCxnSpPr>
            <a:cxnSpLocks/>
          </p:cNvCxnSpPr>
          <p:nvPr/>
        </p:nvCxnSpPr>
        <p:spPr>
          <a:xfrm>
            <a:off x="6240463" y="-309736"/>
            <a:ext cx="0" cy="7483152"/>
          </a:xfrm>
          <a:prstGeom prst="line">
            <a:avLst/>
          </a:prstGeom>
          <a:ln w="50800">
            <a:solidFill>
              <a:srgbClr val="004893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7465FAA-C618-CB94-9E87-795BEE4ECAE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127448" y="3413303"/>
            <a:ext cx="11665296" cy="15697"/>
          </a:xfrm>
          <a:prstGeom prst="line">
            <a:avLst/>
          </a:prstGeom>
          <a:ln w="50800">
            <a:solidFill>
              <a:srgbClr val="004893">
                <a:alpha val="6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20FD434-411F-C107-9886-9BC9DFA74C70}"/>
              </a:ext>
            </a:extLst>
          </p:cNvPr>
          <p:cNvSpPr>
            <a:spLocks noChangeAspect="1"/>
          </p:cNvSpPr>
          <p:nvPr/>
        </p:nvSpPr>
        <p:spPr>
          <a:xfrm rot="2693732">
            <a:off x="4952055" y="2097487"/>
            <a:ext cx="2619801" cy="2619801"/>
          </a:xfrm>
          <a:prstGeom prst="rect">
            <a:avLst/>
          </a:prstGeom>
          <a:solidFill>
            <a:srgbClr val="005EA4">
              <a:alpha val="688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1AD97D0-2768-122E-739F-F0B58ED4E603}"/>
              </a:ext>
            </a:extLst>
          </p:cNvPr>
          <p:cNvSpPr>
            <a:spLocks noChangeAspect="1"/>
          </p:cNvSpPr>
          <p:nvPr/>
        </p:nvSpPr>
        <p:spPr>
          <a:xfrm rot="2693732">
            <a:off x="5158205" y="2295622"/>
            <a:ext cx="2220344" cy="2266756"/>
          </a:xfrm>
          <a:prstGeom prst="rect">
            <a:avLst/>
          </a:prstGeom>
          <a:solidFill>
            <a:srgbClr val="004893"/>
          </a:solidFill>
          <a:ln w="698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A07B1A-0950-717D-5A87-A356C58AC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53873">
            <a:off x="5810219" y="3594808"/>
            <a:ext cx="948191" cy="94819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140383" y="2882918"/>
            <a:ext cx="4392488" cy="509736"/>
          </a:xfrm>
        </p:spPr>
        <p:txBody>
          <a:bodyPr>
            <a:noAutofit/>
          </a:bodyPr>
          <a:lstStyle/>
          <a:p>
            <a:pPr algn="ctr"/>
            <a:r>
              <a:rPr lang="ru-RU" sz="21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БАДЫ </a:t>
            </a:r>
            <a:br>
              <a:rPr lang="ru-RU" sz="21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С ЦЕОЛИТОМ </a:t>
            </a:r>
            <a:br>
              <a:rPr lang="ru-RU" sz="21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В СОСТАВЕ</a:t>
            </a:r>
          </a:p>
        </p:txBody>
      </p:sp>
      <p:pic>
        <p:nvPicPr>
          <p:cNvPr id="2060" name="Picture 12" descr="Produkt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48328" y="4272323"/>
            <a:ext cx="2613061" cy="2613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345" y="1690535"/>
            <a:ext cx="5904655" cy="441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-960784" y="-204945"/>
            <a:ext cx="12792744" cy="2862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РАСПРЕДЕЛЕНИЕ ТОКСИЧНЫХ ЭЛЕМЕНТОВ 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ПРОДУКТИВНОЙ ТОЛЩЕ 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ТАТАРСКО</a:t>
            </a:r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-</a:t>
            </a:r>
            <a:r>
              <a:rPr lang="ru-RU" sz="3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ШАТРАШАНСКОГО 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МЕСТОРОЖДЕНИЯ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24333" y="6127064"/>
            <a:ext cx="11395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Тюрин А.Н., Минералого-литологическая характеристика цеолитсодержащих пород Татарско-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Шатрашанского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месторождения. </a:t>
            </a:r>
          </a:p>
          <a:p>
            <a:pPr lvl="0"/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Дис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. канд. геол.-мин. наук. Казань, 2003.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589240"/>
            <a:ext cx="1124940" cy="112494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AFE51E9-EBBE-BDC9-BEDE-8C7C56241FBD}"/>
              </a:ext>
            </a:extLst>
          </p:cNvPr>
          <p:cNvCxnSpPr>
            <a:cxnSpLocks/>
          </p:cNvCxnSpPr>
          <p:nvPr/>
        </p:nvCxnSpPr>
        <p:spPr>
          <a:xfrm>
            <a:off x="1613345" y="6069864"/>
            <a:ext cx="0" cy="576064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8CFF3D-522D-D59A-052A-CD7572DA0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32" y="2348880"/>
            <a:ext cx="3503543" cy="35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Дисерр\Исламова_Дипломная работа\2,3.PNG"/>
          <p:cNvPicPr>
            <a:picLocks noChangeAspect="1" noChangeArrowheads="1"/>
          </p:cNvPicPr>
          <p:nvPr/>
        </p:nvPicPr>
        <p:blipFill rotWithShape="1">
          <a:blip r:embed="rId2" cstate="print"/>
          <a:srcRect b="17468"/>
          <a:stretch/>
        </p:blipFill>
        <p:spPr bwMode="auto">
          <a:xfrm>
            <a:off x="1199074" y="790316"/>
            <a:ext cx="8750617" cy="5688632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 flipV="1">
            <a:off x="5937913" y="3269009"/>
            <a:ext cx="152400" cy="135632"/>
          </a:xfrm>
          <a:prstGeom prst="ellipse">
            <a:avLst/>
          </a:prstGeom>
          <a:solidFill>
            <a:srgbClr val="004893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 descr="D:\Desktop\Дисерр\s4irr_qMzCE.jpg"/>
          <p:cNvPicPr>
            <a:picLocks noChangeAspect="1" noChangeArrowheads="1"/>
          </p:cNvPicPr>
          <p:nvPr/>
        </p:nvPicPr>
        <p:blipFill>
          <a:blip r:embed="rId3" cstate="print"/>
          <a:srcRect l="25200" t="16800" r="28601" b="43301"/>
          <a:stretch>
            <a:fillRect/>
          </a:stretch>
        </p:blipFill>
        <p:spPr bwMode="auto">
          <a:xfrm>
            <a:off x="5627947" y="1605725"/>
            <a:ext cx="936104" cy="1077938"/>
          </a:xfrm>
          <a:prstGeom prst="rect">
            <a:avLst/>
          </a:prstGeom>
          <a:noFill/>
        </p:spPr>
      </p:pic>
      <p:pic>
        <p:nvPicPr>
          <p:cNvPr id="13" name="Picture 3" descr="D:\Desktop\Дисерр\s4irr_qMzCE.jpg"/>
          <p:cNvPicPr>
            <a:picLocks noChangeAspect="1" noChangeArrowheads="1"/>
          </p:cNvPicPr>
          <p:nvPr/>
        </p:nvPicPr>
        <p:blipFill>
          <a:blip r:embed="rId3" cstate="print"/>
          <a:srcRect l="25200" t="16800" r="28601" b="43301"/>
          <a:stretch>
            <a:fillRect/>
          </a:stretch>
        </p:blipFill>
        <p:spPr bwMode="auto">
          <a:xfrm>
            <a:off x="6635677" y="2301516"/>
            <a:ext cx="936104" cy="1077938"/>
          </a:xfrm>
          <a:prstGeom prst="rect">
            <a:avLst/>
          </a:prstGeom>
          <a:noFill/>
        </p:spPr>
      </p:pic>
      <p:pic>
        <p:nvPicPr>
          <p:cNvPr id="15" name="Picture 3" descr="D:\Desktop\Дисерр\s4irr_qMzCE.jpg"/>
          <p:cNvPicPr>
            <a:picLocks noChangeAspect="1" noChangeArrowheads="1"/>
          </p:cNvPicPr>
          <p:nvPr/>
        </p:nvPicPr>
        <p:blipFill>
          <a:blip r:embed="rId3" cstate="print"/>
          <a:srcRect l="25200" t="16800" r="28601" b="43301"/>
          <a:stretch>
            <a:fillRect/>
          </a:stretch>
        </p:blipFill>
        <p:spPr bwMode="auto">
          <a:xfrm>
            <a:off x="6225138" y="3745012"/>
            <a:ext cx="936104" cy="107793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0216178" y="3245956"/>
            <a:ext cx="1697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глубина отбора:</a:t>
            </a:r>
          </a:p>
          <a:p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7,1-25 м, 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K</a:t>
            </a:r>
            <a:r>
              <a:rPr lang="ru-RU" sz="1600" baseline="-25000" dirty="0">
                <a:latin typeface="Roboto Light" panose="02000000000000000000" pitchFamily="2" charset="0"/>
                <a:ea typeface="Roboto Light" panose="02000000000000000000" pitchFamily="2" charset="0"/>
              </a:rPr>
              <a:t>2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t</a:t>
            </a: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-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st</a:t>
            </a: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31504" y="136668"/>
            <a:ext cx="9937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КАРТА РАЗМЕЩЕНИЯ СКВАЖИН </a:t>
            </a:r>
          </a:p>
          <a:p>
            <a:r>
              <a:rPr lang="ru-RU" sz="28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 ТАТАРСКО-ШАТРАШАНСКОМ МЕСТОРОЖДЕНИИ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046C681-BFED-71D2-D38B-325CC6D13B54}"/>
              </a:ext>
            </a:extLst>
          </p:cNvPr>
          <p:cNvSpPr/>
          <p:nvPr/>
        </p:nvSpPr>
        <p:spPr>
          <a:xfrm>
            <a:off x="5627947" y="1408344"/>
            <a:ext cx="936104" cy="350748"/>
          </a:xfrm>
          <a:prstGeom prst="rect">
            <a:avLst/>
          </a:prstGeom>
          <a:solidFill>
            <a:srgbClr val="004893"/>
          </a:solidFill>
          <a:ln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553121" y="1408917"/>
            <a:ext cx="109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Обр.№2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BA1AD11-A7FC-B125-D5B1-2D2856CEB5D8}"/>
              </a:ext>
            </a:extLst>
          </p:cNvPr>
          <p:cNvSpPr/>
          <p:nvPr/>
        </p:nvSpPr>
        <p:spPr>
          <a:xfrm>
            <a:off x="6635677" y="2175960"/>
            <a:ext cx="930360" cy="350748"/>
          </a:xfrm>
          <a:prstGeom prst="rect">
            <a:avLst/>
          </a:prstGeom>
          <a:solidFill>
            <a:srgbClr val="004893"/>
          </a:solidFill>
          <a:ln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D8C083-35E8-CD7D-D0A9-4E417C332FAF}"/>
              </a:ext>
            </a:extLst>
          </p:cNvPr>
          <p:cNvSpPr txBox="1"/>
          <p:nvPr/>
        </p:nvSpPr>
        <p:spPr>
          <a:xfrm>
            <a:off x="6578769" y="2183021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Обр.№1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F77BA49-AA22-8954-40AE-7317240DE99A}"/>
              </a:ext>
            </a:extLst>
          </p:cNvPr>
          <p:cNvSpPr/>
          <p:nvPr/>
        </p:nvSpPr>
        <p:spPr>
          <a:xfrm>
            <a:off x="6220863" y="3699796"/>
            <a:ext cx="925124" cy="350748"/>
          </a:xfrm>
          <a:prstGeom prst="rect">
            <a:avLst/>
          </a:prstGeom>
          <a:solidFill>
            <a:srgbClr val="004893"/>
          </a:solidFill>
          <a:ln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CA163-098A-14EE-FF88-D7122ED2C31F}"/>
              </a:ext>
            </a:extLst>
          </p:cNvPr>
          <p:cNvSpPr txBox="1"/>
          <p:nvPr/>
        </p:nvSpPr>
        <p:spPr>
          <a:xfrm>
            <a:off x="6156843" y="3697118"/>
            <a:ext cx="104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Обр.№3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8CB350-255A-FEA5-0799-7651A4CB1583}"/>
              </a:ext>
            </a:extLst>
          </p:cNvPr>
          <p:cNvSpPr/>
          <p:nvPr/>
        </p:nvSpPr>
        <p:spPr>
          <a:xfrm>
            <a:off x="5627947" y="1769631"/>
            <a:ext cx="936104" cy="909309"/>
          </a:xfrm>
          <a:prstGeom prst="rect">
            <a:avLst/>
          </a:prstGeom>
          <a:noFill/>
          <a:ln w="22225"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B6BA5B-4760-FE0B-99BF-3D5887DC74D1}"/>
              </a:ext>
            </a:extLst>
          </p:cNvPr>
          <p:cNvSpPr/>
          <p:nvPr/>
        </p:nvSpPr>
        <p:spPr>
          <a:xfrm>
            <a:off x="5675809" y="2621888"/>
            <a:ext cx="648074" cy="350748"/>
          </a:xfrm>
          <a:prstGeom prst="rect">
            <a:avLst/>
          </a:prstGeom>
          <a:solidFill>
            <a:srgbClr val="004893"/>
          </a:solidFill>
          <a:ln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E5F14-80A8-0337-7B41-D82BF60FEDDD}"/>
              </a:ext>
            </a:extLst>
          </p:cNvPr>
          <p:cNvSpPr txBox="1"/>
          <p:nvPr/>
        </p:nvSpPr>
        <p:spPr>
          <a:xfrm>
            <a:off x="5659758" y="2603304"/>
            <a:ext cx="72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Р-37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FC9F78C-6038-E010-7583-249FEF52BA85}"/>
              </a:ext>
            </a:extLst>
          </p:cNvPr>
          <p:cNvSpPr/>
          <p:nvPr/>
        </p:nvSpPr>
        <p:spPr>
          <a:xfrm>
            <a:off x="6220283" y="4007673"/>
            <a:ext cx="936104" cy="802413"/>
          </a:xfrm>
          <a:prstGeom prst="rect">
            <a:avLst/>
          </a:prstGeom>
          <a:noFill/>
          <a:ln w="22225"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2215A69-27B1-6963-2715-F0B4EC5C332C}"/>
              </a:ext>
            </a:extLst>
          </p:cNvPr>
          <p:cNvSpPr/>
          <p:nvPr/>
        </p:nvSpPr>
        <p:spPr>
          <a:xfrm>
            <a:off x="6126126" y="3246847"/>
            <a:ext cx="648074" cy="350748"/>
          </a:xfrm>
          <a:prstGeom prst="rect">
            <a:avLst/>
          </a:prstGeom>
          <a:solidFill>
            <a:srgbClr val="004893"/>
          </a:solidFill>
          <a:ln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67108A-73E4-F38F-BB9B-F0EF4591C625}"/>
              </a:ext>
            </a:extLst>
          </p:cNvPr>
          <p:cNvSpPr txBox="1"/>
          <p:nvPr/>
        </p:nvSpPr>
        <p:spPr>
          <a:xfrm>
            <a:off x="6096000" y="3269009"/>
            <a:ext cx="72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Р-42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6C91559-5500-B63E-4334-2B6CC240E64B}"/>
              </a:ext>
            </a:extLst>
          </p:cNvPr>
          <p:cNvSpPr/>
          <p:nvPr/>
        </p:nvSpPr>
        <p:spPr>
          <a:xfrm>
            <a:off x="6336934" y="4815981"/>
            <a:ext cx="648074" cy="350748"/>
          </a:xfrm>
          <a:prstGeom prst="rect">
            <a:avLst/>
          </a:prstGeom>
          <a:solidFill>
            <a:srgbClr val="004893"/>
          </a:solidFill>
          <a:ln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E301E1-CDCA-3D8F-DFE3-5A4BFBA194CE}"/>
              </a:ext>
            </a:extLst>
          </p:cNvPr>
          <p:cNvSpPr txBox="1"/>
          <p:nvPr/>
        </p:nvSpPr>
        <p:spPr>
          <a:xfrm>
            <a:off x="6340427" y="4780442"/>
            <a:ext cx="72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А-1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ED0164E-73BF-C8CE-D9C9-931A89BF2F79}"/>
              </a:ext>
            </a:extLst>
          </p:cNvPr>
          <p:cNvCxnSpPr>
            <a:cxnSpLocks/>
          </p:cNvCxnSpPr>
          <p:nvPr/>
        </p:nvCxnSpPr>
        <p:spPr>
          <a:xfrm>
            <a:off x="10128448" y="3312099"/>
            <a:ext cx="0" cy="452491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 flipV="1">
            <a:off x="5614889" y="3046696"/>
            <a:ext cx="152400" cy="144016"/>
          </a:xfrm>
          <a:prstGeom prst="ellipse">
            <a:avLst/>
          </a:prstGeom>
          <a:solidFill>
            <a:srgbClr val="004893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 flipV="1">
            <a:off x="6247683" y="5149774"/>
            <a:ext cx="152400" cy="135632"/>
          </a:xfrm>
          <a:prstGeom prst="ellipse">
            <a:avLst/>
          </a:prstGeom>
          <a:solidFill>
            <a:srgbClr val="004893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349312"/>
            <a:ext cx="4512988" cy="340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49312"/>
            <a:ext cx="4512988" cy="34060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808885" y="98021"/>
            <a:ext cx="82785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ЭЛЕКТРОННО-МИКРОСКОПИЧЕСКИЕ СНИМКИ ДРОБЛЕНЫХ ЦЕОЛИТСОДЕРЖАЩИХ ПОРОД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41211" y="4623327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52074" y="4253995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757C00C-D0EF-DE23-17F0-034645977ACD}"/>
              </a:ext>
            </a:extLst>
          </p:cNvPr>
          <p:cNvCxnSpPr>
            <a:cxnSpLocks/>
          </p:cNvCxnSpPr>
          <p:nvPr/>
        </p:nvCxnSpPr>
        <p:spPr>
          <a:xfrm>
            <a:off x="1976559" y="6237312"/>
            <a:ext cx="0" cy="452491"/>
          </a:xfrm>
          <a:prstGeom prst="line">
            <a:avLst/>
          </a:prstGeom>
          <a:ln w="142875">
            <a:solidFill>
              <a:srgbClr val="0051A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F3CEB8-CC74-03F9-9034-9AA999ADF709}"/>
              </a:ext>
            </a:extLst>
          </p:cNvPr>
          <p:cNvSpPr txBox="1"/>
          <p:nvPr/>
        </p:nvSpPr>
        <p:spPr>
          <a:xfrm>
            <a:off x="2099556" y="6237312"/>
            <a:ext cx="10009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Образцы из скважин Татарско-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Шатрашанского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месторождения раздроблены, обработаны высокой температурой,  промыты спиртом </a:t>
            </a:r>
            <a:b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и разделены на фракции по средним размерам. </a:t>
            </a:r>
          </a:p>
          <a:p>
            <a:endParaRPr lang="ru-RU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AC76BEA-047C-4F0A-B513-6DDB8201626E}"/>
              </a:ext>
            </a:extLst>
          </p:cNvPr>
          <p:cNvGrpSpPr/>
          <p:nvPr/>
        </p:nvGrpSpPr>
        <p:grpSpPr>
          <a:xfrm>
            <a:off x="2207568" y="5301208"/>
            <a:ext cx="2724108" cy="338554"/>
            <a:chOff x="2207568" y="5466429"/>
            <a:chExt cx="2724108" cy="33855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BBE154D2-7533-878B-6182-1941320193D4}"/>
                </a:ext>
              </a:extLst>
            </p:cNvPr>
            <p:cNvCxnSpPr>
              <a:cxnSpLocks/>
            </p:cNvCxnSpPr>
            <p:nvPr/>
          </p:nvCxnSpPr>
          <p:spPr>
            <a:xfrm>
              <a:off x="2207568" y="5466429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18D7A0-E04A-1603-F987-FD8C12EB1496}"/>
                </a:ext>
              </a:extLst>
            </p:cNvPr>
            <p:cNvSpPr txBox="1"/>
            <p:nvPr/>
          </p:nvSpPr>
          <p:spPr>
            <a:xfrm>
              <a:off x="2267379" y="5466429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Roboto" panose="02000000000000000000" pitchFamily="2" charset="0"/>
                  <a:ea typeface="Roboto" panose="02000000000000000000" pitchFamily="2" charset="0"/>
                  <a:cs typeface="Times New Roman" pitchFamily="18" charset="0"/>
                </a:rPr>
                <a:t>порошковая фракция</a:t>
              </a:r>
              <a:endParaRPr lang="ru-RU" sz="14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C0EA847-DA7E-6360-FEC9-09CAB53EABFB}"/>
              </a:ext>
            </a:extLst>
          </p:cNvPr>
          <p:cNvGrpSpPr/>
          <p:nvPr/>
        </p:nvGrpSpPr>
        <p:grpSpPr>
          <a:xfrm>
            <a:off x="8472264" y="5301208"/>
            <a:ext cx="2730205" cy="358299"/>
            <a:chOff x="8190331" y="5377287"/>
            <a:chExt cx="2730205" cy="358299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9080134E-C928-69F9-2985-6255E452F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920536" y="5397032"/>
              <a:ext cx="0" cy="338554"/>
            </a:xfrm>
            <a:prstGeom prst="line">
              <a:avLst/>
            </a:prstGeom>
            <a:ln w="142875">
              <a:solidFill>
                <a:srgbClr val="0051A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296B6A-B71E-C560-E5C0-42216B17F515}"/>
                </a:ext>
              </a:extLst>
            </p:cNvPr>
            <p:cNvSpPr txBox="1"/>
            <p:nvPr/>
          </p:nvSpPr>
          <p:spPr>
            <a:xfrm>
              <a:off x="8190331" y="5377287"/>
              <a:ext cx="266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Roboto" panose="02000000000000000000" pitchFamily="2" charset="0"/>
                  <a:ea typeface="Roboto" panose="02000000000000000000" pitchFamily="2" charset="0"/>
                  <a:cs typeface="Times New Roman" pitchFamily="18" charset="0"/>
                </a:defRPr>
              </a:lvl1pPr>
            </a:lstStyle>
            <a:p>
              <a:pPr algn="r"/>
              <a:r>
                <a:rPr lang="ru-RU" dirty="0"/>
                <a:t>гранулярная фракция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19536" y="5929535"/>
            <a:ext cx="381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УДАЛЕНИЕ СПИРТА ИЗ ЦЕОЛИТОВ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7800" y="6289575"/>
            <a:ext cx="5820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ИЗУЧАЕМЫЕ ОБРАЗЦЫ ЦЕОЛИТОВ С ЖИДКОСТЬЮ В КОЛБЕ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127448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" y="87533"/>
            <a:ext cx="846166" cy="8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5714556"/>
            <a:ext cx="1124940" cy="112494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A8304F8-AE7D-05E0-244D-1B80A11A5C1E}"/>
              </a:ext>
            </a:extLst>
          </p:cNvPr>
          <p:cNvGrpSpPr/>
          <p:nvPr/>
        </p:nvGrpSpPr>
        <p:grpSpPr>
          <a:xfrm>
            <a:off x="5474424" y="3737811"/>
            <a:ext cx="6494161" cy="2520928"/>
            <a:chOff x="6050712" y="3998263"/>
            <a:chExt cx="5564993" cy="2160240"/>
          </a:xfrm>
        </p:grpSpPr>
        <p:pic>
          <p:nvPicPr>
            <p:cNvPr id="9" name="Picture 4" descr="https://pp.userapi.com/c855132/v855132284/4ca88/ZucsjLwHu6o.jpg"/>
            <p:cNvPicPr>
              <a:picLocks noChangeAspect="1" noChangeArrowheads="1"/>
            </p:cNvPicPr>
            <p:nvPr/>
          </p:nvPicPr>
          <p:blipFill>
            <a:blip r:embed="rId4" cstate="print"/>
            <a:srcRect t="25843" b="22262"/>
            <a:stretch>
              <a:fillRect/>
            </a:stretch>
          </p:blipFill>
          <p:spPr bwMode="auto">
            <a:xfrm>
              <a:off x="6050712" y="3998263"/>
              <a:ext cx="5550290" cy="2160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1D8F744-DB94-20DD-B88A-B1928D962B07}"/>
                </a:ext>
              </a:extLst>
            </p:cNvPr>
            <p:cNvSpPr/>
            <p:nvPr/>
          </p:nvSpPr>
          <p:spPr>
            <a:xfrm>
              <a:off x="6082490" y="3998263"/>
              <a:ext cx="5533215" cy="2160240"/>
            </a:xfrm>
            <a:prstGeom prst="rect">
              <a:avLst/>
            </a:prstGeom>
            <a:noFill/>
            <a:ln w="79375">
              <a:solidFill>
                <a:srgbClr val="004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889038-2784-8399-5F49-261CD0F32344}"/>
              </a:ext>
            </a:extLst>
          </p:cNvPr>
          <p:cNvGrpSpPr/>
          <p:nvPr/>
        </p:nvGrpSpPr>
        <p:grpSpPr>
          <a:xfrm>
            <a:off x="2687517" y="219003"/>
            <a:ext cx="2247071" cy="2502148"/>
            <a:chOff x="2871209" y="227789"/>
            <a:chExt cx="2247071" cy="250214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57C4CC-27EE-DBFA-E001-82E7FC7DA2D4}"/>
                </a:ext>
              </a:extLst>
            </p:cNvPr>
            <p:cNvSpPr/>
            <p:nvPr/>
          </p:nvSpPr>
          <p:spPr>
            <a:xfrm>
              <a:off x="2871209" y="2193271"/>
              <a:ext cx="2247071" cy="536666"/>
            </a:xfrm>
            <a:prstGeom prst="rect">
              <a:avLst/>
            </a:prstGeom>
            <a:solidFill>
              <a:srgbClr val="004893"/>
            </a:solidFill>
            <a:ln w="60325">
              <a:solidFill>
                <a:srgbClr val="004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dirty="0">
                  <a:latin typeface="Roboto Light" panose="02000000000000000000" pitchFamily="2" charset="0"/>
                  <a:ea typeface="Roboto Light" panose="02000000000000000000" pitchFamily="2" charset="0"/>
                  <a:cs typeface="Times New Roman" pitchFamily="18" charset="0"/>
                </a:rPr>
                <a:t>цеолит в виде порошка</a:t>
              </a:r>
              <a:endParaRPr lang="ru-RU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C14CB6F-ACB5-86DA-4976-63C9663BFD93}"/>
                </a:ext>
              </a:extLst>
            </p:cNvPr>
            <p:cNvGrpSpPr/>
            <p:nvPr/>
          </p:nvGrpSpPr>
          <p:grpSpPr>
            <a:xfrm>
              <a:off x="2871209" y="227789"/>
              <a:ext cx="2247071" cy="1999791"/>
              <a:chOff x="2871209" y="227789"/>
              <a:chExt cx="2247071" cy="1999791"/>
            </a:xfrm>
          </p:grpSpPr>
          <p:pic>
            <p:nvPicPr>
              <p:cNvPr id="4" name="Рисунок 3" descr="D:\Desktop\Дисер\Dm_QGVfGGqk.jpg"/>
              <p:cNvPicPr/>
              <p:nvPr/>
            </p:nvPicPr>
            <p:blipFill>
              <a:blip r:embed="rId5" cstate="print"/>
              <a:srcRect l="11901" t="15044" r="20380" b="15794"/>
              <a:stretch>
                <a:fillRect/>
              </a:stretch>
            </p:blipFill>
            <p:spPr bwMode="auto">
              <a:xfrm rot="10800000">
                <a:off x="2871209" y="269571"/>
                <a:ext cx="2247071" cy="1958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0BCF8CDA-032D-B427-186C-C4C9CD95208E}"/>
                  </a:ext>
                </a:extLst>
              </p:cNvPr>
              <p:cNvSpPr/>
              <p:nvPr/>
            </p:nvSpPr>
            <p:spPr>
              <a:xfrm>
                <a:off x="2871209" y="227789"/>
                <a:ext cx="2247071" cy="1987040"/>
              </a:xfrm>
              <a:prstGeom prst="rect">
                <a:avLst/>
              </a:prstGeom>
              <a:noFill/>
              <a:ln w="79375">
                <a:solidFill>
                  <a:srgbClr val="004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5250125-53C9-0DAC-192F-869DBE465505}"/>
              </a:ext>
            </a:extLst>
          </p:cNvPr>
          <p:cNvGrpSpPr/>
          <p:nvPr/>
        </p:nvGrpSpPr>
        <p:grpSpPr>
          <a:xfrm>
            <a:off x="8362008" y="185807"/>
            <a:ext cx="2284950" cy="2511026"/>
            <a:chOff x="8300311" y="246177"/>
            <a:chExt cx="2247071" cy="2657289"/>
          </a:xfrm>
        </p:grpSpPr>
        <p:pic>
          <p:nvPicPr>
            <p:cNvPr id="5" name="Рисунок 4" descr="D:\Desktop\Дисер\s4irr_qMzCE.jpg"/>
            <p:cNvPicPr/>
            <p:nvPr/>
          </p:nvPicPr>
          <p:blipFill>
            <a:blip r:embed="rId6" cstate="print"/>
            <a:srcRect l="21949" t="24482" r="20701" b="31995"/>
            <a:stretch>
              <a:fillRect/>
            </a:stretch>
          </p:blipFill>
          <p:spPr bwMode="auto">
            <a:xfrm>
              <a:off x="8300311" y="246177"/>
              <a:ext cx="2247071" cy="2089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4C56B4A-26F1-292E-2C30-60B72A07E634}"/>
                </a:ext>
              </a:extLst>
            </p:cNvPr>
            <p:cNvSpPr/>
            <p:nvPr/>
          </p:nvSpPr>
          <p:spPr>
            <a:xfrm>
              <a:off x="8349376" y="281253"/>
              <a:ext cx="2148940" cy="2041572"/>
            </a:xfrm>
            <a:prstGeom prst="rect">
              <a:avLst/>
            </a:prstGeom>
            <a:noFill/>
            <a:ln w="79375">
              <a:solidFill>
                <a:srgbClr val="004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B4CD79F-B04F-40C1-0BA2-BB408061D03C}"/>
                </a:ext>
              </a:extLst>
            </p:cNvPr>
            <p:cNvSpPr/>
            <p:nvPr/>
          </p:nvSpPr>
          <p:spPr>
            <a:xfrm>
              <a:off x="8321657" y="2366800"/>
              <a:ext cx="2204377" cy="536666"/>
            </a:xfrm>
            <a:prstGeom prst="rect">
              <a:avLst/>
            </a:prstGeom>
            <a:solidFill>
              <a:srgbClr val="004893"/>
            </a:solidFill>
            <a:ln>
              <a:solidFill>
                <a:srgbClr val="004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dirty="0">
                  <a:latin typeface="Roboto Light" panose="02000000000000000000" pitchFamily="2" charset="0"/>
                  <a:ea typeface="Roboto Light" panose="02000000000000000000" pitchFamily="2" charset="0"/>
                  <a:cs typeface="Times New Roman" pitchFamily="18" charset="0"/>
                </a:rPr>
                <a:t>цеолит в виде</a:t>
              </a:r>
              <a:br>
                <a:rPr lang="ru-RU" sz="1800" dirty="0">
                  <a:latin typeface="Roboto Light" panose="02000000000000000000" pitchFamily="2" charset="0"/>
                  <a:ea typeface="Roboto Light" panose="02000000000000000000" pitchFamily="2" charset="0"/>
                  <a:cs typeface="Times New Roman" pitchFamily="18" charset="0"/>
                </a:rPr>
              </a:br>
              <a:r>
                <a:rPr lang="ru-RU" sz="1800" dirty="0">
                  <a:latin typeface="Roboto Light" panose="02000000000000000000" pitchFamily="2" charset="0"/>
                  <a:ea typeface="Roboto Light" panose="02000000000000000000" pitchFamily="2" charset="0"/>
                  <a:cs typeface="Times New Roman" pitchFamily="18" charset="0"/>
                </a:rPr>
                <a:t>гранулы</a:t>
              </a:r>
              <a:endParaRPr lang="ru-RU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8" name="Picture 2" descr="https://pp.userapi.com/c855320/v855320284/4b5e9/qZNqK2SWRos.jpg"/>
          <p:cNvPicPr>
            <a:picLocks noChangeAspect="1" noChangeArrowheads="1"/>
          </p:cNvPicPr>
          <p:nvPr/>
        </p:nvPicPr>
        <p:blipFill>
          <a:blip r:embed="rId7" cstate="print"/>
          <a:srcRect r="9410" b="22621"/>
          <a:stretch>
            <a:fillRect/>
          </a:stretch>
        </p:blipFill>
        <p:spPr bwMode="auto">
          <a:xfrm>
            <a:off x="1983792" y="2909348"/>
            <a:ext cx="460851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66A2EB-49BC-F656-96BA-41C126E478F6}"/>
              </a:ext>
            </a:extLst>
          </p:cNvPr>
          <p:cNvSpPr/>
          <p:nvPr/>
        </p:nvSpPr>
        <p:spPr>
          <a:xfrm>
            <a:off x="1963088" y="2942460"/>
            <a:ext cx="4608513" cy="2919215"/>
          </a:xfrm>
          <a:prstGeom prst="rect">
            <a:avLst/>
          </a:prstGeom>
          <a:noFill/>
          <a:ln w="79375">
            <a:solidFill>
              <a:srgbClr val="00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1|2.9|0.9|1.9|0.9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1|2.9|0.9|1.9|0.9|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5445</TotalTime>
  <Words>765</Words>
  <Application>Microsoft Office PowerPoint</Application>
  <PresentationFormat>Широкоэкранный</PresentationFormat>
  <Paragraphs>133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Montserrat</vt:lpstr>
      <vt:lpstr>Roboto</vt:lpstr>
      <vt:lpstr>Roboto Light</vt:lpstr>
      <vt:lpstr>Roboto Medium</vt:lpstr>
      <vt:lpstr>Times New Roman</vt:lpstr>
      <vt:lpstr>Тема Office</vt:lpstr>
      <vt:lpstr>Презентация PowerPoint</vt:lpstr>
      <vt:lpstr>ЦЕЛЬ РАБОТЫ</vt:lpstr>
      <vt:lpstr>Презентация PowerPoint</vt:lpstr>
      <vt:lpstr>ЦЕОЛИТЫ</vt:lpstr>
      <vt:lpstr>БАДЫ  С ЦЕОЛИТОМ  В СОСТАВЕ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Геологическое строение и адсорбционные свойства цеолитов Татарско-Шатрашанского месторождения.</dc:title>
  <dc:creator>ReStart</dc:creator>
  <cp:lastModifiedBy>ogit</cp:lastModifiedBy>
  <cp:revision>365</cp:revision>
  <dcterms:modified xsi:type="dcterms:W3CDTF">2023-04-26T07:45:48Z</dcterms:modified>
</cp:coreProperties>
</file>