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8" r:id="rId3"/>
    <p:sldId id="311" r:id="rId4"/>
    <p:sldId id="282" r:id="rId5"/>
    <p:sldId id="283" r:id="rId6"/>
    <p:sldId id="298" r:id="rId7"/>
    <p:sldId id="299" r:id="rId8"/>
    <p:sldId id="270" r:id="rId9"/>
    <p:sldId id="310" r:id="rId10"/>
    <p:sldId id="293" r:id="rId11"/>
    <p:sldId id="308" r:id="rId12"/>
    <p:sldId id="309" r:id="rId13"/>
    <p:sldId id="284" r:id="rId14"/>
    <p:sldId id="300" r:id="rId15"/>
    <p:sldId id="297" r:id="rId16"/>
    <p:sldId id="302" r:id="rId17"/>
    <p:sldId id="257" r:id="rId18"/>
    <p:sldId id="263" r:id="rId19"/>
    <p:sldId id="258" r:id="rId20"/>
    <p:sldId id="295" r:id="rId21"/>
    <p:sldId id="296" r:id="rId22"/>
    <p:sldId id="303" r:id="rId23"/>
    <p:sldId id="304" r:id="rId24"/>
    <p:sldId id="274" r:id="rId25"/>
    <p:sldId id="289" r:id="rId26"/>
    <p:sldId id="261" r:id="rId27"/>
    <p:sldId id="273" r:id="rId28"/>
    <p:sldId id="275" r:id="rId29"/>
    <p:sldId id="307" r:id="rId30"/>
    <p:sldId id="276" r:id="rId31"/>
    <p:sldId id="271" r:id="rId32"/>
    <p:sldId id="291" r:id="rId33"/>
    <p:sldId id="292" r:id="rId34"/>
    <p:sldId id="272" r:id="rId35"/>
    <p:sldId id="279" r:id="rId36"/>
    <p:sldId id="285" r:id="rId37"/>
    <p:sldId id="281" r:id="rId38"/>
    <p:sldId id="312" r:id="rId39"/>
    <p:sldId id="313" r:id="rId40"/>
    <p:sldId id="306" r:id="rId41"/>
    <p:sldId id="305" r:id="rId42"/>
    <p:sldId id="277" r:id="rId43"/>
    <p:sldId id="280" r:id="rId44"/>
    <p:sldId id="278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7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Lena\Obgects\&#1054;&#1079;&#1105;&#1088;&#1072;_&#1047;&#1057;&#1080;&#1073;\Report%20(&#1055;&#1086;&#1088;&#1086;&#1074;&#1099;&#1077;%20&#1088;&#1072;&#1089;&#1090;&#1074;&#1086;&#1088;&#1099;)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E:\Lena\Obgects\&#1054;&#1079;&#1105;&#1088;&#1072;_&#1047;&#1057;&#1080;&#1073;\2017\C&#1086;&#1083;&#1077;&#1085;&#1099;&#1077;%20&#1086;&#1079;&#1077;&#1088;&#1072;-17_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E:\Lena\Obgects\&#1054;&#1079;&#1105;&#1088;&#1072;_&#1047;&#1057;&#1080;&#1073;\2017\LAZAR45_&#1089;&#1086;&#1083;&#1077;&#1085;&#1086;&#1081;%20&#1086;&#1079;&#1077;&#1088;&#1086;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E:\Lena\Obgects\&#1054;&#1079;&#1105;&#1088;&#1072;_&#1047;&#1057;&#1080;&#1073;\2017\LAZAR45_&#1089;&#1086;&#1083;&#1077;&#1085;&#1086;&#1081;%20&#1086;&#1079;&#1077;&#1088;&#1086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1512275318069127E-2"/>
          <c:y val="2.4394346024171561E-2"/>
          <c:w val="0.91888213487499515"/>
          <c:h val="0.88034786061467662"/>
        </c:manualLayout>
      </c:layout>
      <c:lineChart>
        <c:grouping val="standard"/>
        <c:varyColors val="0"/>
        <c:ser>
          <c:idx val="0"/>
          <c:order val="0"/>
          <c:tx>
            <c:strRef>
              <c:f>Лист2!$AA$1</c:f>
              <c:strCache>
                <c:ptCount val="1"/>
                <c:pt idx="0">
                  <c:v>Морская вода (Li, 1991) мкг/л</c:v>
                </c:pt>
              </c:strCache>
            </c:strRef>
          </c:tx>
          <c:spPr>
            <a:ln w="25400">
              <a:solidFill>
                <a:srgbClr val="FF0000"/>
              </a:solidFill>
            </a:ln>
          </c:spPr>
          <c:marker>
            <c:symbol val="diamond"/>
            <c:size val="7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</c:spPr>
          </c:marker>
          <c:cat>
            <c:strRef>
              <c:f>Лист2!$A$3:$A$70</c:f>
              <c:strCache>
                <c:ptCount val="67"/>
                <c:pt idx="1">
                  <c:v>Li</c:v>
                </c:pt>
                <c:pt idx="2">
                  <c:v>Be</c:v>
                </c:pt>
                <c:pt idx="3">
                  <c:v>B</c:v>
                </c:pt>
                <c:pt idx="4">
                  <c:v>Na</c:v>
                </c:pt>
                <c:pt idx="5">
                  <c:v>Mg</c:v>
                </c:pt>
                <c:pt idx="6">
                  <c:v>Al</c:v>
                </c:pt>
                <c:pt idx="7">
                  <c:v>Si</c:v>
                </c:pt>
                <c:pt idx="8">
                  <c:v>P</c:v>
                </c:pt>
                <c:pt idx="9">
                  <c:v>S</c:v>
                </c:pt>
                <c:pt idx="10">
                  <c:v>Cl</c:v>
                </c:pt>
                <c:pt idx="11">
                  <c:v>K</c:v>
                </c:pt>
                <c:pt idx="12">
                  <c:v>Ca</c:v>
                </c:pt>
                <c:pt idx="13">
                  <c:v>Sc</c:v>
                </c:pt>
                <c:pt idx="14">
                  <c:v>Ti</c:v>
                </c:pt>
                <c:pt idx="15">
                  <c:v>V</c:v>
                </c:pt>
                <c:pt idx="16">
                  <c:v>Cr</c:v>
                </c:pt>
                <c:pt idx="17">
                  <c:v>Mn</c:v>
                </c:pt>
                <c:pt idx="18">
                  <c:v>Fe</c:v>
                </c:pt>
                <c:pt idx="19">
                  <c:v>Co</c:v>
                </c:pt>
                <c:pt idx="20">
                  <c:v>Ni</c:v>
                </c:pt>
                <c:pt idx="21">
                  <c:v>Cu</c:v>
                </c:pt>
                <c:pt idx="22">
                  <c:v>Zn</c:v>
                </c:pt>
                <c:pt idx="23">
                  <c:v>Ga</c:v>
                </c:pt>
                <c:pt idx="24">
                  <c:v>Ge</c:v>
                </c:pt>
                <c:pt idx="25">
                  <c:v>As</c:v>
                </c:pt>
                <c:pt idx="26">
                  <c:v>Se</c:v>
                </c:pt>
                <c:pt idx="27">
                  <c:v>Br</c:v>
                </c:pt>
                <c:pt idx="28">
                  <c:v>Rb</c:v>
                </c:pt>
                <c:pt idx="29">
                  <c:v>Sr</c:v>
                </c:pt>
                <c:pt idx="30">
                  <c:v>Y</c:v>
                </c:pt>
                <c:pt idx="31">
                  <c:v>Zr</c:v>
                </c:pt>
                <c:pt idx="32">
                  <c:v>Nb</c:v>
                </c:pt>
                <c:pt idx="33">
                  <c:v>Mo</c:v>
                </c:pt>
                <c:pt idx="34">
                  <c:v>Ag</c:v>
                </c:pt>
                <c:pt idx="35">
                  <c:v>Cd</c:v>
                </c:pt>
                <c:pt idx="36">
                  <c:v>Sn</c:v>
                </c:pt>
                <c:pt idx="37">
                  <c:v>Sb</c:v>
                </c:pt>
                <c:pt idx="38">
                  <c:v>I</c:v>
                </c:pt>
                <c:pt idx="39">
                  <c:v>Cs</c:v>
                </c:pt>
                <c:pt idx="40">
                  <c:v>Ba</c:v>
                </c:pt>
                <c:pt idx="41">
                  <c:v>La</c:v>
                </c:pt>
                <c:pt idx="42">
                  <c:v>Ce</c:v>
                </c:pt>
                <c:pt idx="43">
                  <c:v>Pr</c:v>
                </c:pt>
                <c:pt idx="44">
                  <c:v>Nd</c:v>
                </c:pt>
                <c:pt idx="45">
                  <c:v>Sm</c:v>
                </c:pt>
                <c:pt idx="46">
                  <c:v>Eu</c:v>
                </c:pt>
                <c:pt idx="47">
                  <c:v>Gd</c:v>
                </c:pt>
                <c:pt idx="48">
                  <c:v>Tb</c:v>
                </c:pt>
                <c:pt idx="49">
                  <c:v>Dy</c:v>
                </c:pt>
                <c:pt idx="50">
                  <c:v>Ho</c:v>
                </c:pt>
                <c:pt idx="51">
                  <c:v>Er</c:v>
                </c:pt>
                <c:pt idx="52">
                  <c:v>Tm</c:v>
                </c:pt>
                <c:pt idx="53">
                  <c:v>Yb</c:v>
                </c:pt>
                <c:pt idx="54">
                  <c:v>Lu</c:v>
                </c:pt>
                <c:pt idx="55">
                  <c:v>Hf</c:v>
                </c:pt>
                <c:pt idx="56">
                  <c:v>Ta</c:v>
                </c:pt>
                <c:pt idx="57">
                  <c:v>W</c:v>
                </c:pt>
                <c:pt idx="58">
                  <c:v>Re</c:v>
                </c:pt>
                <c:pt idx="59">
                  <c:v>Pt</c:v>
                </c:pt>
                <c:pt idx="60">
                  <c:v>Au</c:v>
                </c:pt>
                <c:pt idx="61">
                  <c:v>Tl</c:v>
                </c:pt>
                <c:pt idx="62">
                  <c:v>Pb</c:v>
                </c:pt>
                <c:pt idx="63">
                  <c:v>Bi</c:v>
                </c:pt>
                <c:pt idx="64">
                  <c:v>Th</c:v>
                </c:pt>
                <c:pt idx="65">
                  <c:v>U</c:v>
                </c:pt>
                <c:pt idx="66">
                  <c:v>F</c:v>
                </c:pt>
              </c:strCache>
            </c:strRef>
          </c:cat>
          <c:val>
            <c:numRef>
              <c:f>Лист2!$AA$3:$AA$70</c:f>
              <c:numCache>
                <c:formatCode>0.00E+00</c:formatCode>
                <c:ptCount val="67"/>
                <c:pt idx="1">
                  <c:v>2.7272727272727271E-3</c:v>
                </c:pt>
                <c:pt idx="2">
                  <c:v>6.9999999999999992E-8</c:v>
                </c:pt>
                <c:pt idx="3">
                  <c:v>4.4999999999999998E-2</c:v>
                </c:pt>
                <c:pt idx="4">
                  <c:v>1.125</c:v>
                </c:pt>
                <c:pt idx="5">
                  <c:v>8.5999999999999993E-2</c:v>
                </c:pt>
                <c:pt idx="6">
                  <c:v>3.7499999999999997E-9</c:v>
                </c:pt>
                <c:pt idx="7">
                  <c:v>8.9285714285714275E-6</c:v>
                </c:pt>
                <c:pt idx="8">
                  <c:v>9.2857142857142859E-5</c:v>
                </c:pt>
                <c:pt idx="9">
                  <c:v>0.3741666666666667</c:v>
                </c:pt>
                <c:pt idx="10">
                  <c:v>104.44444444444444</c:v>
                </c:pt>
                <c:pt idx="11">
                  <c:v>1.4661654135338346E-2</c:v>
                </c:pt>
                <c:pt idx="12">
                  <c:v>2.8000000000000001E-2</c:v>
                </c:pt>
                <c:pt idx="13">
                  <c:v>6.6153846153846153E-8</c:v>
                </c:pt>
                <c:pt idx="14">
                  <c:v>2.1739130434782613E-9</c:v>
                </c:pt>
                <c:pt idx="15">
                  <c:v>1.6538461538461536E-5</c:v>
                </c:pt>
                <c:pt idx="16">
                  <c:v>2.7777777777777779E-6</c:v>
                </c:pt>
                <c:pt idx="17">
                  <c:v>8.4705882352941172E-8</c:v>
                </c:pt>
                <c:pt idx="18">
                  <c:v>5.296610169491526E-9</c:v>
                </c:pt>
                <c:pt idx="19">
                  <c:v>6.3157894736842102E-8</c:v>
                </c:pt>
                <c:pt idx="20">
                  <c:v>7.7941176470588245E-6</c:v>
                </c:pt>
                <c:pt idx="21">
                  <c:v>4.6666666666666663E-6</c:v>
                </c:pt>
                <c:pt idx="22">
                  <c:v>3.368421052631579E-6</c:v>
                </c:pt>
                <c:pt idx="23">
                  <c:v>8.947368421052631E-8</c:v>
                </c:pt>
                <c:pt idx="24">
                  <c:v>2.6874999999999997E-6</c:v>
                </c:pt>
                <c:pt idx="25">
                  <c:v>1.3076923076923077E-4</c:v>
                </c:pt>
                <c:pt idx="26">
                  <c:v>2.5833333333333334E-4</c:v>
                </c:pt>
                <c:pt idx="27">
                  <c:v>3.35</c:v>
                </c:pt>
                <c:pt idx="28">
                  <c:v>8.571428571428571E-4</c:v>
                </c:pt>
                <c:pt idx="29">
                  <c:v>2.5999999999999999E-2</c:v>
                </c:pt>
                <c:pt idx="30">
                  <c:v>4.9999999999999998E-7</c:v>
                </c:pt>
                <c:pt idx="31">
                  <c:v>1.0625E-7</c:v>
                </c:pt>
                <c:pt idx="32">
                  <c:v>9.0909090909090904E-7</c:v>
                </c:pt>
                <c:pt idx="33">
                  <c:v>3.8461538461538459E-3</c:v>
                </c:pt>
                <c:pt idx="34">
                  <c:v>3.571428571428571E-5</c:v>
                </c:pt>
                <c:pt idx="35">
                  <c:v>2.6333333333333336E-4</c:v>
                </c:pt>
                <c:pt idx="36">
                  <c:v>9.9999999999999995E-8</c:v>
                </c:pt>
                <c:pt idx="37">
                  <c:v>9.9999999999999991E-5</c:v>
                </c:pt>
                <c:pt idx="38">
                  <c:v>3.0526315789473684E-3</c:v>
                </c:pt>
                <c:pt idx="39">
                  <c:v>6.1199999999999997E-5</c:v>
                </c:pt>
                <c:pt idx="40">
                  <c:v>2.5862068965517241E-5</c:v>
                </c:pt>
                <c:pt idx="41">
                  <c:v>1.7499999999999999E-7</c:v>
                </c:pt>
                <c:pt idx="42">
                  <c:v>2.4285714285714283E-8</c:v>
                </c:pt>
                <c:pt idx="43">
                  <c:v>1.10126582278481E-7</c:v>
                </c:pt>
                <c:pt idx="44">
                  <c:v>1.3548387096774195E-7</c:v>
                </c:pt>
                <c:pt idx="45">
                  <c:v>1.4736842105263155E-7</c:v>
                </c:pt>
                <c:pt idx="46">
                  <c:v>1.7499999999999999E-7</c:v>
                </c:pt>
                <c:pt idx="47">
                  <c:v>2.4999999999999999E-7</c:v>
                </c:pt>
                <c:pt idx="48">
                  <c:v>2.4705882352941175E-7</c:v>
                </c:pt>
                <c:pt idx="49">
                  <c:v>3.7500000000000001E-7</c:v>
                </c:pt>
                <c:pt idx="50">
                  <c:v>4.3269230769230766E-7</c:v>
                </c:pt>
                <c:pt idx="51">
                  <c:v>3.8235294117647053E-7</c:v>
                </c:pt>
                <c:pt idx="52">
                  <c:v>4.9999999999999998E-7</c:v>
                </c:pt>
                <c:pt idx="53">
                  <c:v>4.838709677419355E-7</c:v>
                </c:pt>
                <c:pt idx="54">
                  <c:v>6.6666666666666671E-7</c:v>
                </c:pt>
                <c:pt idx="55">
                  <c:v>7.3913043478260869E-7</c:v>
                </c:pt>
                <c:pt idx="56">
                  <c:v>1.5624999999999999E-6</c:v>
                </c:pt>
                <c:pt idx="57">
                  <c:v>5.5555555555555558E-5</c:v>
                </c:pt>
                <c:pt idx="58">
                  <c:v>0.2</c:v>
                </c:pt>
                <c:pt idx="59">
                  <c:v>3.0000000000000001E-5</c:v>
                </c:pt>
                <c:pt idx="60">
                  <c:v>1.1999999999999999E-5</c:v>
                </c:pt>
                <c:pt idx="61">
                  <c:v>1.1666666666666668E-5</c:v>
                </c:pt>
                <c:pt idx="62">
                  <c:v>1.35E-7</c:v>
                </c:pt>
                <c:pt idx="63">
                  <c:v>0</c:v>
                </c:pt>
                <c:pt idx="64">
                  <c:v>4.1666666666666668E-9</c:v>
                </c:pt>
                <c:pt idx="65">
                  <c:v>8.6486486486486483E-5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F8F-473C-A504-BFBBA2BEA096}"/>
            </c:ext>
          </c:extLst>
        </c:ser>
        <c:ser>
          <c:idx val="1"/>
          <c:order val="1"/>
          <c:tx>
            <c:strRef>
              <c:f>Лист2!$AC$1</c:f>
              <c:strCache>
                <c:ptCount val="1"/>
                <c:pt idx="0">
                  <c:v>63</c:v>
                </c:pt>
              </c:strCache>
            </c:strRef>
          </c:tx>
          <c:spPr>
            <a:ln w="12700">
              <a:solidFill>
                <a:srgbClr val="002060"/>
              </a:solidFill>
            </a:ln>
          </c:spPr>
          <c:marker>
            <c:symbol val="none"/>
          </c:marker>
          <c:cat>
            <c:strRef>
              <c:f>Лист2!$A$3:$A$70</c:f>
              <c:strCache>
                <c:ptCount val="67"/>
                <c:pt idx="1">
                  <c:v>Li</c:v>
                </c:pt>
                <c:pt idx="2">
                  <c:v>Be</c:v>
                </c:pt>
                <c:pt idx="3">
                  <c:v>B</c:v>
                </c:pt>
                <c:pt idx="4">
                  <c:v>Na</c:v>
                </c:pt>
                <c:pt idx="5">
                  <c:v>Mg</c:v>
                </c:pt>
                <c:pt idx="6">
                  <c:v>Al</c:v>
                </c:pt>
                <c:pt idx="7">
                  <c:v>Si</c:v>
                </c:pt>
                <c:pt idx="8">
                  <c:v>P</c:v>
                </c:pt>
                <c:pt idx="9">
                  <c:v>S</c:v>
                </c:pt>
                <c:pt idx="10">
                  <c:v>Cl</c:v>
                </c:pt>
                <c:pt idx="11">
                  <c:v>K</c:v>
                </c:pt>
                <c:pt idx="12">
                  <c:v>Ca</c:v>
                </c:pt>
                <c:pt idx="13">
                  <c:v>Sc</c:v>
                </c:pt>
                <c:pt idx="14">
                  <c:v>Ti</c:v>
                </c:pt>
                <c:pt idx="15">
                  <c:v>V</c:v>
                </c:pt>
                <c:pt idx="16">
                  <c:v>Cr</c:v>
                </c:pt>
                <c:pt idx="17">
                  <c:v>Mn</c:v>
                </c:pt>
                <c:pt idx="18">
                  <c:v>Fe</c:v>
                </c:pt>
                <c:pt idx="19">
                  <c:v>Co</c:v>
                </c:pt>
                <c:pt idx="20">
                  <c:v>Ni</c:v>
                </c:pt>
                <c:pt idx="21">
                  <c:v>Cu</c:v>
                </c:pt>
                <c:pt idx="22">
                  <c:v>Zn</c:v>
                </c:pt>
                <c:pt idx="23">
                  <c:v>Ga</c:v>
                </c:pt>
                <c:pt idx="24">
                  <c:v>Ge</c:v>
                </c:pt>
                <c:pt idx="25">
                  <c:v>As</c:v>
                </c:pt>
                <c:pt idx="26">
                  <c:v>Se</c:v>
                </c:pt>
                <c:pt idx="27">
                  <c:v>Br</c:v>
                </c:pt>
                <c:pt idx="28">
                  <c:v>Rb</c:v>
                </c:pt>
                <c:pt idx="29">
                  <c:v>Sr</c:v>
                </c:pt>
                <c:pt idx="30">
                  <c:v>Y</c:v>
                </c:pt>
                <c:pt idx="31">
                  <c:v>Zr</c:v>
                </c:pt>
                <c:pt idx="32">
                  <c:v>Nb</c:v>
                </c:pt>
                <c:pt idx="33">
                  <c:v>Mo</c:v>
                </c:pt>
                <c:pt idx="34">
                  <c:v>Ag</c:v>
                </c:pt>
                <c:pt idx="35">
                  <c:v>Cd</c:v>
                </c:pt>
                <c:pt idx="36">
                  <c:v>Sn</c:v>
                </c:pt>
                <c:pt idx="37">
                  <c:v>Sb</c:v>
                </c:pt>
                <c:pt idx="38">
                  <c:v>I</c:v>
                </c:pt>
                <c:pt idx="39">
                  <c:v>Cs</c:v>
                </c:pt>
                <c:pt idx="40">
                  <c:v>Ba</c:v>
                </c:pt>
                <c:pt idx="41">
                  <c:v>La</c:v>
                </c:pt>
                <c:pt idx="42">
                  <c:v>Ce</c:v>
                </c:pt>
                <c:pt idx="43">
                  <c:v>Pr</c:v>
                </c:pt>
                <c:pt idx="44">
                  <c:v>Nd</c:v>
                </c:pt>
                <c:pt idx="45">
                  <c:v>Sm</c:v>
                </c:pt>
                <c:pt idx="46">
                  <c:v>Eu</c:v>
                </c:pt>
                <c:pt idx="47">
                  <c:v>Gd</c:v>
                </c:pt>
                <c:pt idx="48">
                  <c:v>Tb</c:v>
                </c:pt>
                <c:pt idx="49">
                  <c:v>Dy</c:v>
                </c:pt>
                <c:pt idx="50">
                  <c:v>Ho</c:v>
                </c:pt>
                <c:pt idx="51">
                  <c:v>Er</c:v>
                </c:pt>
                <c:pt idx="52">
                  <c:v>Tm</c:v>
                </c:pt>
                <c:pt idx="53">
                  <c:v>Yb</c:v>
                </c:pt>
                <c:pt idx="54">
                  <c:v>Lu</c:v>
                </c:pt>
                <c:pt idx="55">
                  <c:v>Hf</c:v>
                </c:pt>
                <c:pt idx="56">
                  <c:v>Ta</c:v>
                </c:pt>
                <c:pt idx="57">
                  <c:v>W</c:v>
                </c:pt>
                <c:pt idx="58">
                  <c:v>Re</c:v>
                </c:pt>
                <c:pt idx="59">
                  <c:v>Pt</c:v>
                </c:pt>
                <c:pt idx="60">
                  <c:v>Au</c:v>
                </c:pt>
                <c:pt idx="61">
                  <c:v>Tl</c:v>
                </c:pt>
                <c:pt idx="62">
                  <c:v>Pb</c:v>
                </c:pt>
                <c:pt idx="63">
                  <c:v>Bi</c:v>
                </c:pt>
                <c:pt idx="64">
                  <c:v>Th</c:v>
                </c:pt>
                <c:pt idx="65">
                  <c:v>U</c:v>
                </c:pt>
                <c:pt idx="66">
                  <c:v>F</c:v>
                </c:pt>
              </c:strCache>
            </c:strRef>
          </c:cat>
          <c:val>
            <c:numRef>
              <c:f>Лист2!$AC$3:$AC$70</c:f>
              <c:numCache>
                <c:formatCode>0.00E+00</c:formatCode>
                <c:ptCount val="67"/>
                <c:pt idx="1">
                  <c:v>4.0909090909090912E-3</c:v>
                </c:pt>
                <c:pt idx="2">
                  <c:v>8.3333333333333337E-6</c:v>
                </c:pt>
                <c:pt idx="3">
                  <c:v>9.6999999999999986E-3</c:v>
                </c:pt>
                <c:pt idx="4">
                  <c:v>2.9166666666666665</c:v>
                </c:pt>
                <c:pt idx="5">
                  <c:v>0.3666666666666667</c:v>
                </c:pt>
                <c:pt idx="6">
                  <c:v>8.2500000000000004E-8</c:v>
                </c:pt>
                <c:pt idx="7">
                  <c:v>5.3928571428571425E-6</c:v>
                </c:pt>
                <c:pt idx="8">
                  <c:v>7.1428571428571429E-4</c:v>
                </c:pt>
                <c:pt idx="9">
                  <c:v>2.75</c:v>
                </c:pt>
                <c:pt idx="10">
                  <c:v>255.55555555555557</c:v>
                </c:pt>
                <c:pt idx="11">
                  <c:v>8.2706766917293225E-3</c:v>
                </c:pt>
                <c:pt idx="12">
                  <c:v>1.2500000000000001E-2</c:v>
                </c:pt>
                <c:pt idx="13">
                  <c:v>4.9230769230769232E-5</c:v>
                </c:pt>
                <c:pt idx="14">
                  <c:v>8.0434782608695645E-5</c:v>
                </c:pt>
                <c:pt idx="15">
                  <c:v>1.9230769230769231E-4</c:v>
                </c:pt>
                <c:pt idx="16">
                  <c:v>6.7777777777777769E-5</c:v>
                </c:pt>
                <c:pt idx="17">
                  <c:v>2.0000000000000001E-4</c:v>
                </c:pt>
                <c:pt idx="18">
                  <c:v>1.3347457627118643E-5</c:v>
                </c:pt>
                <c:pt idx="19">
                  <c:v>3.2631578947368422E-4</c:v>
                </c:pt>
                <c:pt idx="20">
                  <c:v>2.3529411764705883E-4</c:v>
                </c:pt>
                <c:pt idx="21">
                  <c:v>3.3777777777777777E-3</c:v>
                </c:pt>
                <c:pt idx="22">
                  <c:v>3.2631578947368419E-3</c:v>
                </c:pt>
                <c:pt idx="23">
                  <c:v>1.1052631578947369E-4</c:v>
                </c:pt>
                <c:pt idx="24">
                  <c:v>4.1875000000000001E-4</c:v>
                </c:pt>
                <c:pt idx="25">
                  <c:v>4.5384615384615381E-3</c:v>
                </c:pt>
                <c:pt idx="26">
                  <c:v>0.17333333333333334</c:v>
                </c:pt>
                <c:pt idx="27">
                  <c:v>7.15</c:v>
                </c:pt>
                <c:pt idx="28">
                  <c:v>2.9999999999999997E-4</c:v>
                </c:pt>
                <c:pt idx="29">
                  <c:v>3.2666666666666663E-2</c:v>
                </c:pt>
                <c:pt idx="30">
                  <c:v>1.0384615384615384E-5</c:v>
                </c:pt>
                <c:pt idx="31">
                  <c:v>1.6250000000000001E-6</c:v>
                </c:pt>
                <c:pt idx="32">
                  <c:v>1.5454545454545457E-6</c:v>
                </c:pt>
                <c:pt idx="33">
                  <c:v>5.7307692307692309E-2</c:v>
                </c:pt>
                <c:pt idx="34">
                  <c:v>1E-3</c:v>
                </c:pt>
                <c:pt idx="35">
                  <c:v>3.0000000000000001E-3</c:v>
                </c:pt>
                <c:pt idx="36">
                  <c:v>1.6666666666666667E-5</c:v>
                </c:pt>
                <c:pt idx="37">
                  <c:v>3.7333333333333329E-3</c:v>
                </c:pt>
                <c:pt idx="38">
                  <c:v>7.6315789473684215E-3</c:v>
                </c:pt>
                <c:pt idx="39">
                  <c:v>4.8000000000000001E-5</c:v>
                </c:pt>
                <c:pt idx="40">
                  <c:v>8.7931034482758617E-5</c:v>
                </c:pt>
                <c:pt idx="41">
                  <c:v>2.4687499999999999E-6</c:v>
                </c:pt>
                <c:pt idx="42">
                  <c:v>1.7142857142857143E-6</c:v>
                </c:pt>
                <c:pt idx="43">
                  <c:v>3.2911392405063285E-6</c:v>
                </c:pt>
                <c:pt idx="44">
                  <c:v>5.1612903225806448E-6</c:v>
                </c:pt>
                <c:pt idx="45">
                  <c:v>1.5789473684210526E-5</c:v>
                </c:pt>
                <c:pt idx="46">
                  <c:v>1.3333333333333335E-5</c:v>
                </c:pt>
                <c:pt idx="47">
                  <c:v>1.3461538461538462E-5</c:v>
                </c:pt>
                <c:pt idx="48">
                  <c:v>1.8823529411764707E-4</c:v>
                </c:pt>
                <c:pt idx="49">
                  <c:v>1.7500000000000002E-5</c:v>
                </c:pt>
                <c:pt idx="50">
                  <c:v>9.6153846153846148E-4</c:v>
                </c:pt>
                <c:pt idx="51">
                  <c:v>8.8235294117647051E-6</c:v>
                </c:pt>
                <c:pt idx="52">
                  <c:v>1.7999999999999997E-5</c:v>
                </c:pt>
                <c:pt idx="53">
                  <c:v>2.2903225806451608E-5</c:v>
                </c:pt>
                <c:pt idx="54">
                  <c:v>3.5416666666666676E-5</c:v>
                </c:pt>
                <c:pt idx="55">
                  <c:v>7.1739130434782611E-6</c:v>
                </c:pt>
                <c:pt idx="56">
                  <c:v>2.6249999999999998E-5</c:v>
                </c:pt>
                <c:pt idx="57">
                  <c:v>4.5555555555555551E-4</c:v>
                </c:pt>
                <c:pt idx="58">
                  <c:v>3.25</c:v>
                </c:pt>
                <c:pt idx="59">
                  <c:v>6.1111111111111123E-2</c:v>
                </c:pt>
                <c:pt idx="60">
                  <c:v>2.8000000000000004E-2</c:v>
                </c:pt>
                <c:pt idx="61">
                  <c:v>3.0833333333333335E-5</c:v>
                </c:pt>
                <c:pt idx="62">
                  <c:v>6.3E-5</c:v>
                </c:pt>
                <c:pt idx="63">
                  <c:v>7.6744186046511634E-5</c:v>
                </c:pt>
                <c:pt idx="64">
                  <c:v>2.2499999999999996E-6</c:v>
                </c:pt>
                <c:pt idx="65">
                  <c:v>0.17837837837837836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F8F-473C-A504-BFBBA2BEA096}"/>
            </c:ext>
          </c:extLst>
        </c:ser>
        <c:ser>
          <c:idx val="2"/>
          <c:order val="2"/>
          <c:tx>
            <c:strRef>
              <c:f>Лист2!$AD$1</c:f>
              <c:strCache>
                <c:ptCount val="1"/>
                <c:pt idx="0">
                  <c:v>64</c:v>
                </c:pt>
              </c:strCache>
            </c:strRef>
          </c:tx>
          <c:spPr>
            <a:ln w="12700"/>
          </c:spPr>
          <c:marker>
            <c:symbol val="none"/>
          </c:marker>
          <c:cat>
            <c:strRef>
              <c:f>Лист2!$A$3:$A$70</c:f>
              <c:strCache>
                <c:ptCount val="67"/>
                <c:pt idx="1">
                  <c:v>Li</c:v>
                </c:pt>
                <c:pt idx="2">
                  <c:v>Be</c:v>
                </c:pt>
                <c:pt idx="3">
                  <c:v>B</c:v>
                </c:pt>
                <c:pt idx="4">
                  <c:v>Na</c:v>
                </c:pt>
                <c:pt idx="5">
                  <c:v>Mg</c:v>
                </c:pt>
                <c:pt idx="6">
                  <c:v>Al</c:v>
                </c:pt>
                <c:pt idx="7">
                  <c:v>Si</c:v>
                </c:pt>
                <c:pt idx="8">
                  <c:v>P</c:v>
                </c:pt>
                <c:pt idx="9">
                  <c:v>S</c:v>
                </c:pt>
                <c:pt idx="10">
                  <c:v>Cl</c:v>
                </c:pt>
                <c:pt idx="11">
                  <c:v>K</c:v>
                </c:pt>
                <c:pt idx="12">
                  <c:v>Ca</c:v>
                </c:pt>
                <c:pt idx="13">
                  <c:v>Sc</c:v>
                </c:pt>
                <c:pt idx="14">
                  <c:v>Ti</c:v>
                </c:pt>
                <c:pt idx="15">
                  <c:v>V</c:v>
                </c:pt>
                <c:pt idx="16">
                  <c:v>Cr</c:v>
                </c:pt>
                <c:pt idx="17">
                  <c:v>Mn</c:v>
                </c:pt>
                <c:pt idx="18">
                  <c:v>Fe</c:v>
                </c:pt>
                <c:pt idx="19">
                  <c:v>Co</c:v>
                </c:pt>
                <c:pt idx="20">
                  <c:v>Ni</c:v>
                </c:pt>
                <c:pt idx="21">
                  <c:v>Cu</c:v>
                </c:pt>
                <c:pt idx="22">
                  <c:v>Zn</c:v>
                </c:pt>
                <c:pt idx="23">
                  <c:v>Ga</c:v>
                </c:pt>
                <c:pt idx="24">
                  <c:v>Ge</c:v>
                </c:pt>
                <c:pt idx="25">
                  <c:v>As</c:v>
                </c:pt>
                <c:pt idx="26">
                  <c:v>Se</c:v>
                </c:pt>
                <c:pt idx="27">
                  <c:v>Br</c:v>
                </c:pt>
                <c:pt idx="28">
                  <c:v>Rb</c:v>
                </c:pt>
                <c:pt idx="29">
                  <c:v>Sr</c:v>
                </c:pt>
                <c:pt idx="30">
                  <c:v>Y</c:v>
                </c:pt>
                <c:pt idx="31">
                  <c:v>Zr</c:v>
                </c:pt>
                <c:pt idx="32">
                  <c:v>Nb</c:v>
                </c:pt>
                <c:pt idx="33">
                  <c:v>Mo</c:v>
                </c:pt>
                <c:pt idx="34">
                  <c:v>Ag</c:v>
                </c:pt>
                <c:pt idx="35">
                  <c:v>Cd</c:v>
                </c:pt>
                <c:pt idx="36">
                  <c:v>Sn</c:v>
                </c:pt>
                <c:pt idx="37">
                  <c:v>Sb</c:v>
                </c:pt>
                <c:pt idx="38">
                  <c:v>I</c:v>
                </c:pt>
                <c:pt idx="39">
                  <c:v>Cs</c:v>
                </c:pt>
                <c:pt idx="40">
                  <c:v>Ba</c:v>
                </c:pt>
                <c:pt idx="41">
                  <c:v>La</c:v>
                </c:pt>
                <c:pt idx="42">
                  <c:v>Ce</c:v>
                </c:pt>
                <c:pt idx="43">
                  <c:v>Pr</c:v>
                </c:pt>
                <c:pt idx="44">
                  <c:v>Nd</c:v>
                </c:pt>
                <c:pt idx="45">
                  <c:v>Sm</c:v>
                </c:pt>
                <c:pt idx="46">
                  <c:v>Eu</c:v>
                </c:pt>
                <c:pt idx="47">
                  <c:v>Gd</c:v>
                </c:pt>
                <c:pt idx="48">
                  <c:v>Tb</c:v>
                </c:pt>
                <c:pt idx="49">
                  <c:v>Dy</c:v>
                </c:pt>
                <c:pt idx="50">
                  <c:v>Ho</c:v>
                </c:pt>
                <c:pt idx="51">
                  <c:v>Er</c:v>
                </c:pt>
                <c:pt idx="52">
                  <c:v>Tm</c:v>
                </c:pt>
                <c:pt idx="53">
                  <c:v>Yb</c:v>
                </c:pt>
                <c:pt idx="54">
                  <c:v>Lu</c:v>
                </c:pt>
                <c:pt idx="55">
                  <c:v>Hf</c:v>
                </c:pt>
                <c:pt idx="56">
                  <c:v>Ta</c:v>
                </c:pt>
                <c:pt idx="57">
                  <c:v>W</c:v>
                </c:pt>
                <c:pt idx="58">
                  <c:v>Re</c:v>
                </c:pt>
                <c:pt idx="59">
                  <c:v>Pt</c:v>
                </c:pt>
                <c:pt idx="60">
                  <c:v>Au</c:v>
                </c:pt>
                <c:pt idx="61">
                  <c:v>Tl</c:v>
                </c:pt>
                <c:pt idx="62">
                  <c:v>Pb</c:v>
                </c:pt>
                <c:pt idx="63">
                  <c:v>Bi</c:v>
                </c:pt>
                <c:pt idx="64">
                  <c:v>Th</c:v>
                </c:pt>
                <c:pt idx="65">
                  <c:v>U</c:v>
                </c:pt>
                <c:pt idx="66">
                  <c:v>F</c:v>
                </c:pt>
              </c:strCache>
            </c:strRef>
          </c:cat>
          <c:val>
            <c:numRef>
              <c:f>Лист2!$AD$3:$AD$70</c:f>
              <c:numCache>
                <c:formatCode>0.00E+00</c:formatCode>
                <c:ptCount val="67"/>
                <c:pt idx="1">
                  <c:v>6.0606060606060606E-3</c:v>
                </c:pt>
                <c:pt idx="2">
                  <c:v>8.3333333333333337E-6</c:v>
                </c:pt>
                <c:pt idx="3">
                  <c:v>1.35E-2</c:v>
                </c:pt>
                <c:pt idx="4">
                  <c:v>3.8541666666666665</c:v>
                </c:pt>
                <c:pt idx="5">
                  <c:v>0.53333333333333333</c:v>
                </c:pt>
                <c:pt idx="6">
                  <c:v>7.3750000000000003E-7</c:v>
                </c:pt>
                <c:pt idx="7">
                  <c:v>8.5714285714285726E-6</c:v>
                </c:pt>
                <c:pt idx="8">
                  <c:v>8.4285714285714281E-4</c:v>
                </c:pt>
                <c:pt idx="9">
                  <c:v>3.7916666666666665</c:v>
                </c:pt>
                <c:pt idx="10">
                  <c:v>333.33333333333331</c:v>
                </c:pt>
                <c:pt idx="11">
                  <c:v>6.4285714285714285E-3</c:v>
                </c:pt>
                <c:pt idx="12">
                  <c:v>2.0625000000000001E-2</c:v>
                </c:pt>
                <c:pt idx="13">
                  <c:v>3.9230769230769226E-5</c:v>
                </c:pt>
                <c:pt idx="14">
                  <c:v>1.3913043478260871E-4</c:v>
                </c:pt>
                <c:pt idx="15">
                  <c:v>4.230769230769231E-4</c:v>
                </c:pt>
                <c:pt idx="16">
                  <c:v>1.3888888888888889E-4</c:v>
                </c:pt>
                <c:pt idx="17">
                  <c:v>3.2941176470588232E-4</c:v>
                </c:pt>
                <c:pt idx="18">
                  <c:v>1.843220338983051E-5</c:v>
                </c:pt>
                <c:pt idx="19">
                  <c:v>3.3157894736842103E-4</c:v>
                </c:pt>
                <c:pt idx="20">
                  <c:v>8.0882352941176472E-4</c:v>
                </c:pt>
                <c:pt idx="21">
                  <c:v>1.2444444444444445E-2</c:v>
                </c:pt>
                <c:pt idx="22">
                  <c:v>1.3368421052631578E-3</c:v>
                </c:pt>
                <c:pt idx="23">
                  <c:v>1.3157894736842104E-5</c:v>
                </c:pt>
                <c:pt idx="24">
                  <c:v>6.3749999999999994E-4</c:v>
                </c:pt>
                <c:pt idx="25">
                  <c:v>2.9230769230769228E-3</c:v>
                </c:pt>
                <c:pt idx="26">
                  <c:v>0.15833333333333335</c:v>
                </c:pt>
                <c:pt idx="27">
                  <c:v>7.8</c:v>
                </c:pt>
                <c:pt idx="28">
                  <c:v>3.0714285714285717E-4</c:v>
                </c:pt>
                <c:pt idx="29">
                  <c:v>2.4666666666666667E-2</c:v>
                </c:pt>
                <c:pt idx="30">
                  <c:v>1.1153846153846153E-5</c:v>
                </c:pt>
                <c:pt idx="31">
                  <c:v>9.3749999999999992E-7</c:v>
                </c:pt>
                <c:pt idx="32">
                  <c:v>6.1818181818181826E-6</c:v>
                </c:pt>
                <c:pt idx="33">
                  <c:v>5.1923076923076919E-2</c:v>
                </c:pt>
                <c:pt idx="34">
                  <c:v>4.1428571428571426E-3</c:v>
                </c:pt>
                <c:pt idx="35">
                  <c:v>1.9333333333333333E-3</c:v>
                </c:pt>
                <c:pt idx="36">
                  <c:v>2.8333333333333335E-5</c:v>
                </c:pt>
                <c:pt idx="37">
                  <c:v>4.4666666666666665E-3</c:v>
                </c:pt>
                <c:pt idx="38">
                  <c:v>2.4736842105263159E-3</c:v>
                </c:pt>
                <c:pt idx="39">
                  <c:v>1.6400000000000002E-5</c:v>
                </c:pt>
                <c:pt idx="40">
                  <c:v>4.1379310344827587E-5</c:v>
                </c:pt>
                <c:pt idx="41">
                  <c:v>8.4375000000000001E-6</c:v>
                </c:pt>
                <c:pt idx="42">
                  <c:v>5.7142857142857145E-6</c:v>
                </c:pt>
                <c:pt idx="43">
                  <c:v>7.8481012658227842E-6</c:v>
                </c:pt>
                <c:pt idx="44">
                  <c:v>6.4516129032258064E-6</c:v>
                </c:pt>
                <c:pt idx="45">
                  <c:v>1.9298245614035089E-5</c:v>
                </c:pt>
                <c:pt idx="46">
                  <c:v>2.916666666666667E-5</c:v>
                </c:pt>
                <c:pt idx="47">
                  <c:v>1.5384615384615384E-5</c:v>
                </c:pt>
                <c:pt idx="48">
                  <c:v>2.823529411764706E-5</c:v>
                </c:pt>
                <c:pt idx="49">
                  <c:v>1.4749999999999999E-5</c:v>
                </c:pt>
                <c:pt idx="50">
                  <c:v>5.1923076923076922E-4</c:v>
                </c:pt>
                <c:pt idx="51">
                  <c:v>1.7352941176470587E-5</c:v>
                </c:pt>
                <c:pt idx="52">
                  <c:v>3.5999999999999994E-5</c:v>
                </c:pt>
                <c:pt idx="53">
                  <c:v>9.35483870967742E-6</c:v>
                </c:pt>
                <c:pt idx="54">
                  <c:v>3.5416666666666676E-5</c:v>
                </c:pt>
                <c:pt idx="55">
                  <c:v>1.282608695652174E-5</c:v>
                </c:pt>
                <c:pt idx="56">
                  <c:v>2.7499999999999998E-5</c:v>
                </c:pt>
                <c:pt idx="57">
                  <c:v>1.5555555555555556E-4</c:v>
                </c:pt>
                <c:pt idx="58">
                  <c:v>5.2499999999999991</c:v>
                </c:pt>
                <c:pt idx="59">
                  <c:v>6.6666666666666671E-3</c:v>
                </c:pt>
                <c:pt idx="60">
                  <c:v>1.6800000000000002E-2</c:v>
                </c:pt>
                <c:pt idx="61">
                  <c:v>4.7500000000000003E-5</c:v>
                </c:pt>
                <c:pt idx="62">
                  <c:v>5.0000000000000004E-6</c:v>
                </c:pt>
                <c:pt idx="63">
                  <c:v>4.8837209302325587E-5</c:v>
                </c:pt>
                <c:pt idx="64">
                  <c:v>3.4999999999999999E-6</c:v>
                </c:pt>
                <c:pt idx="65">
                  <c:v>3.8378378378378382E-2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F8F-473C-A504-BFBBA2BEA096}"/>
            </c:ext>
          </c:extLst>
        </c:ser>
        <c:ser>
          <c:idx val="3"/>
          <c:order val="3"/>
          <c:tx>
            <c:strRef>
              <c:f>Лист2!$AE$1</c:f>
              <c:strCache>
                <c:ptCount val="1"/>
                <c:pt idx="0">
                  <c:v>65</c:v>
                </c:pt>
              </c:strCache>
            </c:strRef>
          </c:tx>
          <c:spPr>
            <a:ln w="12700"/>
          </c:spPr>
          <c:marker>
            <c:symbol val="none"/>
          </c:marker>
          <c:cat>
            <c:strRef>
              <c:f>Лист2!$A$3:$A$70</c:f>
              <c:strCache>
                <c:ptCount val="67"/>
                <c:pt idx="1">
                  <c:v>Li</c:v>
                </c:pt>
                <c:pt idx="2">
                  <c:v>Be</c:v>
                </c:pt>
                <c:pt idx="3">
                  <c:v>B</c:v>
                </c:pt>
                <c:pt idx="4">
                  <c:v>Na</c:v>
                </c:pt>
                <c:pt idx="5">
                  <c:v>Mg</c:v>
                </c:pt>
                <c:pt idx="6">
                  <c:v>Al</c:v>
                </c:pt>
                <c:pt idx="7">
                  <c:v>Si</c:v>
                </c:pt>
                <c:pt idx="8">
                  <c:v>P</c:v>
                </c:pt>
                <c:pt idx="9">
                  <c:v>S</c:v>
                </c:pt>
                <c:pt idx="10">
                  <c:v>Cl</c:v>
                </c:pt>
                <c:pt idx="11">
                  <c:v>K</c:v>
                </c:pt>
                <c:pt idx="12">
                  <c:v>Ca</c:v>
                </c:pt>
                <c:pt idx="13">
                  <c:v>Sc</c:v>
                </c:pt>
                <c:pt idx="14">
                  <c:v>Ti</c:v>
                </c:pt>
                <c:pt idx="15">
                  <c:v>V</c:v>
                </c:pt>
                <c:pt idx="16">
                  <c:v>Cr</c:v>
                </c:pt>
                <c:pt idx="17">
                  <c:v>Mn</c:v>
                </c:pt>
                <c:pt idx="18">
                  <c:v>Fe</c:v>
                </c:pt>
                <c:pt idx="19">
                  <c:v>Co</c:v>
                </c:pt>
                <c:pt idx="20">
                  <c:v>Ni</c:v>
                </c:pt>
                <c:pt idx="21">
                  <c:v>Cu</c:v>
                </c:pt>
                <c:pt idx="22">
                  <c:v>Zn</c:v>
                </c:pt>
                <c:pt idx="23">
                  <c:v>Ga</c:v>
                </c:pt>
                <c:pt idx="24">
                  <c:v>Ge</c:v>
                </c:pt>
                <c:pt idx="25">
                  <c:v>As</c:v>
                </c:pt>
                <c:pt idx="26">
                  <c:v>Se</c:v>
                </c:pt>
                <c:pt idx="27">
                  <c:v>Br</c:v>
                </c:pt>
                <c:pt idx="28">
                  <c:v>Rb</c:v>
                </c:pt>
                <c:pt idx="29">
                  <c:v>Sr</c:v>
                </c:pt>
                <c:pt idx="30">
                  <c:v>Y</c:v>
                </c:pt>
                <c:pt idx="31">
                  <c:v>Zr</c:v>
                </c:pt>
                <c:pt idx="32">
                  <c:v>Nb</c:v>
                </c:pt>
                <c:pt idx="33">
                  <c:v>Mo</c:v>
                </c:pt>
                <c:pt idx="34">
                  <c:v>Ag</c:v>
                </c:pt>
                <c:pt idx="35">
                  <c:v>Cd</c:v>
                </c:pt>
                <c:pt idx="36">
                  <c:v>Sn</c:v>
                </c:pt>
                <c:pt idx="37">
                  <c:v>Sb</c:v>
                </c:pt>
                <c:pt idx="38">
                  <c:v>I</c:v>
                </c:pt>
                <c:pt idx="39">
                  <c:v>Cs</c:v>
                </c:pt>
                <c:pt idx="40">
                  <c:v>Ba</c:v>
                </c:pt>
                <c:pt idx="41">
                  <c:v>La</c:v>
                </c:pt>
                <c:pt idx="42">
                  <c:v>Ce</c:v>
                </c:pt>
                <c:pt idx="43">
                  <c:v>Pr</c:v>
                </c:pt>
                <c:pt idx="44">
                  <c:v>Nd</c:v>
                </c:pt>
                <c:pt idx="45">
                  <c:v>Sm</c:v>
                </c:pt>
                <c:pt idx="46">
                  <c:v>Eu</c:v>
                </c:pt>
                <c:pt idx="47">
                  <c:v>Gd</c:v>
                </c:pt>
                <c:pt idx="48">
                  <c:v>Tb</c:v>
                </c:pt>
                <c:pt idx="49">
                  <c:v>Dy</c:v>
                </c:pt>
                <c:pt idx="50">
                  <c:v>Ho</c:v>
                </c:pt>
                <c:pt idx="51">
                  <c:v>Er</c:v>
                </c:pt>
                <c:pt idx="52">
                  <c:v>Tm</c:v>
                </c:pt>
                <c:pt idx="53">
                  <c:v>Yb</c:v>
                </c:pt>
                <c:pt idx="54">
                  <c:v>Lu</c:v>
                </c:pt>
                <c:pt idx="55">
                  <c:v>Hf</c:v>
                </c:pt>
                <c:pt idx="56">
                  <c:v>Ta</c:v>
                </c:pt>
                <c:pt idx="57">
                  <c:v>W</c:v>
                </c:pt>
                <c:pt idx="58">
                  <c:v>Re</c:v>
                </c:pt>
                <c:pt idx="59">
                  <c:v>Pt</c:v>
                </c:pt>
                <c:pt idx="60">
                  <c:v>Au</c:v>
                </c:pt>
                <c:pt idx="61">
                  <c:v>Tl</c:v>
                </c:pt>
                <c:pt idx="62">
                  <c:v>Pb</c:v>
                </c:pt>
                <c:pt idx="63">
                  <c:v>Bi</c:v>
                </c:pt>
                <c:pt idx="64">
                  <c:v>Th</c:v>
                </c:pt>
                <c:pt idx="65">
                  <c:v>U</c:v>
                </c:pt>
                <c:pt idx="66">
                  <c:v>F</c:v>
                </c:pt>
              </c:strCache>
            </c:strRef>
          </c:cat>
          <c:val>
            <c:numRef>
              <c:f>Лист2!$AE$3:$AE$70</c:f>
              <c:numCache>
                <c:formatCode>0.00E+00</c:formatCode>
                <c:ptCount val="67"/>
                <c:pt idx="1">
                  <c:v>3.6363636363636364E-3</c:v>
                </c:pt>
                <c:pt idx="2">
                  <c:v>8.3333333333333337E-6</c:v>
                </c:pt>
                <c:pt idx="3">
                  <c:v>7.9000000000000008E-3</c:v>
                </c:pt>
                <c:pt idx="4">
                  <c:v>2.0833333333333335</c:v>
                </c:pt>
                <c:pt idx="5">
                  <c:v>0.29333333333333333</c:v>
                </c:pt>
                <c:pt idx="6">
                  <c:v>2.3125000000000001E-7</c:v>
                </c:pt>
                <c:pt idx="7">
                  <c:v>4.8928571428571431E-6</c:v>
                </c:pt>
                <c:pt idx="8">
                  <c:v>8.2857142857142862E-4</c:v>
                </c:pt>
                <c:pt idx="9">
                  <c:v>2</c:v>
                </c:pt>
                <c:pt idx="10">
                  <c:v>188.88888888888889</c:v>
                </c:pt>
                <c:pt idx="11">
                  <c:v>3.1954887218045114E-3</c:v>
                </c:pt>
                <c:pt idx="12">
                  <c:v>1.375E-2</c:v>
                </c:pt>
                <c:pt idx="13">
                  <c:v>6.9230769230769237E-5</c:v>
                </c:pt>
                <c:pt idx="14">
                  <c:v>1.4130434782608694E-4</c:v>
                </c:pt>
                <c:pt idx="15">
                  <c:v>2.1538461538461539E-4</c:v>
                </c:pt>
                <c:pt idx="16">
                  <c:v>7.2222222222222219E-5</c:v>
                </c:pt>
                <c:pt idx="17">
                  <c:v>2.023529411764706E-4</c:v>
                </c:pt>
                <c:pt idx="18">
                  <c:v>1.5466101694915256E-5</c:v>
                </c:pt>
                <c:pt idx="19">
                  <c:v>1.3684210526315789E-4</c:v>
                </c:pt>
                <c:pt idx="20">
                  <c:v>2.2058823529411763E-4</c:v>
                </c:pt>
                <c:pt idx="21">
                  <c:v>1.0666666666666666E-2</c:v>
                </c:pt>
                <c:pt idx="22">
                  <c:v>1.2105263157894737E-2</c:v>
                </c:pt>
                <c:pt idx="23">
                  <c:v>1.2105263157894735E-4</c:v>
                </c:pt>
                <c:pt idx="24">
                  <c:v>3.8124999999999997E-4</c:v>
                </c:pt>
                <c:pt idx="25">
                  <c:v>5.0000000000000001E-3</c:v>
                </c:pt>
                <c:pt idx="26">
                  <c:v>0.2416666666666667</c:v>
                </c:pt>
                <c:pt idx="27">
                  <c:v>4.55</c:v>
                </c:pt>
                <c:pt idx="28">
                  <c:v>8.0714285714285727E-5</c:v>
                </c:pt>
                <c:pt idx="29">
                  <c:v>1.6666666666666666E-2</c:v>
                </c:pt>
                <c:pt idx="30">
                  <c:v>1.2307692307692308E-5</c:v>
                </c:pt>
                <c:pt idx="31">
                  <c:v>7.5000000000000002E-7</c:v>
                </c:pt>
                <c:pt idx="32">
                  <c:v>2.5454545454545456E-6</c:v>
                </c:pt>
                <c:pt idx="33">
                  <c:v>0.02</c:v>
                </c:pt>
                <c:pt idx="34">
                  <c:v>1.2857142857142856E-3</c:v>
                </c:pt>
                <c:pt idx="35">
                  <c:v>2.2666666666666673E-3</c:v>
                </c:pt>
                <c:pt idx="36">
                  <c:v>4.5000000000000003E-5</c:v>
                </c:pt>
                <c:pt idx="37">
                  <c:v>1.9333333333333333E-3</c:v>
                </c:pt>
                <c:pt idx="38">
                  <c:v>3.1052631578947368E-3</c:v>
                </c:pt>
                <c:pt idx="39">
                  <c:v>1.0199999999999999E-5</c:v>
                </c:pt>
                <c:pt idx="40">
                  <c:v>1.4310344827586207E-4</c:v>
                </c:pt>
                <c:pt idx="41">
                  <c:v>3.7499999999999997E-6</c:v>
                </c:pt>
                <c:pt idx="42">
                  <c:v>3.1428571428571429E-6</c:v>
                </c:pt>
                <c:pt idx="43">
                  <c:v>5.0632911392405061E-6</c:v>
                </c:pt>
                <c:pt idx="44">
                  <c:v>4.8387096774193552E-6</c:v>
                </c:pt>
                <c:pt idx="45">
                  <c:v>1.7543859649122806E-5</c:v>
                </c:pt>
                <c:pt idx="46">
                  <c:v>3.7499999999999997E-5</c:v>
                </c:pt>
                <c:pt idx="47">
                  <c:v>1.0384615384615384E-5</c:v>
                </c:pt>
                <c:pt idx="48">
                  <c:v>1.1764705882352942E-3</c:v>
                </c:pt>
                <c:pt idx="49">
                  <c:v>1.7500000000000002E-5</c:v>
                </c:pt>
                <c:pt idx="50">
                  <c:v>7.1153846153846154E-3</c:v>
                </c:pt>
                <c:pt idx="51">
                  <c:v>1.8529411764705884E-5</c:v>
                </c:pt>
                <c:pt idx="52">
                  <c:v>2.4000000000000001E-5</c:v>
                </c:pt>
                <c:pt idx="53">
                  <c:v>9.0322580645161279E-6</c:v>
                </c:pt>
                <c:pt idx="54">
                  <c:v>2.7083333333333335E-5</c:v>
                </c:pt>
                <c:pt idx="55">
                  <c:v>5.4347826086956525E-6</c:v>
                </c:pt>
                <c:pt idx="56">
                  <c:v>4.4999999999999989E-5</c:v>
                </c:pt>
                <c:pt idx="57">
                  <c:v>1.1666666666666665E-4</c:v>
                </c:pt>
                <c:pt idx="58">
                  <c:v>4.4999999999999991</c:v>
                </c:pt>
                <c:pt idx="59">
                  <c:v>9.6666666666666665E-2</c:v>
                </c:pt>
                <c:pt idx="60">
                  <c:v>1.4399999999999998E-2</c:v>
                </c:pt>
                <c:pt idx="61">
                  <c:v>3.1666666666666666E-5</c:v>
                </c:pt>
                <c:pt idx="62">
                  <c:v>2.7500000000000004E-5</c:v>
                </c:pt>
                <c:pt idx="63">
                  <c:v>5.3488372093023257E-5</c:v>
                </c:pt>
                <c:pt idx="64">
                  <c:v>2.7500000000000004E-6</c:v>
                </c:pt>
                <c:pt idx="65">
                  <c:v>1.5675675675675675E-2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F8F-473C-A504-BFBBA2BEA096}"/>
            </c:ext>
          </c:extLst>
        </c:ser>
        <c:ser>
          <c:idx val="4"/>
          <c:order val="4"/>
          <c:tx>
            <c:strRef>
              <c:f>Лист2!$AF$1</c:f>
              <c:strCache>
                <c:ptCount val="1"/>
                <c:pt idx="0">
                  <c:v>66</c:v>
                </c:pt>
              </c:strCache>
            </c:strRef>
          </c:tx>
          <c:spPr>
            <a:ln w="12700"/>
          </c:spPr>
          <c:marker>
            <c:symbol val="none"/>
          </c:marker>
          <c:cat>
            <c:strRef>
              <c:f>Лист2!$A$3:$A$70</c:f>
              <c:strCache>
                <c:ptCount val="67"/>
                <c:pt idx="1">
                  <c:v>Li</c:v>
                </c:pt>
                <c:pt idx="2">
                  <c:v>Be</c:v>
                </c:pt>
                <c:pt idx="3">
                  <c:v>B</c:v>
                </c:pt>
                <c:pt idx="4">
                  <c:v>Na</c:v>
                </c:pt>
                <c:pt idx="5">
                  <c:v>Mg</c:v>
                </c:pt>
                <c:pt idx="6">
                  <c:v>Al</c:v>
                </c:pt>
                <c:pt idx="7">
                  <c:v>Si</c:v>
                </c:pt>
                <c:pt idx="8">
                  <c:v>P</c:v>
                </c:pt>
                <c:pt idx="9">
                  <c:v>S</c:v>
                </c:pt>
                <c:pt idx="10">
                  <c:v>Cl</c:v>
                </c:pt>
                <c:pt idx="11">
                  <c:v>K</c:v>
                </c:pt>
                <c:pt idx="12">
                  <c:v>Ca</c:v>
                </c:pt>
                <c:pt idx="13">
                  <c:v>Sc</c:v>
                </c:pt>
                <c:pt idx="14">
                  <c:v>Ti</c:v>
                </c:pt>
                <c:pt idx="15">
                  <c:v>V</c:v>
                </c:pt>
                <c:pt idx="16">
                  <c:v>Cr</c:v>
                </c:pt>
                <c:pt idx="17">
                  <c:v>Mn</c:v>
                </c:pt>
                <c:pt idx="18">
                  <c:v>Fe</c:v>
                </c:pt>
                <c:pt idx="19">
                  <c:v>Co</c:v>
                </c:pt>
                <c:pt idx="20">
                  <c:v>Ni</c:v>
                </c:pt>
                <c:pt idx="21">
                  <c:v>Cu</c:v>
                </c:pt>
                <c:pt idx="22">
                  <c:v>Zn</c:v>
                </c:pt>
                <c:pt idx="23">
                  <c:v>Ga</c:v>
                </c:pt>
                <c:pt idx="24">
                  <c:v>Ge</c:v>
                </c:pt>
                <c:pt idx="25">
                  <c:v>As</c:v>
                </c:pt>
                <c:pt idx="26">
                  <c:v>Se</c:v>
                </c:pt>
                <c:pt idx="27">
                  <c:v>Br</c:v>
                </c:pt>
                <c:pt idx="28">
                  <c:v>Rb</c:v>
                </c:pt>
                <c:pt idx="29">
                  <c:v>Sr</c:v>
                </c:pt>
                <c:pt idx="30">
                  <c:v>Y</c:v>
                </c:pt>
                <c:pt idx="31">
                  <c:v>Zr</c:v>
                </c:pt>
                <c:pt idx="32">
                  <c:v>Nb</c:v>
                </c:pt>
                <c:pt idx="33">
                  <c:v>Mo</c:v>
                </c:pt>
                <c:pt idx="34">
                  <c:v>Ag</c:v>
                </c:pt>
                <c:pt idx="35">
                  <c:v>Cd</c:v>
                </c:pt>
                <c:pt idx="36">
                  <c:v>Sn</c:v>
                </c:pt>
                <c:pt idx="37">
                  <c:v>Sb</c:v>
                </c:pt>
                <c:pt idx="38">
                  <c:v>I</c:v>
                </c:pt>
                <c:pt idx="39">
                  <c:v>Cs</c:v>
                </c:pt>
                <c:pt idx="40">
                  <c:v>Ba</c:v>
                </c:pt>
                <c:pt idx="41">
                  <c:v>La</c:v>
                </c:pt>
                <c:pt idx="42">
                  <c:v>Ce</c:v>
                </c:pt>
                <c:pt idx="43">
                  <c:v>Pr</c:v>
                </c:pt>
                <c:pt idx="44">
                  <c:v>Nd</c:v>
                </c:pt>
                <c:pt idx="45">
                  <c:v>Sm</c:v>
                </c:pt>
                <c:pt idx="46">
                  <c:v>Eu</c:v>
                </c:pt>
                <c:pt idx="47">
                  <c:v>Gd</c:v>
                </c:pt>
                <c:pt idx="48">
                  <c:v>Tb</c:v>
                </c:pt>
                <c:pt idx="49">
                  <c:v>Dy</c:v>
                </c:pt>
                <c:pt idx="50">
                  <c:v>Ho</c:v>
                </c:pt>
                <c:pt idx="51">
                  <c:v>Er</c:v>
                </c:pt>
                <c:pt idx="52">
                  <c:v>Tm</c:v>
                </c:pt>
                <c:pt idx="53">
                  <c:v>Yb</c:v>
                </c:pt>
                <c:pt idx="54">
                  <c:v>Lu</c:v>
                </c:pt>
                <c:pt idx="55">
                  <c:v>Hf</c:v>
                </c:pt>
                <c:pt idx="56">
                  <c:v>Ta</c:v>
                </c:pt>
                <c:pt idx="57">
                  <c:v>W</c:v>
                </c:pt>
                <c:pt idx="58">
                  <c:v>Re</c:v>
                </c:pt>
                <c:pt idx="59">
                  <c:v>Pt</c:v>
                </c:pt>
                <c:pt idx="60">
                  <c:v>Au</c:v>
                </c:pt>
                <c:pt idx="61">
                  <c:v>Tl</c:v>
                </c:pt>
                <c:pt idx="62">
                  <c:v>Pb</c:v>
                </c:pt>
                <c:pt idx="63">
                  <c:v>Bi</c:v>
                </c:pt>
                <c:pt idx="64">
                  <c:v>Th</c:v>
                </c:pt>
                <c:pt idx="65">
                  <c:v>U</c:v>
                </c:pt>
                <c:pt idx="66">
                  <c:v>F</c:v>
                </c:pt>
              </c:strCache>
            </c:strRef>
          </c:cat>
          <c:val>
            <c:numRef>
              <c:f>Лист2!$AF$3:$AF$70</c:f>
              <c:numCache>
                <c:formatCode>0.00E+00</c:formatCode>
                <c:ptCount val="67"/>
                <c:pt idx="1">
                  <c:v>2.3030303030303033E-3</c:v>
                </c:pt>
                <c:pt idx="2">
                  <c:v>8.3333333333333337E-6</c:v>
                </c:pt>
                <c:pt idx="3">
                  <c:v>5.0999999999999995E-3</c:v>
                </c:pt>
                <c:pt idx="4">
                  <c:v>1.3541666666666667</c:v>
                </c:pt>
                <c:pt idx="5">
                  <c:v>0.18666666666666665</c:v>
                </c:pt>
                <c:pt idx="6">
                  <c:v>3.1249999999999999E-8</c:v>
                </c:pt>
                <c:pt idx="7">
                  <c:v>4.6428571428571429E-6</c:v>
                </c:pt>
                <c:pt idx="8">
                  <c:v>1.5857142857142856E-3</c:v>
                </c:pt>
                <c:pt idx="9">
                  <c:v>1.2083333333333333</c:v>
                </c:pt>
                <c:pt idx="10">
                  <c:v>127.77777777777779</c:v>
                </c:pt>
                <c:pt idx="11">
                  <c:v>1.8796992481203009E-3</c:v>
                </c:pt>
                <c:pt idx="12">
                  <c:v>1.4999999999999999E-2</c:v>
                </c:pt>
                <c:pt idx="13">
                  <c:v>4.8461538461538462E-5</c:v>
                </c:pt>
                <c:pt idx="14">
                  <c:v>5.8695652173913045E-5</c:v>
                </c:pt>
                <c:pt idx="15">
                  <c:v>1.5384615384615385E-4</c:v>
                </c:pt>
                <c:pt idx="16">
                  <c:v>6.5555555555555557E-5</c:v>
                </c:pt>
                <c:pt idx="17">
                  <c:v>1.6117647058823528E-4</c:v>
                </c:pt>
                <c:pt idx="18">
                  <c:v>1.6737288135593221E-5</c:v>
                </c:pt>
                <c:pt idx="19">
                  <c:v>1.1052631578947369E-4</c:v>
                </c:pt>
                <c:pt idx="20">
                  <c:v>1.9117647058823528E-4</c:v>
                </c:pt>
                <c:pt idx="21">
                  <c:v>8.0000000000000002E-3</c:v>
                </c:pt>
                <c:pt idx="22">
                  <c:v>8.5263157894736857E-3</c:v>
                </c:pt>
                <c:pt idx="23">
                  <c:v>3.9473684210526316E-5</c:v>
                </c:pt>
                <c:pt idx="24">
                  <c:v>2.1874999999999998E-4</c:v>
                </c:pt>
                <c:pt idx="25">
                  <c:v>3.6923076923076927E-3</c:v>
                </c:pt>
                <c:pt idx="26">
                  <c:v>0.17833333333333334</c:v>
                </c:pt>
                <c:pt idx="27">
                  <c:v>3.1</c:v>
                </c:pt>
                <c:pt idx="28">
                  <c:v>4.5714285714285716E-5</c:v>
                </c:pt>
                <c:pt idx="29">
                  <c:v>1.4666666666666666E-2</c:v>
                </c:pt>
                <c:pt idx="30">
                  <c:v>3.8461538461538459E-6</c:v>
                </c:pt>
                <c:pt idx="31">
                  <c:v>4.3750000000000005E-7</c:v>
                </c:pt>
                <c:pt idx="32">
                  <c:v>1.090909090909091E-6</c:v>
                </c:pt>
                <c:pt idx="33">
                  <c:v>4.1538461538461538E-2</c:v>
                </c:pt>
                <c:pt idx="34">
                  <c:v>5.2857142857142849E-4</c:v>
                </c:pt>
                <c:pt idx="35">
                  <c:v>2.666666666666667E-3</c:v>
                </c:pt>
                <c:pt idx="36">
                  <c:v>1.0000000000000001E-5</c:v>
                </c:pt>
                <c:pt idx="37">
                  <c:v>1.1333333333333332E-3</c:v>
                </c:pt>
                <c:pt idx="38">
                  <c:v>2.5789473684210526E-3</c:v>
                </c:pt>
                <c:pt idx="39">
                  <c:v>6.0000000000000002E-6</c:v>
                </c:pt>
                <c:pt idx="40">
                  <c:v>1.9482758620689657E-4</c:v>
                </c:pt>
                <c:pt idx="41">
                  <c:v>1.1249999999999998E-6</c:v>
                </c:pt>
                <c:pt idx="42">
                  <c:v>9.8571428571428572E-7</c:v>
                </c:pt>
                <c:pt idx="43">
                  <c:v>2.2784810126582276E-6</c:v>
                </c:pt>
                <c:pt idx="44">
                  <c:v>1.935483870967742E-6</c:v>
                </c:pt>
                <c:pt idx="45">
                  <c:v>8.7719298245614029E-6</c:v>
                </c:pt>
                <c:pt idx="46">
                  <c:v>1.4166666666666668E-5</c:v>
                </c:pt>
                <c:pt idx="47">
                  <c:v>5.1923076923076921E-6</c:v>
                </c:pt>
                <c:pt idx="48">
                  <c:v>2.1176470588235295E-4</c:v>
                </c:pt>
                <c:pt idx="49">
                  <c:v>4.7500000000000003E-6</c:v>
                </c:pt>
                <c:pt idx="50">
                  <c:v>5.7692307692307687E-4</c:v>
                </c:pt>
                <c:pt idx="51">
                  <c:v>9.1176470588235286E-6</c:v>
                </c:pt>
                <c:pt idx="52">
                  <c:v>1.2E-5</c:v>
                </c:pt>
                <c:pt idx="53">
                  <c:v>7.741935483870968E-6</c:v>
                </c:pt>
                <c:pt idx="54">
                  <c:v>1.4583333333333333E-5</c:v>
                </c:pt>
                <c:pt idx="55">
                  <c:v>3.0434782608695658E-6</c:v>
                </c:pt>
                <c:pt idx="56">
                  <c:v>1.4999999999999999E-5</c:v>
                </c:pt>
                <c:pt idx="57">
                  <c:v>1.1666666666666665E-4</c:v>
                </c:pt>
                <c:pt idx="58">
                  <c:v>10.749999999999998</c:v>
                </c:pt>
                <c:pt idx="59">
                  <c:v>2.2222222222222227E-2</c:v>
                </c:pt>
                <c:pt idx="60">
                  <c:v>1.12E-2</c:v>
                </c:pt>
                <c:pt idx="61">
                  <c:v>4.1666666666666669E-6</c:v>
                </c:pt>
                <c:pt idx="62">
                  <c:v>5.0000000000000004E-6</c:v>
                </c:pt>
                <c:pt idx="63">
                  <c:v>3.0232558139534883E-5</c:v>
                </c:pt>
                <c:pt idx="64">
                  <c:v>1.0833333333333333E-6</c:v>
                </c:pt>
                <c:pt idx="65">
                  <c:v>1.0270270270270269E-2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6F8F-473C-A504-BFBBA2BEA096}"/>
            </c:ext>
          </c:extLst>
        </c:ser>
        <c:ser>
          <c:idx val="5"/>
          <c:order val="5"/>
          <c:tx>
            <c:strRef>
              <c:f>Лист2!$AG$1</c:f>
              <c:strCache>
                <c:ptCount val="1"/>
                <c:pt idx="0">
                  <c:v>67</c:v>
                </c:pt>
              </c:strCache>
            </c:strRef>
          </c:tx>
          <c:spPr>
            <a:ln w="12700"/>
          </c:spPr>
          <c:marker>
            <c:symbol val="none"/>
          </c:marker>
          <c:cat>
            <c:strRef>
              <c:f>Лист2!$A$3:$A$70</c:f>
              <c:strCache>
                <c:ptCount val="67"/>
                <c:pt idx="1">
                  <c:v>Li</c:v>
                </c:pt>
                <c:pt idx="2">
                  <c:v>Be</c:v>
                </c:pt>
                <c:pt idx="3">
                  <c:v>B</c:v>
                </c:pt>
                <c:pt idx="4">
                  <c:v>Na</c:v>
                </c:pt>
                <c:pt idx="5">
                  <c:v>Mg</c:v>
                </c:pt>
                <c:pt idx="6">
                  <c:v>Al</c:v>
                </c:pt>
                <c:pt idx="7">
                  <c:v>Si</c:v>
                </c:pt>
                <c:pt idx="8">
                  <c:v>P</c:v>
                </c:pt>
                <c:pt idx="9">
                  <c:v>S</c:v>
                </c:pt>
                <c:pt idx="10">
                  <c:v>Cl</c:v>
                </c:pt>
                <c:pt idx="11">
                  <c:v>K</c:v>
                </c:pt>
                <c:pt idx="12">
                  <c:v>Ca</c:v>
                </c:pt>
                <c:pt idx="13">
                  <c:v>Sc</c:v>
                </c:pt>
                <c:pt idx="14">
                  <c:v>Ti</c:v>
                </c:pt>
                <c:pt idx="15">
                  <c:v>V</c:v>
                </c:pt>
                <c:pt idx="16">
                  <c:v>Cr</c:v>
                </c:pt>
                <c:pt idx="17">
                  <c:v>Mn</c:v>
                </c:pt>
                <c:pt idx="18">
                  <c:v>Fe</c:v>
                </c:pt>
                <c:pt idx="19">
                  <c:v>Co</c:v>
                </c:pt>
                <c:pt idx="20">
                  <c:v>Ni</c:v>
                </c:pt>
                <c:pt idx="21">
                  <c:v>Cu</c:v>
                </c:pt>
                <c:pt idx="22">
                  <c:v>Zn</c:v>
                </c:pt>
                <c:pt idx="23">
                  <c:v>Ga</c:v>
                </c:pt>
                <c:pt idx="24">
                  <c:v>Ge</c:v>
                </c:pt>
                <c:pt idx="25">
                  <c:v>As</c:v>
                </c:pt>
                <c:pt idx="26">
                  <c:v>Se</c:v>
                </c:pt>
                <c:pt idx="27">
                  <c:v>Br</c:v>
                </c:pt>
                <c:pt idx="28">
                  <c:v>Rb</c:v>
                </c:pt>
                <c:pt idx="29">
                  <c:v>Sr</c:v>
                </c:pt>
                <c:pt idx="30">
                  <c:v>Y</c:v>
                </c:pt>
                <c:pt idx="31">
                  <c:v>Zr</c:v>
                </c:pt>
                <c:pt idx="32">
                  <c:v>Nb</c:v>
                </c:pt>
                <c:pt idx="33">
                  <c:v>Mo</c:v>
                </c:pt>
                <c:pt idx="34">
                  <c:v>Ag</c:v>
                </c:pt>
                <c:pt idx="35">
                  <c:v>Cd</c:v>
                </c:pt>
                <c:pt idx="36">
                  <c:v>Sn</c:v>
                </c:pt>
                <c:pt idx="37">
                  <c:v>Sb</c:v>
                </c:pt>
                <c:pt idx="38">
                  <c:v>I</c:v>
                </c:pt>
                <c:pt idx="39">
                  <c:v>Cs</c:v>
                </c:pt>
                <c:pt idx="40">
                  <c:v>Ba</c:v>
                </c:pt>
                <c:pt idx="41">
                  <c:v>La</c:v>
                </c:pt>
                <c:pt idx="42">
                  <c:v>Ce</c:v>
                </c:pt>
                <c:pt idx="43">
                  <c:v>Pr</c:v>
                </c:pt>
                <c:pt idx="44">
                  <c:v>Nd</c:v>
                </c:pt>
                <c:pt idx="45">
                  <c:v>Sm</c:v>
                </c:pt>
                <c:pt idx="46">
                  <c:v>Eu</c:v>
                </c:pt>
                <c:pt idx="47">
                  <c:v>Gd</c:v>
                </c:pt>
                <c:pt idx="48">
                  <c:v>Tb</c:v>
                </c:pt>
                <c:pt idx="49">
                  <c:v>Dy</c:v>
                </c:pt>
                <c:pt idx="50">
                  <c:v>Ho</c:v>
                </c:pt>
                <c:pt idx="51">
                  <c:v>Er</c:v>
                </c:pt>
                <c:pt idx="52">
                  <c:v>Tm</c:v>
                </c:pt>
                <c:pt idx="53">
                  <c:v>Yb</c:v>
                </c:pt>
                <c:pt idx="54">
                  <c:v>Lu</c:v>
                </c:pt>
                <c:pt idx="55">
                  <c:v>Hf</c:v>
                </c:pt>
                <c:pt idx="56">
                  <c:v>Ta</c:v>
                </c:pt>
                <c:pt idx="57">
                  <c:v>W</c:v>
                </c:pt>
                <c:pt idx="58">
                  <c:v>Re</c:v>
                </c:pt>
                <c:pt idx="59">
                  <c:v>Pt</c:v>
                </c:pt>
                <c:pt idx="60">
                  <c:v>Au</c:v>
                </c:pt>
                <c:pt idx="61">
                  <c:v>Tl</c:v>
                </c:pt>
                <c:pt idx="62">
                  <c:v>Pb</c:v>
                </c:pt>
                <c:pt idx="63">
                  <c:v>Bi</c:v>
                </c:pt>
                <c:pt idx="64">
                  <c:v>Th</c:v>
                </c:pt>
                <c:pt idx="65">
                  <c:v>U</c:v>
                </c:pt>
                <c:pt idx="66">
                  <c:v>F</c:v>
                </c:pt>
              </c:strCache>
            </c:strRef>
          </c:cat>
          <c:val>
            <c:numRef>
              <c:f>Лист2!$AG$3:$AG$70</c:f>
              <c:numCache>
                <c:formatCode>0.00E+00</c:formatCode>
                <c:ptCount val="67"/>
                <c:pt idx="1">
                  <c:v>3.4848484848484847E-3</c:v>
                </c:pt>
                <c:pt idx="2">
                  <c:v>8.3333333333333337E-6</c:v>
                </c:pt>
                <c:pt idx="3">
                  <c:v>5.4000000000000003E-3</c:v>
                </c:pt>
                <c:pt idx="4">
                  <c:v>1.875</c:v>
                </c:pt>
                <c:pt idx="5">
                  <c:v>0.28000000000000003</c:v>
                </c:pt>
                <c:pt idx="6">
                  <c:v>6.7500000000000002E-8</c:v>
                </c:pt>
                <c:pt idx="7">
                  <c:v>5.3214285714285715E-6</c:v>
                </c:pt>
                <c:pt idx="8">
                  <c:v>1.0714285714285715E-3</c:v>
                </c:pt>
                <c:pt idx="9">
                  <c:v>1.7916666666666667</c:v>
                </c:pt>
                <c:pt idx="10">
                  <c:v>177.77777777777777</c:v>
                </c:pt>
                <c:pt idx="11">
                  <c:v>2.3308270676691729E-3</c:v>
                </c:pt>
                <c:pt idx="12">
                  <c:v>1.3125E-2</c:v>
                </c:pt>
                <c:pt idx="13">
                  <c:v>4.8461538461538462E-5</c:v>
                </c:pt>
                <c:pt idx="14">
                  <c:v>7.6086956521739137E-5</c:v>
                </c:pt>
                <c:pt idx="15">
                  <c:v>1.0538461538461538E-4</c:v>
                </c:pt>
                <c:pt idx="16">
                  <c:v>7.1111111111111106E-5</c:v>
                </c:pt>
                <c:pt idx="17">
                  <c:v>2.5882352941176472E-5</c:v>
                </c:pt>
                <c:pt idx="18">
                  <c:v>1.4830508474576272E-5</c:v>
                </c:pt>
                <c:pt idx="19">
                  <c:v>8.9999999999999992E-5</c:v>
                </c:pt>
                <c:pt idx="20">
                  <c:v>2.6470588235294115E-4</c:v>
                </c:pt>
                <c:pt idx="21">
                  <c:v>6.4444444444444445E-3</c:v>
                </c:pt>
                <c:pt idx="22">
                  <c:v>6.2105263157894736E-3</c:v>
                </c:pt>
                <c:pt idx="23">
                  <c:v>2.7368421052631579E-5</c:v>
                </c:pt>
                <c:pt idx="24">
                  <c:v>2.5000000000000001E-4</c:v>
                </c:pt>
                <c:pt idx="25">
                  <c:v>3.4615384615384616E-3</c:v>
                </c:pt>
                <c:pt idx="26">
                  <c:v>0.14833333333333334</c:v>
                </c:pt>
                <c:pt idx="27">
                  <c:v>4.4000000000000004</c:v>
                </c:pt>
                <c:pt idx="28">
                  <c:v>4.9285714285714289E-5</c:v>
                </c:pt>
                <c:pt idx="29">
                  <c:v>1.7000000000000001E-2</c:v>
                </c:pt>
                <c:pt idx="30">
                  <c:v>7.6923076923076919E-6</c:v>
                </c:pt>
                <c:pt idx="31">
                  <c:v>6.2500000000000005E-7</c:v>
                </c:pt>
                <c:pt idx="32">
                  <c:v>1.9090909090909091E-6</c:v>
                </c:pt>
                <c:pt idx="33">
                  <c:v>7.1923076923076923E-2</c:v>
                </c:pt>
                <c:pt idx="34">
                  <c:v>1.4285714285714286E-3</c:v>
                </c:pt>
                <c:pt idx="35">
                  <c:v>1.4333333333333333E-3</c:v>
                </c:pt>
                <c:pt idx="36">
                  <c:v>8.9999999999999985E-6</c:v>
                </c:pt>
                <c:pt idx="37">
                  <c:v>4.3333333333333331E-3</c:v>
                </c:pt>
                <c:pt idx="38">
                  <c:v>2.0526315789473684E-3</c:v>
                </c:pt>
                <c:pt idx="39">
                  <c:v>5.8000000000000004E-6</c:v>
                </c:pt>
                <c:pt idx="40">
                  <c:v>3.6206896551724142E-5</c:v>
                </c:pt>
                <c:pt idx="41">
                  <c:v>6.8750000000000002E-6</c:v>
                </c:pt>
                <c:pt idx="42">
                  <c:v>4.5714285714285719E-6</c:v>
                </c:pt>
                <c:pt idx="43">
                  <c:v>5.0632911392405061E-6</c:v>
                </c:pt>
                <c:pt idx="44">
                  <c:v>6.7741935483870968E-6</c:v>
                </c:pt>
                <c:pt idx="45">
                  <c:v>1.4035087719298246E-5</c:v>
                </c:pt>
                <c:pt idx="46">
                  <c:v>1.8333333333333333E-5</c:v>
                </c:pt>
                <c:pt idx="47">
                  <c:v>9.8076923076923066E-6</c:v>
                </c:pt>
                <c:pt idx="48">
                  <c:v>1.3294117647058822E-4</c:v>
                </c:pt>
                <c:pt idx="49">
                  <c:v>1.325E-5</c:v>
                </c:pt>
                <c:pt idx="50">
                  <c:v>4.4230769230769231E-4</c:v>
                </c:pt>
                <c:pt idx="51">
                  <c:v>1.2647058823529411E-5</c:v>
                </c:pt>
                <c:pt idx="52">
                  <c:v>2.0000000000000002E-5</c:v>
                </c:pt>
                <c:pt idx="53">
                  <c:v>1.032258064516129E-5</c:v>
                </c:pt>
                <c:pt idx="54">
                  <c:v>1.8749999999999998E-5</c:v>
                </c:pt>
                <c:pt idx="55">
                  <c:v>5.8695652173913047E-6</c:v>
                </c:pt>
                <c:pt idx="56">
                  <c:v>1.4999999999999999E-5</c:v>
                </c:pt>
                <c:pt idx="57">
                  <c:v>1.8888888888888888E-4</c:v>
                </c:pt>
                <c:pt idx="58">
                  <c:v>18.5</c:v>
                </c:pt>
                <c:pt idx="59">
                  <c:v>0.01</c:v>
                </c:pt>
                <c:pt idx="60">
                  <c:v>1.3600000000000001E-2</c:v>
                </c:pt>
                <c:pt idx="61">
                  <c:v>3.5000000000000004E-5</c:v>
                </c:pt>
                <c:pt idx="62">
                  <c:v>5.0000000000000004E-6</c:v>
                </c:pt>
                <c:pt idx="63">
                  <c:v>3.953488372093024E-5</c:v>
                </c:pt>
                <c:pt idx="64">
                  <c:v>1.8333333333333333E-6</c:v>
                </c:pt>
                <c:pt idx="65">
                  <c:v>2.5405405405405403E-2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6F8F-473C-A504-BFBBA2BEA096}"/>
            </c:ext>
          </c:extLst>
        </c:ser>
        <c:ser>
          <c:idx val="6"/>
          <c:order val="6"/>
          <c:tx>
            <c:strRef>
              <c:f>Лист2!$AH$1</c:f>
              <c:strCache>
                <c:ptCount val="1"/>
                <c:pt idx="0">
                  <c:v>68</c:v>
                </c:pt>
              </c:strCache>
            </c:strRef>
          </c:tx>
          <c:spPr>
            <a:ln w="12700"/>
          </c:spPr>
          <c:marker>
            <c:symbol val="none"/>
          </c:marker>
          <c:cat>
            <c:strRef>
              <c:f>Лист2!$A$3:$A$70</c:f>
              <c:strCache>
                <c:ptCount val="67"/>
                <c:pt idx="1">
                  <c:v>Li</c:v>
                </c:pt>
                <c:pt idx="2">
                  <c:v>Be</c:v>
                </c:pt>
                <c:pt idx="3">
                  <c:v>B</c:v>
                </c:pt>
                <c:pt idx="4">
                  <c:v>Na</c:v>
                </c:pt>
                <c:pt idx="5">
                  <c:v>Mg</c:v>
                </c:pt>
                <c:pt idx="6">
                  <c:v>Al</c:v>
                </c:pt>
                <c:pt idx="7">
                  <c:v>Si</c:v>
                </c:pt>
                <c:pt idx="8">
                  <c:v>P</c:v>
                </c:pt>
                <c:pt idx="9">
                  <c:v>S</c:v>
                </c:pt>
                <c:pt idx="10">
                  <c:v>Cl</c:v>
                </c:pt>
                <c:pt idx="11">
                  <c:v>K</c:v>
                </c:pt>
                <c:pt idx="12">
                  <c:v>Ca</c:v>
                </c:pt>
                <c:pt idx="13">
                  <c:v>Sc</c:v>
                </c:pt>
                <c:pt idx="14">
                  <c:v>Ti</c:v>
                </c:pt>
                <c:pt idx="15">
                  <c:v>V</c:v>
                </c:pt>
                <c:pt idx="16">
                  <c:v>Cr</c:v>
                </c:pt>
                <c:pt idx="17">
                  <c:v>Mn</c:v>
                </c:pt>
                <c:pt idx="18">
                  <c:v>Fe</c:v>
                </c:pt>
                <c:pt idx="19">
                  <c:v>Co</c:v>
                </c:pt>
                <c:pt idx="20">
                  <c:v>Ni</c:v>
                </c:pt>
                <c:pt idx="21">
                  <c:v>Cu</c:v>
                </c:pt>
                <c:pt idx="22">
                  <c:v>Zn</c:v>
                </c:pt>
                <c:pt idx="23">
                  <c:v>Ga</c:v>
                </c:pt>
                <c:pt idx="24">
                  <c:v>Ge</c:v>
                </c:pt>
                <c:pt idx="25">
                  <c:v>As</c:v>
                </c:pt>
                <c:pt idx="26">
                  <c:v>Se</c:v>
                </c:pt>
                <c:pt idx="27">
                  <c:v>Br</c:v>
                </c:pt>
                <c:pt idx="28">
                  <c:v>Rb</c:v>
                </c:pt>
                <c:pt idx="29">
                  <c:v>Sr</c:v>
                </c:pt>
                <c:pt idx="30">
                  <c:v>Y</c:v>
                </c:pt>
                <c:pt idx="31">
                  <c:v>Zr</c:v>
                </c:pt>
                <c:pt idx="32">
                  <c:v>Nb</c:v>
                </c:pt>
                <c:pt idx="33">
                  <c:v>Mo</c:v>
                </c:pt>
                <c:pt idx="34">
                  <c:v>Ag</c:v>
                </c:pt>
                <c:pt idx="35">
                  <c:v>Cd</c:v>
                </c:pt>
                <c:pt idx="36">
                  <c:v>Sn</c:v>
                </c:pt>
                <c:pt idx="37">
                  <c:v>Sb</c:v>
                </c:pt>
                <c:pt idx="38">
                  <c:v>I</c:v>
                </c:pt>
                <c:pt idx="39">
                  <c:v>Cs</c:v>
                </c:pt>
                <c:pt idx="40">
                  <c:v>Ba</c:v>
                </c:pt>
                <c:pt idx="41">
                  <c:v>La</c:v>
                </c:pt>
                <c:pt idx="42">
                  <c:v>Ce</c:v>
                </c:pt>
                <c:pt idx="43">
                  <c:v>Pr</c:v>
                </c:pt>
                <c:pt idx="44">
                  <c:v>Nd</c:v>
                </c:pt>
                <c:pt idx="45">
                  <c:v>Sm</c:v>
                </c:pt>
                <c:pt idx="46">
                  <c:v>Eu</c:v>
                </c:pt>
                <c:pt idx="47">
                  <c:v>Gd</c:v>
                </c:pt>
                <c:pt idx="48">
                  <c:v>Tb</c:v>
                </c:pt>
                <c:pt idx="49">
                  <c:v>Dy</c:v>
                </c:pt>
                <c:pt idx="50">
                  <c:v>Ho</c:v>
                </c:pt>
                <c:pt idx="51">
                  <c:v>Er</c:v>
                </c:pt>
                <c:pt idx="52">
                  <c:v>Tm</c:v>
                </c:pt>
                <c:pt idx="53">
                  <c:v>Yb</c:v>
                </c:pt>
                <c:pt idx="54">
                  <c:v>Lu</c:v>
                </c:pt>
                <c:pt idx="55">
                  <c:v>Hf</c:v>
                </c:pt>
                <c:pt idx="56">
                  <c:v>Ta</c:v>
                </c:pt>
                <c:pt idx="57">
                  <c:v>W</c:v>
                </c:pt>
                <c:pt idx="58">
                  <c:v>Re</c:v>
                </c:pt>
                <c:pt idx="59">
                  <c:v>Pt</c:v>
                </c:pt>
                <c:pt idx="60">
                  <c:v>Au</c:v>
                </c:pt>
                <c:pt idx="61">
                  <c:v>Tl</c:v>
                </c:pt>
                <c:pt idx="62">
                  <c:v>Pb</c:v>
                </c:pt>
                <c:pt idx="63">
                  <c:v>Bi</c:v>
                </c:pt>
                <c:pt idx="64">
                  <c:v>Th</c:v>
                </c:pt>
                <c:pt idx="65">
                  <c:v>U</c:v>
                </c:pt>
                <c:pt idx="66">
                  <c:v>F</c:v>
                </c:pt>
              </c:strCache>
            </c:strRef>
          </c:cat>
          <c:val>
            <c:numRef>
              <c:f>Лист2!$AH$3:$AH$70</c:f>
              <c:numCache>
                <c:formatCode>0.00E+00</c:formatCode>
                <c:ptCount val="67"/>
                <c:pt idx="1">
                  <c:v>2.8030303030303033E-3</c:v>
                </c:pt>
                <c:pt idx="2">
                  <c:v>8.3333333333333337E-6</c:v>
                </c:pt>
                <c:pt idx="3">
                  <c:v>3.0000000000000001E-3</c:v>
                </c:pt>
                <c:pt idx="4">
                  <c:v>1.4583333333333333</c:v>
                </c:pt>
                <c:pt idx="5">
                  <c:v>0.22666666666666666</c:v>
                </c:pt>
                <c:pt idx="6">
                  <c:v>6.8750000000000004E-8</c:v>
                </c:pt>
                <c:pt idx="7">
                  <c:v>4.1071428571428571E-6</c:v>
                </c:pt>
                <c:pt idx="8">
                  <c:v>9.1428571428571427E-4</c:v>
                </c:pt>
                <c:pt idx="9">
                  <c:v>1.5</c:v>
                </c:pt>
                <c:pt idx="10">
                  <c:v>133.33333333333334</c:v>
                </c:pt>
                <c:pt idx="11">
                  <c:v>1.8045112781954885E-3</c:v>
                </c:pt>
                <c:pt idx="12">
                  <c:v>1.1124999999999999E-2</c:v>
                </c:pt>
                <c:pt idx="13">
                  <c:v>3.9230769230769226E-5</c:v>
                </c:pt>
                <c:pt idx="14">
                  <c:v>7.6086956521739137E-5</c:v>
                </c:pt>
                <c:pt idx="15">
                  <c:v>1.6153846153846155E-4</c:v>
                </c:pt>
                <c:pt idx="16">
                  <c:v>5.1111111111111108E-5</c:v>
                </c:pt>
                <c:pt idx="17">
                  <c:v>7.8823529411764713E-5</c:v>
                </c:pt>
                <c:pt idx="18">
                  <c:v>1.3347457627118643E-5</c:v>
                </c:pt>
                <c:pt idx="19">
                  <c:v>8.8947368421052618E-5</c:v>
                </c:pt>
                <c:pt idx="20">
                  <c:v>2.3529411764705883E-4</c:v>
                </c:pt>
                <c:pt idx="21">
                  <c:v>6.4444444444444445E-3</c:v>
                </c:pt>
                <c:pt idx="22">
                  <c:v>6.0000000000000001E-3</c:v>
                </c:pt>
                <c:pt idx="23">
                  <c:v>1.8947368421052631E-5</c:v>
                </c:pt>
                <c:pt idx="24">
                  <c:v>2.5000000000000001E-4</c:v>
                </c:pt>
                <c:pt idx="25">
                  <c:v>3.3846153846153848E-3</c:v>
                </c:pt>
                <c:pt idx="26">
                  <c:v>0.14833333333333334</c:v>
                </c:pt>
                <c:pt idx="27">
                  <c:v>3.35</c:v>
                </c:pt>
                <c:pt idx="28">
                  <c:v>4.428571428571429E-5</c:v>
                </c:pt>
                <c:pt idx="29">
                  <c:v>1.4333333333333333E-2</c:v>
                </c:pt>
                <c:pt idx="30">
                  <c:v>9.6153846153846157E-6</c:v>
                </c:pt>
                <c:pt idx="31">
                  <c:v>3.3125E-7</c:v>
                </c:pt>
                <c:pt idx="32">
                  <c:v>1.3636363636363636E-6</c:v>
                </c:pt>
                <c:pt idx="33">
                  <c:v>2.8846153846153848E-2</c:v>
                </c:pt>
                <c:pt idx="34">
                  <c:v>1.2857142857142856E-3</c:v>
                </c:pt>
                <c:pt idx="35">
                  <c:v>6.6666666666666671E-3</c:v>
                </c:pt>
                <c:pt idx="36">
                  <c:v>3.3333333333333337E-6</c:v>
                </c:pt>
                <c:pt idx="37">
                  <c:v>2.6666666666666666E-3</c:v>
                </c:pt>
                <c:pt idx="38">
                  <c:v>2.3157894736842107E-3</c:v>
                </c:pt>
                <c:pt idx="39">
                  <c:v>4.8000000000000006E-6</c:v>
                </c:pt>
                <c:pt idx="40">
                  <c:v>1.0344827586206896E-4</c:v>
                </c:pt>
                <c:pt idx="41">
                  <c:v>5.0000000000000004E-6</c:v>
                </c:pt>
                <c:pt idx="42">
                  <c:v>4.4285714285714283E-6</c:v>
                </c:pt>
                <c:pt idx="43">
                  <c:v>5.6962025316455684E-6</c:v>
                </c:pt>
                <c:pt idx="44">
                  <c:v>5.1612903225806448E-6</c:v>
                </c:pt>
                <c:pt idx="45">
                  <c:v>1.0526315789473684E-5</c:v>
                </c:pt>
                <c:pt idx="46">
                  <c:v>1.2500000000000001E-5</c:v>
                </c:pt>
                <c:pt idx="47">
                  <c:v>1.3461538461538462E-5</c:v>
                </c:pt>
                <c:pt idx="48">
                  <c:v>1.6470588235294119E-4</c:v>
                </c:pt>
                <c:pt idx="49">
                  <c:v>1.4250000000000001E-5</c:v>
                </c:pt>
                <c:pt idx="50">
                  <c:v>6.4423076923076923E-4</c:v>
                </c:pt>
                <c:pt idx="51">
                  <c:v>1.2058823529411765E-5</c:v>
                </c:pt>
                <c:pt idx="52">
                  <c:v>1.5999999999999999E-5</c:v>
                </c:pt>
                <c:pt idx="53">
                  <c:v>1.0967741935483872E-5</c:v>
                </c:pt>
                <c:pt idx="54">
                  <c:v>1.8749999999999998E-5</c:v>
                </c:pt>
                <c:pt idx="55">
                  <c:v>5.0000000000000004E-6</c:v>
                </c:pt>
                <c:pt idx="56">
                  <c:v>1.0000000000000001E-5</c:v>
                </c:pt>
                <c:pt idx="57">
                  <c:v>1.7222222222222221E-4</c:v>
                </c:pt>
                <c:pt idx="58">
                  <c:v>10.499999999999998</c:v>
                </c:pt>
                <c:pt idx="59">
                  <c:v>1.8888888888888893E-2</c:v>
                </c:pt>
                <c:pt idx="60">
                  <c:v>1.3200000000000002E-2</c:v>
                </c:pt>
                <c:pt idx="61">
                  <c:v>6.5833333333333339E-5</c:v>
                </c:pt>
                <c:pt idx="62">
                  <c:v>5.0000000000000004E-6</c:v>
                </c:pt>
                <c:pt idx="63">
                  <c:v>5.3488372093023257E-5</c:v>
                </c:pt>
                <c:pt idx="64">
                  <c:v>9.9999999999999995E-7</c:v>
                </c:pt>
                <c:pt idx="65">
                  <c:v>1.1081081081081081E-2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6F8F-473C-A504-BFBBA2BEA096}"/>
            </c:ext>
          </c:extLst>
        </c:ser>
        <c:ser>
          <c:idx val="7"/>
          <c:order val="7"/>
          <c:tx>
            <c:strRef>
              <c:f>Лист2!$AI$1</c:f>
              <c:strCache>
                <c:ptCount val="1"/>
                <c:pt idx="0">
                  <c:v>69</c:v>
                </c:pt>
              </c:strCache>
            </c:strRef>
          </c:tx>
          <c:spPr>
            <a:ln w="12700"/>
          </c:spPr>
          <c:marker>
            <c:symbol val="none"/>
          </c:marker>
          <c:cat>
            <c:strRef>
              <c:f>Лист2!$A$3:$A$70</c:f>
              <c:strCache>
                <c:ptCount val="67"/>
                <c:pt idx="1">
                  <c:v>Li</c:v>
                </c:pt>
                <c:pt idx="2">
                  <c:v>Be</c:v>
                </c:pt>
                <c:pt idx="3">
                  <c:v>B</c:v>
                </c:pt>
                <c:pt idx="4">
                  <c:v>Na</c:v>
                </c:pt>
                <c:pt idx="5">
                  <c:v>Mg</c:v>
                </c:pt>
                <c:pt idx="6">
                  <c:v>Al</c:v>
                </c:pt>
                <c:pt idx="7">
                  <c:v>Si</c:v>
                </c:pt>
                <c:pt idx="8">
                  <c:v>P</c:v>
                </c:pt>
                <c:pt idx="9">
                  <c:v>S</c:v>
                </c:pt>
                <c:pt idx="10">
                  <c:v>Cl</c:v>
                </c:pt>
                <c:pt idx="11">
                  <c:v>K</c:v>
                </c:pt>
                <c:pt idx="12">
                  <c:v>Ca</c:v>
                </c:pt>
                <c:pt idx="13">
                  <c:v>Sc</c:v>
                </c:pt>
                <c:pt idx="14">
                  <c:v>Ti</c:v>
                </c:pt>
                <c:pt idx="15">
                  <c:v>V</c:v>
                </c:pt>
                <c:pt idx="16">
                  <c:v>Cr</c:v>
                </c:pt>
                <c:pt idx="17">
                  <c:v>Mn</c:v>
                </c:pt>
                <c:pt idx="18">
                  <c:v>Fe</c:v>
                </c:pt>
                <c:pt idx="19">
                  <c:v>Co</c:v>
                </c:pt>
                <c:pt idx="20">
                  <c:v>Ni</c:v>
                </c:pt>
                <c:pt idx="21">
                  <c:v>Cu</c:v>
                </c:pt>
                <c:pt idx="22">
                  <c:v>Zn</c:v>
                </c:pt>
                <c:pt idx="23">
                  <c:v>Ga</c:v>
                </c:pt>
                <c:pt idx="24">
                  <c:v>Ge</c:v>
                </c:pt>
                <c:pt idx="25">
                  <c:v>As</c:v>
                </c:pt>
                <c:pt idx="26">
                  <c:v>Se</c:v>
                </c:pt>
                <c:pt idx="27">
                  <c:v>Br</c:v>
                </c:pt>
                <c:pt idx="28">
                  <c:v>Rb</c:v>
                </c:pt>
                <c:pt idx="29">
                  <c:v>Sr</c:v>
                </c:pt>
                <c:pt idx="30">
                  <c:v>Y</c:v>
                </c:pt>
                <c:pt idx="31">
                  <c:v>Zr</c:v>
                </c:pt>
                <c:pt idx="32">
                  <c:v>Nb</c:v>
                </c:pt>
                <c:pt idx="33">
                  <c:v>Mo</c:v>
                </c:pt>
                <c:pt idx="34">
                  <c:v>Ag</c:v>
                </c:pt>
                <c:pt idx="35">
                  <c:v>Cd</c:v>
                </c:pt>
                <c:pt idx="36">
                  <c:v>Sn</c:v>
                </c:pt>
                <c:pt idx="37">
                  <c:v>Sb</c:v>
                </c:pt>
                <c:pt idx="38">
                  <c:v>I</c:v>
                </c:pt>
                <c:pt idx="39">
                  <c:v>Cs</c:v>
                </c:pt>
                <c:pt idx="40">
                  <c:v>Ba</c:v>
                </c:pt>
                <c:pt idx="41">
                  <c:v>La</c:v>
                </c:pt>
                <c:pt idx="42">
                  <c:v>Ce</c:v>
                </c:pt>
                <c:pt idx="43">
                  <c:v>Pr</c:v>
                </c:pt>
                <c:pt idx="44">
                  <c:v>Nd</c:v>
                </c:pt>
                <c:pt idx="45">
                  <c:v>Sm</c:v>
                </c:pt>
                <c:pt idx="46">
                  <c:v>Eu</c:v>
                </c:pt>
                <c:pt idx="47">
                  <c:v>Gd</c:v>
                </c:pt>
                <c:pt idx="48">
                  <c:v>Tb</c:v>
                </c:pt>
                <c:pt idx="49">
                  <c:v>Dy</c:v>
                </c:pt>
                <c:pt idx="50">
                  <c:v>Ho</c:v>
                </c:pt>
                <c:pt idx="51">
                  <c:v>Er</c:v>
                </c:pt>
                <c:pt idx="52">
                  <c:v>Tm</c:v>
                </c:pt>
                <c:pt idx="53">
                  <c:v>Yb</c:v>
                </c:pt>
                <c:pt idx="54">
                  <c:v>Lu</c:v>
                </c:pt>
                <c:pt idx="55">
                  <c:v>Hf</c:v>
                </c:pt>
                <c:pt idx="56">
                  <c:v>Ta</c:v>
                </c:pt>
                <c:pt idx="57">
                  <c:v>W</c:v>
                </c:pt>
                <c:pt idx="58">
                  <c:v>Re</c:v>
                </c:pt>
                <c:pt idx="59">
                  <c:v>Pt</c:v>
                </c:pt>
                <c:pt idx="60">
                  <c:v>Au</c:v>
                </c:pt>
                <c:pt idx="61">
                  <c:v>Tl</c:v>
                </c:pt>
                <c:pt idx="62">
                  <c:v>Pb</c:v>
                </c:pt>
                <c:pt idx="63">
                  <c:v>Bi</c:v>
                </c:pt>
                <c:pt idx="64">
                  <c:v>Th</c:v>
                </c:pt>
                <c:pt idx="65">
                  <c:v>U</c:v>
                </c:pt>
                <c:pt idx="66">
                  <c:v>F</c:v>
                </c:pt>
              </c:strCache>
            </c:strRef>
          </c:cat>
          <c:val>
            <c:numRef>
              <c:f>Лист2!$AI$3:$AI$70</c:f>
              <c:numCache>
                <c:formatCode>0.00E+00</c:formatCode>
                <c:ptCount val="67"/>
                <c:pt idx="1">
                  <c:v>3.3333333333333335E-3</c:v>
                </c:pt>
                <c:pt idx="2">
                  <c:v>8.3333333333333337E-6</c:v>
                </c:pt>
                <c:pt idx="3">
                  <c:v>4.0000000000000001E-3</c:v>
                </c:pt>
                <c:pt idx="4">
                  <c:v>1.9791666666666667</c:v>
                </c:pt>
                <c:pt idx="5">
                  <c:v>0.29333333333333333</c:v>
                </c:pt>
                <c:pt idx="6">
                  <c:v>1.1249999999999999E-7</c:v>
                </c:pt>
                <c:pt idx="7">
                  <c:v>4.7142857142857139E-6</c:v>
                </c:pt>
                <c:pt idx="8">
                  <c:v>7.1428571428571429E-4</c:v>
                </c:pt>
                <c:pt idx="9">
                  <c:v>1.9583333333333333</c:v>
                </c:pt>
                <c:pt idx="10">
                  <c:v>177.77777777777777</c:v>
                </c:pt>
                <c:pt idx="11">
                  <c:v>2.142857142857143E-3</c:v>
                </c:pt>
                <c:pt idx="12">
                  <c:v>1.7500000000000002E-2</c:v>
                </c:pt>
                <c:pt idx="13">
                  <c:v>6.0000000000000002E-5</c:v>
                </c:pt>
                <c:pt idx="14">
                  <c:v>7.3913043478260877E-5</c:v>
                </c:pt>
                <c:pt idx="15">
                  <c:v>2.1538461538461539E-4</c:v>
                </c:pt>
                <c:pt idx="16">
                  <c:v>6.7777777777777769E-5</c:v>
                </c:pt>
                <c:pt idx="17">
                  <c:v>1.6941176470588234E-4</c:v>
                </c:pt>
                <c:pt idx="18">
                  <c:v>1.5677966101694913E-5</c:v>
                </c:pt>
                <c:pt idx="19">
                  <c:v>1.2631578947368421E-4</c:v>
                </c:pt>
                <c:pt idx="20">
                  <c:v>2.3529411764705883E-4</c:v>
                </c:pt>
                <c:pt idx="21">
                  <c:v>2.5999999999999999E-3</c:v>
                </c:pt>
                <c:pt idx="22">
                  <c:v>2.1052631578947368E-3</c:v>
                </c:pt>
                <c:pt idx="23">
                  <c:v>1.0526315789473683E-4</c:v>
                </c:pt>
                <c:pt idx="24">
                  <c:v>2.9999999999999997E-4</c:v>
                </c:pt>
                <c:pt idx="25">
                  <c:v>4.6153846153846149E-3</c:v>
                </c:pt>
                <c:pt idx="26">
                  <c:v>0.19833333333333333</c:v>
                </c:pt>
                <c:pt idx="27">
                  <c:v>4.4000000000000004</c:v>
                </c:pt>
                <c:pt idx="28">
                  <c:v>3.785714285714285E-5</c:v>
                </c:pt>
                <c:pt idx="29">
                  <c:v>1.9E-2</c:v>
                </c:pt>
                <c:pt idx="30">
                  <c:v>1.7692307692307694E-5</c:v>
                </c:pt>
                <c:pt idx="31">
                  <c:v>5.6249999999999991E-7</c:v>
                </c:pt>
                <c:pt idx="32">
                  <c:v>1.9090909090909091E-6</c:v>
                </c:pt>
                <c:pt idx="33">
                  <c:v>2.4230769230769229E-2</c:v>
                </c:pt>
                <c:pt idx="34">
                  <c:v>1.714285714285714E-3</c:v>
                </c:pt>
                <c:pt idx="35">
                  <c:v>5.0000000000000001E-3</c:v>
                </c:pt>
                <c:pt idx="36">
                  <c:v>1.1666666666666668E-5</c:v>
                </c:pt>
                <c:pt idx="37">
                  <c:v>2.3333333333333335E-3</c:v>
                </c:pt>
                <c:pt idx="38">
                  <c:v>4.1052631578947368E-3</c:v>
                </c:pt>
                <c:pt idx="39">
                  <c:v>9.2E-6</c:v>
                </c:pt>
                <c:pt idx="40">
                  <c:v>1.0172413793103448E-4</c:v>
                </c:pt>
                <c:pt idx="41">
                  <c:v>1.0625000000000001E-5</c:v>
                </c:pt>
                <c:pt idx="42">
                  <c:v>7.9999999999999996E-6</c:v>
                </c:pt>
                <c:pt idx="43">
                  <c:v>8.3544303797468351E-6</c:v>
                </c:pt>
                <c:pt idx="44">
                  <c:v>7.741935483870968E-6</c:v>
                </c:pt>
                <c:pt idx="45">
                  <c:v>2.2807017543859652E-5</c:v>
                </c:pt>
                <c:pt idx="46">
                  <c:v>2.8333333333333335E-5</c:v>
                </c:pt>
                <c:pt idx="47">
                  <c:v>1.5384615384615384E-5</c:v>
                </c:pt>
                <c:pt idx="48">
                  <c:v>2.3529411764705886E-4</c:v>
                </c:pt>
                <c:pt idx="49">
                  <c:v>1.7500000000000002E-5</c:v>
                </c:pt>
                <c:pt idx="50">
                  <c:v>6.8269230769230755E-4</c:v>
                </c:pt>
                <c:pt idx="51">
                  <c:v>1.8823529411764708E-5</c:v>
                </c:pt>
                <c:pt idx="52">
                  <c:v>2.8E-5</c:v>
                </c:pt>
                <c:pt idx="53">
                  <c:v>1.6451612903225804E-5</c:v>
                </c:pt>
                <c:pt idx="54">
                  <c:v>2.2916666666666664E-5</c:v>
                </c:pt>
                <c:pt idx="55">
                  <c:v>4.5652173913043483E-6</c:v>
                </c:pt>
                <c:pt idx="56">
                  <c:v>8.7499999999999992E-6</c:v>
                </c:pt>
                <c:pt idx="57">
                  <c:v>1.9444444444444441E-4</c:v>
                </c:pt>
                <c:pt idx="58">
                  <c:v>11.749999999999998</c:v>
                </c:pt>
                <c:pt idx="59">
                  <c:v>0.11444444444444446</c:v>
                </c:pt>
                <c:pt idx="60">
                  <c:v>1.2E-2</c:v>
                </c:pt>
                <c:pt idx="61">
                  <c:v>2.7500000000000002E-4</c:v>
                </c:pt>
                <c:pt idx="62">
                  <c:v>5.0000000000000004E-6</c:v>
                </c:pt>
                <c:pt idx="63">
                  <c:v>4.1860465116279071E-5</c:v>
                </c:pt>
                <c:pt idx="64">
                  <c:v>2.1666666666666665E-6</c:v>
                </c:pt>
                <c:pt idx="65">
                  <c:v>1.4864864864864866E-2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6F8F-473C-A504-BFBBA2BEA096}"/>
            </c:ext>
          </c:extLst>
        </c:ser>
        <c:ser>
          <c:idx val="8"/>
          <c:order val="8"/>
          <c:tx>
            <c:strRef>
              <c:f>Лист2!$AJ$1</c:f>
              <c:strCache>
                <c:ptCount val="1"/>
                <c:pt idx="0">
                  <c:v>70</c:v>
                </c:pt>
              </c:strCache>
            </c:strRef>
          </c:tx>
          <c:spPr>
            <a:ln w="12700">
              <a:solidFill>
                <a:srgbClr val="00B050"/>
              </a:solidFill>
            </a:ln>
          </c:spPr>
          <c:marker>
            <c:symbol val="none"/>
          </c:marker>
          <c:cat>
            <c:strRef>
              <c:f>Лист2!$A$3:$A$70</c:f>
              <c:strCache>
                <c:ptCount val="67"/>
                <c:pt idx="1">
                  <c:v>Li</c:v>
                </c:pt>
                <c:pt idx="2">
                  <c:v>Be</c:v>
                </c:pt>
                <c:pt idx="3">
                  <c:v>B</c:v>
                </c:pt>
                <c:pt idx="4">
                  <c:v>Na</c:v>
                </c:pt>
                <c:pt idx="5">
                  <c:v>Mg</c:v>
                </c:pt>
                <c:pt idx="6">
                  <c:v>Al</c:v>
                </c:pt>
                <c:pt idx="7">
                  <c:v>Si</c:v>
                </c:pt>
                <c:pt idx="8">
                  <c:v>P</c:v>
                </c:pt>
                <c:pt idx="9">
                  <c:v>S</c:v>
                </c:pt>
                <c:pt idx="10">
                  <c:v>Cl</c:v>
                </c:pt>
                <c:pt idx="11">
                  <c:v>K</c:v>
                </c:pt>
                <c:pt idx="12">
                  <c:v>Ca</c:v>
                </c:pt>
                <c:pt idx="13">
                  <c:v>Sc</c:v>
                </c:pt>
                <c:pt idx="14">
                  <c:v>Ti</c:v>
                </c:pt>
                <c:pt idx="15">
                  <c:v>V</c:v>
                </c:pt>
                <c:pt idx="16">
                  <c:v>Cr</c:v>
                </c:pt>
                <c:pt idx="17">
                  <c:v>Mn</c:v>
                </c:pt>
                <c:pt idx="18">
                  <c:v>Fe</c:v>
                </c:pt>
                <c:pt idx="19">
                  <c:v>Co</c:v>
                </c:pt>
                <c:pt idx="20">
                  <c:v>Ni</c:v>
                </c:pt>
                <c:pt idx="21">
                  <c:v>Cu</c:v>
                </c:pt>
                <c:pt idx="22">
                  <c:v>Zn</c:v>
                </c:pt>
                <c:pt idx="23">
                  <c:v>Ga</c:v>
                </c:pt>
                <c:pt idx="24">
                  <c:v>Ge</c:v>
                </c:pt>
                <c:pt idx="25">
                  <c:v>As</c:v>
                </c:pt>
                <c:pt idx="26">
                  <c:v>Se</c:v>
                </c:pt>
                <c:pt idx="27">
                  <c:v>Br</c:v>
                </c:pt>
                <c:pt idx="28">
                  <c:v>Rb</c:v>
                </c:pt>
                <c:pt idx="29">
                  <c:v>Sr</c:v>
                </c:pt>
                <c:pt idx="30">
                  <c:v>Y</c:v>
                </c:pt>
                <c:pt idx="31">
                  <c:v>Zr</c:v>
                </c:pt>
                <c:pt idx="32">
                  <c:v>Nb</c:v>
                </c:pt>
                <c:pt idx="33">
                  <c:v>Mo</c:v>
                </c:pt>
                <c:pt idx="34">
                  <c:v>Ag</c:v>
                </c:pt>
                <c:pt idx="35">
                  <c:v>Cd</c:v>
                </c:pt>
                <c:pt idx="36">
                  <c:v>Sn</c:v>
                </c:pt>
                <c:pt idx="37">
                  <c:v>Sb</c:v>
                </c:pt>
                <c:pt idx="38">
                  <c:v>I</c:v>
                </c:pt>
                <c:pt idx="39">
                  <c:v>Cs</c:v>
                </c:pt>
                <c:pt idx="40">
                  <c:v>Ba</c:v>
                </c:pt>
                <c:pt idx="41">
                  <c:v>La</c:v>
                </c:pt>
                <c:pt idx="42">
                  <c:v>Ce</c:v>
                </c:pt>
                <c:pt idx="43">
                  <c:v>Pr</c:v>
                </c:pt>
                <c:pt idx="44">
                  <c:v>Nd</c:v>
                </c:pt>
                <c:pt idx="45">
                  <c:v>Sm</c:v>
                </c:pt>
                <c:pt idx="46">
                  <c:v>Eu</c:v>
                </c:pt>
                <c:pt idx="47">
                  <c:v>Gd</c:v>
                </c:pt>
                <c:pt idx="48">
                  <c:v>Tb</c:v>
                </c:pt>
                <c:pt idx="49">
                  <c:v>Dy</c:v>
                </c:pt>
                <c:pt idx="50">
                  <c:v>Ho</c:v>
                </c:pt>
                <c:pt idx="51">
                  <c:v>Er</c:v>
                </c:pt>
                <c:pt idx="52">
                  <c:v>Tm</c:v>
                </c:pt>
                <c:pt idx="53">
                  <c:v>Yb</c:v>
                </c:pt>
                <c:pt idx="54">
                  <c:v>Lu</c:v>
                </c:pt>
                <c:pt idx="55">
                  <c:v>Hf</c:v>
                </c:pt>
                <c:pt idx="56">
                  <c:v>Ta</c:v>
                </c:pt>
                <c:pt idx="57">
                  <c:v>W</c:v>
                </c:pt>
                <c:pt idx="58">
                  <c:v>Re</c:v>
                </c:pt>
                <c:pt idx="59">
                  <c:v>Pt</c:v>
                </c:pt>
                <c:pt idx="60">
                  <c:v>Au</c:v>
                </c:pt>
                <c:pt idx="61">
                  <c:v>Tl</c:v>
                </c:pt>
                <c:pt idx="62">
                  <c:v>Pb</c:v>
                </c:pt>
                <c:pt idx="63">
                  <c:v>Bi</c:v>
                </c:pt>
                <c:pt idx="64">
                  <c:v>Th</c:v>
                </c:pt>
                <c:pt idx="65">
                  <c:v>U</c:v>
                </c:pt>
                <c:pt idx="66">
                  <c:v>F</c:v>
                </c:pt>
              </c:strCache>
            </c:strRef>
          </c:cat>
          <c:val>
            <c:numRef>
              <c:f>Лист2!$AJ$3:$AJ$70</c:f>
              <c:numCache>
                <c:formatCode>0.00E+00</c:formatCode>
                <c:ptCount val="67"/>
                <c:pt idx="1">
                  <c:v>1.8333333333333333E-3</c:v>
                </c:pt>
                <c:pt idx="2">
                  <c:v>8.3333333333333337E-6</c:v>
                </c:pt>
                <c:pt idx="3">
                  <c:v>3.0999999999999999E-3</c:v>
                </c:pt>
                <c:pt idx="4">
                  <c:v>0.9375</c:v>
                </c:pt>
                <c:pt idx="5">
                  <c:v>0.14000000000000001</c:v>
                </c:pt>
                <c:pt idx="6">
                  <c:v>6.7500000000000002E-8</c:v>
                </c:pt>
                <c:pt idx="7">
                  <c:v>3.4285714285714285E-6</c:v>
                </c:pt>
                <c:pt idx="8">
                  <c:v>1.0571428571428572E-3</c:v>
                </c:pt>
                <c:pt idx="9">
                  <c:v>0.91666666666666663</c:v>
                </c:pt>
                <c:pt idx="10">
                  <c:v>86.111111111111114</c:v>
                </c:pt>
                <c:pt idx="11">
                  <c:v>1.0902255639097743E-3</c:v>
                </c:pt>
                <c:pt idx="12">
                  <c:v>1.0125E-2</c:v>
                </c:pt>
                <c:pt idx="13">
                  <c:v>3.6923076923076922E-5</c:v>
                </c:pt>
                <c:pt idx="14">
                  <c:v>3.6739130434782605E-5</c:v>
                </c:pt>
                <c:pt idx="15">
                  <c:v>1.6153846153846155E-4</c:v>
                </c:pt>
                <c:pt idx="16">
                  <c:v>5.0000000000000002E-5</c:v>
                </c:pt>
                <c:pt idx="17">
                  <c:v>1.1294117647058824E-4</c:v>
                </c:pt>
                <c:pt idx="18">
                  <c:v>1.3771186440677965E-5</c:v>
                </c:pt>
                <c:pt idx="19">
                  <c:v>8.7368421052631584E-5</c:v>
                </c:pt>
                <c:pt idx="20">
                  <c:v>1.6029411764705885E-4</c:v>
                </c:pt>
                <c:pt idx="21">
                  <c:v>3.4666666666666669E-3</c:v>
                </c:pt>
                <c:pt idx="22">
                  <c:v>2.5263157894736842E-3</c:v>
                </c:pt>
                <c:pt idx="23">
                  <c:v>1.4736842105263159E-5</c:v>
                </c:pt>
                <c:pt idx="24">
                  <c:v>1.9374999999999997E-4</c:v>
                </c:pt>
                <c:pt idx="25">
                  <c:v>2.6923076923076926E-3</c:v>
                </c:pt>
                <c:pt idx="26">
                  <c:v>0.12333333333333334</c:v>
                </c:pt>
                <c:pt idx="27">
                  <c:v>2.25</c:v>
                </c:pt>
                <c:pt idx="28">
                  <c:v>2.4285714285714285E-5</c:v>
                </c:pt>
                <c:pt idx="29">
                  <c:v>8.9999999999999993E-3</c:v>
                </c:pt>
                <c:pt idx="30">
                  <c:v>5.3846153846153855E-6</c:v>
                </c:pt>
                <c:pt idx="31">
                  <c:v>2.5625000000000003E-7</c:v>
                </c:pt>
                <c:pt idx="32">
                  <c:v>4.0909090909090906E-7</c:v>
                </c:pt>
                <c:pt idx="33">
                  <c:v>1.5384615384615384E-2</c:v>
                </c:pt>
                <c:pt idx="34">
                  <c:v>2.1428571428571425E-4</c:v>
                </c:pt>
                <c:pt idx="35">
                  <c:v>3.0000000000000001E-3</c:v>
                </c:pt>
                <c:pt idx="36">
                  <c:v>3.3333333333333337E-6</c:v>
                </c:pt>
                <c:pt idx="37">
                  <c:v>1.1333333333333332E-3</c:v>
                </c:pt>
                <c:pt idx="38">
                  <c:v>2.1052631578947368E-3</c:v>
                </c:pt>
                <c:pt idx="39">
                  <c:v>2.4000000000000003E-6</c:v>
                </c:pt>
                <c:pt idx="40">
                  <c:v>7.7586206896551729E-5</c:v>
                </c:pt>
                <c:pt idx="41">
                  <c:v>3.1250000000000001E-6</c:v>
                </c:pt>
                <c:pt idx="42">
                  <c:v>2.714285714285714E-6</c:v>
                </c:pt>
                <c:pt idx="43">
                  <c:v>3.1645569620253162E-6</c:v>
                </c:pt>
                <c:pt idx="44">
                  <c:v>3.870967741935484E-6</c:v>
                </c:pt>
                <c:pt idx="45">
                  <c:v>7.1929824561403511E-6</c:v>
                </c:pt>
                <c:pt idx="46">
                  <c:v>1.2500000000000001E-5</c:v>
                </c:pt>
                <c:pt idx="47">
                  <c:v>4.4230769230769228E-6</c:v>
                </c:pt>
                <c:pt idx="48">
                  <c:v>4.7058823529411767E-5</c:v>
                </c:pt>
                <c:pt idx="49">
                  <c:v>8.4999999999999999E-6</c:v>
                </c:pt>
                <c:pt idx="50">
                  <c:v>1.6346153846153846E-4</c:v>
                </c:pt>
                <c:pt idx="51">
                  <c:v>7.9411764705882363E-6</c:v>
                </c:pt>
                <c:pt idx="52">
                  <c:v>6.4000000000000006E-6</c:v>
                </c:pt>
                <c:pt idx="53">
                  <c:v>6.7741935483870976E-6</c:v>
                </c:pt>
                <c:pt idx="54">
                  <c:v>1.0416666666666668E-5</c:v>
                </c:pt>
                <c:pt idx="55">
                  <c:v>1.5217391304347829E-6</c:v>
                </c:pt>
                <c:pt idx="56">
                  <c:v>7.4999999999999993E-6</c:v>
                </c:pt>
                <c:pt idx="57">
                  <c:v>9.4444444444444442E-5</c:v>
                </c:pt>
                <c:pt idx="58">
                  <c:v>5</c:v>
                </c:pt>
                <c:pt idx="59">
                  <c:v>5.5555555555555566E-3</c:v>
                </c:pt>
                <c:pt idx="60">
                  <c:v>1.2E-2</c:v>
                </c:pt>
                <c:pt idx="61">
                  <c:v>7.4999999999999993E-5</c:v>
                </c:pt>
                <c:pt idx="62">
                  <c:v>5.0000000000000004E-6</c:v>
                </c:pt>
                <c:pt idx="63">
                  <c:v>1.1627906976744185E-5</c:v>
                </c:pt>
                <c:pt idx="64">
                  <c:v>9.9999999999999995E-7</c:v>
                </c:pt>
                <c:pt idx="65">
                  <c:v>5.4054054054054048E-3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6F8F-473C-A504-BFBBA2BEA096}"/>
            </c:ext>
          </c:extLst>
        </c:ser>
        <c:ser>
          <c:idx val="9"/>
          <c:order val="9"/>
          <c:tx>
            <c:strRef>
              <c:f>Лист2!$AK$1</c:f>
              <c:strCache>
                <c:ptCount val="1"/>
              </c:strCache>
            </c:strRef>
          </c:tx>
          <c:cat>
            <c:strRef>
              <c:f>Лист2!$A$3:$A$70</c:f>
              <c:strCache>
                <c:ptCount val="67"/>
                <c:pt idx="1">
                  <c:v>Li</c:v>
                </c:pt>
                <c:pt idx="2">
                  <c:v>Be</c:v>
                </c:pt>
                <c:pt idx="3">
                  <c:v>B</c:v>
                </c:pt>
                <c:pt idx="4">
                  <c:v>Na</c:v>
                </c:pt>
                <c:pt idx="5">
                  <c:v>Mg</c:v>
                </c:pt>
                <c:pt idx="6">
                  <c:v>Al</c:v>
                </c:pt>
                <c:pt idx="7">
                  <c:v>Si</c:v>
                </c:pt>
                <c:pt idx="8">
                  <c:v>P</c:v>
                </c:pt>
                <c:pt idx="9">
                  <c:v>S</c:v>
                </c:pt>
                <c:pt idx="10">
                  <c:v>Cl</c:v>
                </c:pt>
                <c:pt idx="11">
                  <c:v>K</c:v>
                </c:pt>
                <c:pt idx="12">
                  <c:v>Ca</c:v>
                </c:pt>
                <c:pt idx="13">
                  <c:v>Sc</c:v>
                </c:pt>
                <c:pt idx="14">
                  <c:v>Ti</c:v>
                </c:pt>
                <c:pt idx="15">
                  <c:v>V</c:v>
                </c:pt>
                <c:pt idx="16">
                  <c:v>Cr</c:v>
                </c:pt>
                <c:pt idx="17">
                  <c:v>Mn</c:v>
                </c:pt>
                <c:pt idx="18">
                  <c:v>Fe</c:v>
                </c:pt>
                <c:pt idx="19">
                  <c:v>Co</c:v>
                </c:pt>
                <c:pt idx="20">
                  <c:v>Ni</c:v>
                </c:pt>
                <c:pt idx="21">
                  <c:v>Cu</c:v>
                </c:pt>
                <c:pt idx="22">
                  <c:v>Zn</c:v>
                </c:pt>
                <c:pt idx="23">
                  <c:v>Ga</c:v>
                </c:pt>
                <c:pt idx="24">
                  <c:v>Ge</c:v>
                </c:pt>
                <c:pt idx="25">
                  <c:v>As</c:v>
                </c:pt>
                <c:pt idx="26">
                  <c:v>Se</c:v>
                </c:pt>
                <c:pt idx="27">
                  <c:v>Br</c:v>
                </c:pt>
                <c:pt idx="28">
                  <c:v>Rb</c:v>
                </c:pt>
                <c:pt idx="29">
                  <c:v>Sr</c:v>
                </c:pt>
                <c:pt idx="30">
                  <c:v>Y</c:v>
                </c:pt>
                <c:pt idx="31">
                  <c:v>Zr</c:v>
                </c:pt>
                <c:pt idx="32">
                  <c:v>Nb</c:v>
                </c:pt>
                <c:pt idx="33">
                  <c:v>Mo</c:v>
                </c:pt>
                <c:pt idx="34">
                  <c:v>Ag</c:v>
                </c:pt>
                <c:pt idx="35">
                  <c:v>Cd</c:v>
                </c:pt>
                <c:pt idx="36">
                  <c:v>Sn</c:v>
                </c:pt>
                <c:pt idx="37">
                  <c:v>Sb</c:v>
                </c:pt>
                <c:pt idx="38">
                  <c:v>I</c:v>
                </c:pt>
                <c:pt idx="39">
                  <c:v>Cs</c:v>
                </c:pt>
                <c:pt idx="40">
                  <c:v>Ba</c:v>
                </c:pt>
                <c:pt idx="41">
                  <c:v>La</c:v>
                </c:pt>
                <c:pt idx="42">
                  <c:v>Ce</c:v>
                </c:pt>
                <c:pt idx="43">
                  <c:v>Pr</c:v>
                </c:pt>
                <c:pt idx="44">
                  <c:v>Nd</c:v>
                </c:pt>
                <c:pt idx="45">
                  <c:v>Sm</c:v>
                </c:pt>
                <c:pt idx="46">
                  <c:v>Eu</c:v>
                </c:pt>
                <c:pt idx="47">
                  <c:v>Gd</c:v>
                </c:pt>
                <c:pt idx="48">
                  <c:v>Tb</c:v>
                </c:pt>
                <c:pt idx="49">
                  <c:v>Dy</c:v>
                </c:pt>
                <c:pt idx="50">
                  <c:v>Ho</c:v>
                </c:pt>
                <c:pt idx="51">
                  <c:v>Er</c:v>
                </c:pt>
                <c:pt idx="52">
                  <c:v>Tm</c:v>
                </c:pt>
                <c:pt idx="53">
                  <c:v>Yb</c:v>
                </c:pt>
                <c:pt idx="54">
                  <c:v>Lu</c:v>
                </c:pt>
                <c:pt idx="55">
                  <c:v>Hf</c:v>
                </c:pt>
                <c:pt idx="56">
                  <c:v>Ta</c:v>
                </c:pt>
                <c:pt idx="57">
                  <c:v>W</c:v>
                </c:pt>
                <c:pt idx="58">
                  <c:v>Re</c:v>
                </c:pt>
                <c:pt idx="59">
                  <c:v>Pt</c:v>
                </c:pt>
                <c:pt idx="60">
                  <c:v>Au</c:v>
                </c:pt>
                <c:pt idx="61">
                  <c:v>Tl</c:v>
                </c:pt>
                <c:pt idx="62">
                  <c:v>Pb</c:v>
                </c:pt>
                <c:pt idx="63">
                  <c:v>Bi</c:v>
                </c:pt>
                <c:pt idx="64">
                  <c:v>Th</c:v>
                </c:pt>
                <c:pt idx="65">
                  <c:v>U</c:v>
                </c:pt>
                <c:pt idx="66">
                  <c:v>F</c:v>
                </c:pt>
              </c:strCache>
            </c:strRef>
          </c:cat>
          <c:val>
            <c:numRef>
              <c:f>Лист2!$AK$2:$AK$69</c:f>
              <c:numCache>
                <c:formatCode>General</c:formatCode>
                <c:ptCount val="67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6F8F-473C-A504-BFBBA2BEA096}"/>
            </c:ext>
          </c:extLst>
        </c:ser>
        <c:ser>
          <c:idx val="11"/>
          <c:order val="10"/>
          <c:tx>
            <c:strRef>
              <c:f>Лист2!$AM$1</c:f>
              <c:strCache>
                <c:ptCount val="1"/>
                <c:pt idx="0">
                  <c:v>72</c:v>
                </c:pt>
              </c:strCache>
            </c:strRef>
          </c:tx>
          <c:spPr>
            <a:ln w="12700">
              <a:solidFill>
                <a:schemeClr val="accent6">
                  <a:lumMod val="50000"/>
                </a:schemeClr>
              </a:solidFill>
            </a:ln>
          </c:spPr>
          <c:marker>
            <c:symbol val="none"/>
          </c:marker>
          <c:cat>
            <c:strRef>
              <c:f>Лист2!$A$3:$A$70</c:f>
              <c:strCache>
                <c:ptCount val="67"/>
                <c:pt idx="1">
                  <c:v>Li</c:v>
                </c:pt>
                <c:pt idx="2">
                  <c:v>Be</c:v>
                </c:pt>
                <c:pt idx="3">
                  <c:v>B</c:v>
                </c:pt>
                <c:pt idx="4">
                  <c:v>Na</c:v>
                </c:pt>
                <c:pt idx="5">
                  <c:v>Mg</c:v>
                </c:pt>
                <c:pt idx="6">
                  <c:v>Al</c:v>
                </c:pt>
                <c:pt idx="7">
                  <c:v>Si</c:v>
                </c:pt>
                <c:pt idx="8">
                  <c:v>P</c:v>
                </c:pt>
                <c:pt idx="9">
                  <c:v>S</c:v>
                </c:pt>
                <c:pt idx="10">
                  <c:v>Cl</c:v>
                </c:pt>
                <c:pt idx="11">
                  <c:v>K</c:v>
                </c:pt>
                <c:pt idx="12">
                  <c:v>Ca</c:v>
                </c:pt>
                <c:pt idx="13">
                  <c:v>Sc</c:v>
                </c:pt>
                <c:pt idx="14">
                  <c:v>Ti</c:v>
                </c:pt>
                <c:pt idx="15">
                  <c:v>V</c:v>
                </c:pt>
                <c:pt idx="16">
                  <c:v>Cr</c:v>
                </c:pt>
                <c:pt idx="17">
                  <c:v>Mn</c:v>
                </c:pt>
                <c:pt idx="18">
                  <c:v>Fe</c:v>
                </c:pt>
                <c:pt idx="19">
                  <c:v>Co</c:v>
                </c:pt>
                <c:pt idx="20">
                  <c:v>Ni</c:v>
                </c:pt>
                <c:pt idx="21">
                  <c:v>Cu</c:v>
                </c:pt>
                <c:pt idx="22">
                  <c:v>Zn</c:v>
                </c:pt>
                <c:pt idx="23">
                  <c:v>Ga</c:v>
                </c:pt>
                <c:pt idx="24">
                  <c:v>Ge</c:v>
                </c:pt>
                <c:pt idx="25">
                  <c:v>As</c:v>
                </c:pt>
                <c:pt idx="26">
                  <c:v>Se</c:v>
                </c:pt>
                <c:pt idx="27">
                  <c:v>Br</c:v>
                </c:pt>
                <c:pt idx="28">
                  <c:v>Rb</c:v>
                </c:pt>
                <c:pt idx="29">
                  <c:v>Sr</c:v>
                </c:pt>
                <c:pt idx="30">
                  <c:v>Y</c:v>
                </c:pt>
                <c:pt idx="31">
                  <c:v>Zr</c:v>
                </c:pt>
                <c:pt idx="32">
                  <c:v>Nb</c:v>
                </c:pt>
                <c:pt idx="33">
                  <c:v>Mo</c:v>
                </c:pt>
                <c:pt idx="34">
                  <c:v>Ag</c:v>
                </c:pt>
                <c:pt idx="35">
                  <c:v>Cd</c:v>
                </c:pt>
                <c:pt idx="36">
                  <c:v>Sn</c:v>
                </c:pt>
                <c:pt idx="37">
                  <c:v>Sb</c:v>
                </c:pt>
                <c:pt idx="38">
                  <c:v>I</c:v>
                </c:pt>
                <c:pt idx="39">
                  <c:v>Cs</c:v>
                </c:pt>
                <c:pt idx="40">
                  <c:v>Ba</c:v>
                </c:pt>
                <c:pt idx="41">
                  <c:v>La</c:v>
                </c:pt>
                <c:pt idx="42">
                  <c:v>Ce</c:v>
                </c:pt>
                <c:pt idx="43">
                  <c:v>Pr</c:v>
                </c:pt>
                <c:pt idx="44">
                  <c:v>Nd</c:v>
                </c:pt>
                <c:pt idx="45">
                  <c:v>Sm</c:v>
                </c:pt>
                <c:pt idx="46">
                  <c:v>Eu</c:v>
                </c:pt>
                <c:pt idx="47">
                  <c:v>Gd</c:v>
                </c:pt>
                <c:pt idx="48">
                  <c:v>Tb</c:v>
                </c:pt>
                <c:pt idx="49">
                  <c:v>Dy</c:v>
                </c:pt>
                <c:pt idx="50">
                  <c:v>Ho</c:v>
                </c:pt>
                <c:pt idx="51">
                  <c:v>Er</c:v>
                </c:pt>
                <c:pt idx="52">
                  <c:v>Tm</c:v>
                </c:pt>
                <c:pt idx="53">
                  <c:v>Yb</c:v>
                </c:pt>
                <c:pt idx="54">
                  <c:v>Lu</c:v>
                </c:pt>
                <c:pt idx="55">
                  <c:v>Hf</c:v>
                </c:pt>
                <c:pt idx="56">
                  <c:v>Ta</c:v>
                </c:pt>
                <c:pt idx="57">
                  <c:v>W</c:v>
                </c:pt>
                <c:pt idx="58">
                  <c:v>Re</c:v>
                </c:pt>
                <c:pt idx="59">
                  <c:v>Pt</c:v>
                </c:pt>
                <c:pt idx="60">
                  <c:v>Au</c:v>
                </c:pt>
                <c:pt idx="61">
                  <c:v>Tl</c:v>
                </c:pt>
                <c:pt idx="62">
                  <c:v>Pb</c:v>
                </c:pt>
                <c:pt idx="63">
                  <c:v>Bi</c:v>
                </c:pt>
                <c:pt idx="64">
                  <c:v>Th</c:v>
                </c:pt>
                <c:pt idx="65">
                  <c:v>U</c:v>
                </c:pt>
                <c:pt idx="66">
                  <c:v>F</c:v>
                </c:pt>
              </c:strCache>
            </c:strRef>
          </c:cat>
          <c:val>
            <c:numRef>
              <c:f>Лист2!$AM$3:$AM$70</c:f>
              <c:numCache>
                <c:formatCode>0.00E+00</c:formatCode>
                <c:ptCount val="67"/>
                <c:pt idx="1">
                  <c:v>5.6060606060606066E-3</c:v>
                </c:pt>
                <c:pt idx="2">
                  <c:v>8.3333333333333337E-6</c:v>
                </c:pt>
                <c:pt idx="3">
                  <c:v>1.2800000000000001E-2</c:v>
                </c:pt>
                <c:pt idx="4">
                  <c:v>3.5416666666666665</c:v>
                </c:pt>
                <c:pt idx="5">
                  <c:v>0.53333333333333333</c:v>
                </c:pt>
                <c:pt idx="6">
                  <c:v>3.1249999999999999E-8</c:v>
                </c:pt>
                <c:pt idx="7">
                  <c:v>8.5714285714285726E-6</c:v>
                </c:pt>
                <c:pt idx="8">
                  <c:v>7.1428571428571429E-4</c:v>
                </c:pt>
                <c:pt idx="9">
                  <c:v>3.2916666666666665</c:v>
                </c:pt>
                <c:pt idx="10">
                  <c:v>327.77777777777777</c:v>
                </c:pt>
                <c:pt idx="11">
                  <c:v>5.2631578947368429E-3</c:v>
                </c:pt>
                <c:pt idx="12">
                  <c:v>2.1874999999999999E-2</c:v>
                </c:pt>
                <c:pt idx="13">
                  <c:v>3.9230769230769226E-5</c:v>
                </c:pt>
                <c:pt idx="14">
                  <c:v>1.3043478260869564E-4</c:v>
                </c:pt>
                <c:pt idx="15">
                  <c:v>4.7692307692307693E-4</c:v>
                </c:pt>
                <c:pt idx="16">
                  <c:v>1.1777777777777778E-4</c:v>
                </c:pt>
                <c:pt idx="17">
                  <c:v>5.1764705882352947E-4</c:v>
                </c:pt>
                <c:pt idx="18">
                  <c:v>1.6737288135593221E-5</c:v>
                </c:pt>
                <c:pt idx="19">
                  <c:v>5.4736842105263157E-4</c:v>
                </c:pt>
                <c:pt idx="20">
                  <c:v>2.2058823529411763E-4</c:v>
                </c:pt>
                <c:pt idx="21">
                  <c:v>8.222222222222221E-3</c:v>
                </c:pt>
                <c:pt idx="22">
                  <c:v>1.0421052631578945E-3</c:v>
                </c:pt>
                <c:pt idx="23">
                  <c:v>1.2631578947368421E-5</c:v>
                </c:pt>
                <c:pt idx="24">
                  <c:v>7.3124999999999991E-4</c:v>
                </c:pt>
                <c:pt idx="25">
                  <c:v>3.8461538461538464E-3</c:v>
                </c:pt>
                <c:pt idx="26">
                  <c:v>0.20166666666666669</c:v>
                </c:pt>
                <c:pt idx="27">
                  <c:v>7.35</c:v>
                </c:pt>
                <c:pt idx="28">
                  <c:v>2.5000000000000001E-4</c:v>
                </c:pt>
                <c:pt idx="29">
                  <c:v>3.1333333333333331E-2</c:v>
                </c:pt>
                <c:pt idx="30">
                  <c:v>3.7307692307692312E-6</c:v>
                </c:pt>
                <c:pt idx="31">
                  <c:v>1.5E-6</c:v>
                </c:pt>
                <c:pt idx="32">
                  <c:v>3.3636363636363633E-6</c:v>
                </c:pt>
                <c:pt idx="33">
                  <c:v>0.35384615384615381</c:v>
                </c:pt>
                <c:pt idx="34">
                  <c:v>8.428571428571427E-4</c:v>
                </c:pt>
                <c:pt idx="35">
                  <c:v>2.2333333333333333E-3</c:v>
                </c:pt>
                <c:pt idx="36">
                  <c:v>2.666666666666667E-5</c:v>
                </c:pt>
                <c:pt idx="37">
                  <c:v>1.8E-3</c:v>
                </c:pt>
                <c:pt idx="38">
                  <c:v>2.4210526315789475E-3</c:v>
                </c:pt>
                <c:pt idx="39">
                  <c:v>2.8000000000000003E-5</c:v>
                </c:pt>
                <c:pt idx="40">
                  <c:v>7.7586206896551729E-5</c:v>
                </c:pt>
                <c:pt idx="41">
                  <c:v>9.3749999999999992E-7</c:v>
                </c:pt>
                <c:pt idx="42">
                  <c:v>2.8571428571428575E-7</c:v>
                </c:pt>
                <c:pt idx="43">
                  <c:v>3.1645569620253162E-6</c:v>
                </c:pt>
                <c:pt idx="44">
                  <c:v>2.9032258064516128E-6</c:v>
                </c:pt>
                <c:pt idx="45">
                  <c:v>1.2280701754385964E-5</c:v>
                </c:pt>
                <c:pt idx="46">
                  <c:v>1.7500000000000002E-5</c:v>
                </c:pt>
                <c:pt idx="47">
                  <c:v>8.653846153846153E-6</c:v>
                </c:pt>
                <c:pt idx="48">
                  <c:v>2.3529411764705884E-5</c:v>
                </c:pt>
                <c:pt idx="49">
                  <c:v>1.2999999999999999E-5</c:v>
                </c:pt>
                <c:pt idx="50">
                  <c:v>2.8846153846153843E-4</c:v>
                </c:pt>
                <c:pt idx="51">
                  <c:v>1.3823529411764706E-5</c:v>
                </c:pt>
                <c:pt idx="52">
                  <c:v>2.0000000000000002E-5</c:v>
                </c:pt>
                <c:pt idx="53">
                  <c:v>9.0322580645161279E-6</c:v>
                </c:pt>
                <c:pt idx="54">
                  <c:v>2.5000000000000001E-5</c:v>
                </c:pt>
                <c:pt idx="55">
                  <c:v>6.956521739130435E-6</c:v>
                </c:pt>
                <c:pt idx="56">
                  <c:v>2.3749999999999998E-5</c:v>
                </c:pt>
                <c:pt idx="57">
                  <c:v>1.6666666666666666E-4</c:v>
                </c:pt>
                <c:pt idx="58">
                  <c:v>5.5</c:v>
                </c:pt>
                <c:pt idx="59">
                  <c:v>0.01</c:v>
                </c:pt>
                <c:pt idx="60">
                  <c:v>1.7599999999999998E-2</c:v>
                </c:pt>
                <c:pt idx="61">
                  <c:v>1.8333333333333333E-5</c:v>
                </c:pt>
                <c:pt idx="62">
                  <c:v>5.0000000000000004E-6</c:v>
                </c:pt>
                <c:pt idx="63">
                  <c:v>5.3488372093023257E-5</c:v>
                </c:pt>
                <c:pt idx="64">
                  <c:v>1.9166666666666664E-6</c:v>
                </c:pt>
                <c:pt idx="65">
                  <c:v>7.0270270270270274E-2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6F8F-473C-A504-BFBBA2BEA096}"/>
            </c:ext>
          </c:extLst>
        </c:ser>
        <c:ser>
          <c:idx val="12"/>
          <c:order val="11"/>
          <c:tx>
            <c:strRef>
              <c:f>Лист2!$AN$1</c:f>
              <c:strCache>
                <c:ptCount val="1"/>
                <c:pt idx="0">
                  <c:v>73</c:v>
                </c:pt>
              </c:strCache>
            </c:strRef>
          </c:tx>
          <c:spPr>
            <a:ln w="12700">
              <a:solidFill>
                <a:schemeClr val="accent5">
                  <a:lumMod val="50000"/>
                </a:schemeClr>
              </a:solidFill>
            </a:ln>
          </c:spPr>
          <c:marker>
            <c:symbol val="none"/>
          </c:marker>
          <c:cat>
            <c:strRef>
              <c:f>Лист2!$A$3:$A$70</c:f>
              <c:strCache>
                <c:ptCount val="67"/>
                <c:pt idx="1">
                  <c:v>Li</c:v>
                </c:pt>
                <c:pt idx="2">
                  <c:v>Be</c:v>
                </c:pt>
                <c:pt idx="3">
                  <c:v>B</c:v>
                </c:pt>
                <c:pt idx="4">
                  <c:v>Na</c:v>
                </c:pt>
                <c:pt idx="5">
                  <c:v>Mg</c:v>
                </c:pt>
                <c:pt idx="6">
                  <c:v>Al</c:v>
                </c:pt>
                <c:pt idx="7">
                  <c:v>Si</c:v>
                </c:pt>
                <c:pt idx="8">
                  <c:v>P</c:v>
                </c:pt>
                <c:pt idx="9">
                  <c:v>S</c:v>
                </c:pt>
                <c:pt idx="10">
                  <c:v>Cl</c:v>
                </c:pt>
                <c:pt idx="11">
                  <c:v>K</c:v>
                </c:pt>
                <c:pt idx="12">
                  <c:v>Ca</c:v>
                </c:pt>
                <c:pt idx="13">
                  <c:v>Sc</c:v>
                </c:pt>
                <c:pt idx="14">
                  <c:v>Ti</c:v>
                </c:pt>
                <c:pt idx="15">
                  <c:v>V</c:v>
                </c:pt>
                <c:pt idx="16">
                  <c:v>Cr</c:v>
                </c:pt>
                <c:pt idx="17">
                  <c:v>Mn</c:v>
                </c:pt>
                <c:pt idx="18">
                  <c:v>Fe</c:v>
                </c:pt>
                <c:pt idx="19">
                  <c:v>Co</c:v>
                </c:pt>
                <c:pt idx="20">
                  <c:v>Ni</c:v>
                </c:pt>
                <c:pt idx="21">
                  <c:v>Cu</c:v>
                </c:pt>
                <c:pt idx="22">
                  <c:v>Zn</c:v>
                </c:pt>
                <c:pt idx="23">
                  <c:v>Ga</c:v>
                </c:pt>
                <c:pt idx="24">
                  <c:v>Ge</c:v>
                </c:pt>
                <c:pt idx="25">
                  <c:v>As</c:v>
                </c:pt>
                <c:pt idx="26">
                  <c:v>Se</c:v>
                </c:pt>
                <c:pt idx="27">
                  <c:v>Br</c:v>
                </c:pt>
                <c:pt idx="28">
                  <c:v>Rb</c:v>
                </c:pt>
                <c:pt idx="29">
                  <c:v>Sr</c:v>
                </c:pt>
                <c:pt idx="30">
                  <c:v>Y</c:v>
                </c:pt>
                <c:pt idx="31">
                  <c:v>Zr</c:v>
                </c:pt>
                <c:pt idx="32">
                  <c:v>Nb</c:v>
                </c:pt>
                <c:pt idx="33">
                  <c:v>Mo</c:v>
                </c:pt>
                <c:pt idx="34">
                  <c:v>Ag</c:v>
                </c:pt>
                <c:pt idx="35">
                  <c:v>Cd</c:v>
                </c:pt>
                <c:pt idx="36">
                  <c:v>Sn</c:v>
                </c:pt>
                <c:pt idx="37">
                  <c:v>Sb</c:v>
                </c:pt>
                <c:pt idx="38">
                  <c:v>I</c:v>
                </c:pt>
                <c:pt idx="39">
                  <c:v>Cs</c:v>
                </c:pt>
                <c:pt idx="40">
                  <c:v>Ba</c:v>
                </c:pt>
                <c:pt idx="41">
                  <c:v>La</c:v>
                </c:pt>
                <c:pt idx="42">
                  <c:v>Ce</c:v>
                </c:pt>
                <c:pt idx="43">
                  <c:v>Pr</c:v>
                </c:pt>
                <c:pt idx="44">
                  <c:v>Nd</c:v>
                </c:pt>
                <c:pt idx="45">
                  <c:v>Sm</c:v>
                </c:pt>
                <c:pt idx="46">
                  <c:v>Eu</c:v>
                </c:pt>
                <c:pt idx="47">
                  <c:v>Gd</c:v>
                </c:pt>
                <c:pt idx="48">
                  <c:v>Tb</c:v>
                </c:pt>
                <c:pt idx="49">
                  <c:v>Dy</c:v>
                </c:pt>
                <c:pt idx="50">
                  <c:v>Ho</c:v>
                </c:pt>
                <c:pt idx="51">
                  <c:v>Er</c:v>
                </c:pt>
                <c:pt idx="52">
                  <c:v>Tm</c:v>
                </c:pt>
                <c:pt idx="53">
                  <c:v>Yb</c:v>
                </c:pt>
                <c:pt idx="54">
                  <c:v>Lu</c:v>
                </c:pt>
                <c:pt idx="55">
                  <c:v>Hf</c:v>
                </c:pt>
                <c:pt idx="56">
                  <c:v>Ta</c:v>
                </c:pt>
                <c:pt idx="57">
                  <c:v>W</c:v>
                </c:pt>
                <c:pt idx="58">
                  <c:v>Re</c:v>
                </c:pt>
                <c:pt idx="59">
                  <c:v>Pt</c:v>
                </c:pt>
                <c:pt idx="60">
                  <c:v>Au</c:v>
                </c:pt>
                <c:pt idx="61">
                  <c:v>Tl</c:v>
                </c:pt>
                <c:pt idx="62">
                  <c:v>Pb</c:v>
                </c:pt>
                <c:pt idx="63">
                  <c:v>Bi</c:v>
                </c:pt>
                <c:pt idx="64">
                  <c:v>Th</c:v>
                </c:pt>
                <c:pt idx="65">
                  <c:v>U</c:v>
                </c:pt>
                <c:pt idx="66">
                  <c:v>F</c:v>
                </c:pt>
              </c:strCache>
            </c:strRef>
          </c:cat>
          <c:val>
            <c:numRef>
              <c:f>Лист2!$AN$3:$AN$70</c:f>
              <c:numCache>
                <c:formatCode>0.00E+00</c:formatCode>
                <c:ptCount val="67"/>
                <c:pt idx="1">
                  <c:v>5.6060606060606066E-3</c:v>
                </c:pt>
                <c:pt idx="2">
                  <c:v>8.3333333333333337E-6</c:v>
                </c:pt>
                <c:pt idx="3">
                  <c:v>1.4E-2</c:v>
                </c:pt>
                <c:pt idx="4">
                  <c:v>3.5416666666666665</c:v>
                </c:pt>
                <c:pt idx="5">
                  <c:v>0.48666666666666669</c:v>
                </c:pt>
                <c:pt idx="6">
                  <c:v>1.3125000000000001E-6</c:v>
                </c:pt>
                <c:pt idx="7">
                  <c:v>7.4999999999999993E-6</c:v>
                </c:pt>
                <c:pt idx="8">
                  <c:v>9.8571428571428573E-4</c:v>
                </c:pt>
                <c:pt idx="9">
                  <c:v>3.1666666666666665</c:v>
                </c:pt>
                <c:pt idx="10">
                  <c:v>322.22222222222223</c:v>
                </c:pt>
                <c:pt idx="11">
                  <c:v>4.8496240601503754E-3</c:v>
                </c:pt>
                <c:pt idx="12">
                  <c:v>2.75E-2</c:v>
                </c:pt>
                <c:pt idx="13">
                  <c:v>8.5384615384615398E-5</c:v>
                </c:pt>
                <c:pt idx="14">
                  <c:v>5.4347826086956517E-6</c:v>
                </c:pt>
                <c:pt idx="15">
                  <c:v>5.3076923076923076E-5</c:v>
                </c:pt>
                <c:pt idx="16">
                  <c:v>5.888888888888889E-4</c:v>
                </c:pt>
                <c:pt idx="17">
                  <c:v>5.2941176470588233E-3</c:v>
                </c:pt>
                <c:pt idx="18">
                  <c:v>3.4322033898305083E-5</c:v>
                </c:pt>
                <c:pt idx="19">
                  <c:v>1.631578947368421E-3</c:v>
                </c:pt>
                <c:pt idx="20">
                  <c:v>1.3235294117647059E-2</c:v>
                </c:pt>
                <c:pt idx="21">
                  <c:v>1.9111111111111113E-3</c:v>
                </c:pt>
                <c:pt idx="22">
                  <c:v>2.1052631578947371E-2</c:v>
                </c:pt>
                <c:pt idx="23">
                  <c:v>2.1578947368421053E-5</c:v>
                </c:pt>
                <c:pt idx="24">
                  <c:v>9.3749999999999997E-4</c:v>
                </c:pt>
                <c:pt idx="25">
                  <c:v>1.9230769230769232E-3</c:v>
                </c:pt>
                <c:pt idx="26">
                  <c:v>9.8333333333333342E-2</c:v>
                </c:pt>
                <c:pt idx="27">
                  <c:v>7.15</c:v>
                </c:pt>
                <c:pt idx="28">
                  <c:v>1.4285714285714284E-4</c:v>
                </c:pt>
                <c:pt idx="29">
                  <c:v>4.0333333333333339E-2</c:v>
                </c:pt>
                <c:pt idx="30">
                  <c:v>8.076923076923077E-6</c:v>
                </c:pt>
                <c:pt idx="31">
                  <c:v>1.9999999999999999E-6</c:v>
                </c:pt>
                <c:pt idx="32">
                  <c:v>3.0909090909090913E-6</c:v>
                </c:pt>
                <c:pt idx="33">
                  <c:v>0.15384615384615383</c:v>
                </c:pt>
                <c:pt idx="34">
                  <c:v>3.2857142857142856E-2</c:v>
                </c:pt>
                <c:pt idx="35">
                  <c:v>7.3333333333333341E-3</c:v>
                </c:pt>
                <c:pt idx="36">
                  <c:v>5.1666666666666664E-5</c:v>
                </c:pt>
                <c:pt idx="37">
                  <c:v>9.1333333333333336E-3</c:v>
                </c:pt>
                <c:pt idx="38">
                  <c:v>2.5263157894736842E-3</c:v>
                </c:pt>
                <c:pt idx="39">
                  <c:v>4.3999999999999999E-5</c:v>
                </c:pt>
                <c:pt idx="40">
                  <c:v>9.1379310344827589E-5</c:v>
                </c:pt>
                <c:pt idx="41">
                  <c:v>6.2500000000000003E-6</c:v>
                </c:pt>
                <c:pt idx="42">
                  <c:v>3.9999999999999998E-6</c:v>
                </c:pt>
                <c:pt idx="43">
                  <c:v>4.430379746835443E-6</c:v>
                </c:pt>
                <c:pt idx="44">
                  <c:v>5.1612903225806448E-6</c:v>
                </c:pt>
                <c:pt idx="45">
                  <c:v>1.4035087719298246E-5</c:v>
                </c:pt>
                <c:pt idx="46">
                  <c:v>1.2500000000000001E-5</c:v>
                </c:pt>
                <c:pt idx="47">
                  <c:v>1.1346153846153844E-5</c:v>
                </c:pt>
                <c:pt idx="48">
                  <c:v>4.7058823529411767E-5</c:v>
                </c:pt>
                <c:pt idx="49">
                  <c:v>1.2250000000000001E-5</c:v>
                </c:pt>
                <c:pt idx="50">
                  <c:v>2.7884615384615377E-4</c:v>
                </c:pt>
                <c:pt idx="51">
                  <c:v>1.647058823529412E-5</c:v>
                </c:pt>
                <c:pt idx="52">
                  <c:v>1.4E-5</c:v>
                </c:pt>
                <c:pt idx="53">
                  <c:v>1.0967741935483872E-5</c:v>
                </c:pt>
                <c:pt idx="54">
                  <c:v>1.6666666666666667E-5</c:v>
                </c:pt>
                <c:pt idx="55">
                  <c:v>1.1521739130434782E-5</c:v>
                </c:pt>
                <c:pt idx="56">
                  <c:v>1.6249999999999999E-5</c:v>
                </c:pt>
                <c:pt idx="57">
                  <c:v>1.7222222222222221E-4</c:v>
                </c:pt>
                <c:pt idx="58">
                  <c:v>13.5</c:v>
                </c:pt>
                <c:pt idx="59">
                  <c:v>5.5555555555555566E-3</c:v>
                </c:pt>
                <c:pt idx="60">
                  <c:v>3.2000000000000001E-2</c:v>
                </c:pt>
                <c:pt idx="61">
                  <c:v>1.0833333333333334E-4</c:v>
                </c:pt>
                <c:pt idx="62">
                  <c:v>6.05E-5</c:v>
                </c:pt>
                <c:pt idx="63">
                  <c:v>6.0465116279069765E-5</c:v>
                </c:pt>
                <c:pt idx="64">
                  <c:v>5.7500000000000009E-6</c:v>
                </c:pt>
                <c:pt idx="65">
                  <c:v>0.10270270270270269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6F8F-473C-A504-BFBBA2BEA096}"/>
            </c:ext>
          </c:extLst>
        </c:ser>
        <c:ser>
          <c:idx val="13"/>
          <c:order val="12"/>
          <c:tx>
            <c:strRef>
              <c:f>Лист2!$AO$1</c:f>
              <c:strCache>
                <c:ptCount val="1"/>
                <c:pt idx="0">
                  <c:v>74</c:v>
                </c:pt>
              </c:strCache>
            </c:strRef>
          </c:tx>
          <c:spPr>
            <a:ln w="12700">
              <a:solidFill>
                <a:schemeClr val="accent6">
                  <a:lumMod val="50000"/>
                </a:schemeClr>
              </a:solidFill>
            </a:ln>
          </c:spPr>
          <c:marker>
            <c:symbol val="none"/>
          </c:marker>
          <c:cat>
            <c:strRef>
              <c:f>Лист2!$A$3:$A$70</c:f>
              <c:strCache>
                <c:ptCount val="67"/>
                <c:pt idx="1">
                  <c:v>Li</c:v>
                </c:pt>
                <c:pt idx="2">
                  <c:v>Be</c:v>
                </c:pt>
                <c:pt idx="3">
                  <c:v>B</c:v>
                </c:pt>
                <c:pt idx="4">
                  <c:v>Na</c:v>
                </c:pt>
                <c:pt idx="5">
                  <c:v>Mg</c:v>
                </c:pt>
                <c:pt idx="6">
                  <c:v>Al</c:v>
                </c:pt>
                <c:pt idx="7">
                  <c:v>Si</c:v>
                </c:pt>
                <c:pt idx="8">
                  <c:v>P</c:v>
                </c:pt>
                <c:pt idx="9">
                  <c:v>S</c:v>
                </c:pt>
                <c:pt idx="10">
                  <c:v>Cl</c:v>
                </c:pt>
                <c:pt idx="11">
                  <c:v>K</c:v>
                </c:pt>
                <c:pt idx="12">
                  <c:v>Ca</c:v>
                </c:pt>
                <c:pt idx="13">
                  <c:v>Sc</c:v>
                </c:pt>
                <c:pt idx="14">
                  <c:v>Ti</c:v>
                </c:pt>
                <c:pt idx="15">
                  <c:v>V</c:v>
                </c:pt>
                <c:pt idx="16">
                  <c:v>Cr</c:v>
                </c:pt>
                <c:pt idx="17">
                  <c:v>Mn</c:v>
                </c:pt>
                <c:pt idx="18">
                  <c:v>Fe</c:v>
                </c:pt>
                <c:pt idx="19">
                  <c:v>Co</c:v>
                </c:pt>
                <c:pt idx="20">
                  <c:v>Ni</c:v>
                </c:pt>
                <c:pt idx="21">
                  <c:v>Cu</c:v>
                </c:pt>
                <c:pt idx="22">
                  <c:v>Zn</c:v>
                </c:pt>
                <c:pt idx="23">
                  <c:v>Ga</c:v>
                </c:pt>
                <c:pt idx="24">
                  <c:v>Ge</c:v>
                </c:pt>
                <c:pt idx="25">
                  <c:v>As</c:v>
                </c:pt>
                <c:pt idx="26">
                  <c:v>Se</c:v>
                </c:pt>
                <c:pt idx="27">
                  <c:v>Br</c:v>
                </c:pt>
                <c:pt idx="28">
                  <c:v>Rb</c:v>
                </c:pt>
                <c:pt idx="29">
                  <c:v>Sr</c:v>
                </c:pt>
                <c:pt idx="30">
                  <c:v>Y</c:v>
                </c:pt>
                <c:pt idx="31">
                  <c:v>Zr</c:v>
                </c:pt>
                <c:pt idx="32">
                  <c:v>Nb</c:v>
                </c:pt>
                <c:pt idx="33">
                  <c:v>Mo</c:v>
                </c:pt>
                <c:pt idx="34">
                  <c:v>Ag</c:v>
                </c:pt>
                <c:pt idx="35">
                  <c:v>Cd</c:v>
                </c:pt>
                <c:pt idx="36">
                  <c:v>Sn</c:v>
                </c:pt>
                <c:pt idx="37">
                  <c:v>Sb</c:v>
                </c:pt>
                <c:pt idx="38">
                  <c:v>I</c:v>
                </c:pt>
                <c:pt idx="39">
                  <c:v>Cs</c:v>
                </c:pt>
                <c:pt idx="40">
                  <c:v>Ba</c:v>
                </c:pt>
                <c:pt idx="41">
                  <c:v>La</c:v>
                </c:pt>
                <c:pt idx="42">
                  <c:v>Ce</c:v>
                </c:pt>
                <c:pt idx="43">
                  <c:v>Pr</c:v>
                </c:pt>
                <c:pt idx="44">
                  <c:v>Nd</c:v>
                </c:pt>
                <c:pt idx="45">
                  <c:v>Sm</c:v>
                </c:pt>
                <c:pt idx="46">
                  <c:v>Eu</c:v>
                </c:pt>
                <c:pt idx="47">
                  <c:v>Gd</c:v>
                </c:pt>
                <c:pt idx="48">
                  <c:v>Tb</c:v>
                </c:pt>
                <c:pt idx="49">
                  <c:v>Dy</c:v>
                </c:pt>
                <c:pt idx="50">
                  <c:v>Ho</c:v>
                </c:pt>
                <c:pt idx="51">
                  <c:v>Er</c:v>
                </c:pt>
                <c:pt idx="52">
                  <c:v>Tm</c:v>
                </c:pt>
                <c:pt idx="53">
                  <c:v>Yb</c:v>
                </c:pt>
                <c:pt idx="54">
                  <c:v>Lu</c:v>
                </c:pt>
                <c:pt idx="55">
                  <c:v>Hf</c:v>
                </c:pt>
                <c:pt idx="56">
                  <c:v>Ta</c:v>
                </c:pt>
                <c:pt idx="57">
                  <c:v>W</c:v>
                </c:pt>
                <c:pt idx="58">
                  <c:v>Re</c:v>
                </c:pt>
                <c:pt idx="59">
                  <c:v>Pt</c:v>
                </c:pt>
                <c:pt idx="60">
                  <c:v>Au</c:v>
                </c:pt>
                <c:pt idx="61">
                  <c:v>Tl</c:v>
                </c:pt>
                <c:pt idx="62">
                  <c:v>Pb</c:v>
                </c:pt>
                <c:pt idx="63">
                  <c:v>Bi</c:v>
                </c:pt>
                <c:pt idx="64">
                  <c:v>Th</c:v>
                </c:pt>
                <c:pt idx="65">
                  <c:v>U</c:v>
                </c:pt>
                <c:pt idx="66">
                  <c:v>F</c:v>
                </c:pt>
              </c:strCache>
            </c:strRef>
          </c:cat>
          <c:val>
            <c:numRef>
              <c:f>Лист2!$AO$3:$AO$70</c:f>
              <c:numCache>
                <c:formatCode>0.00E+00</c:formatCode>
                <c:ptCount val="67"/>
                <c:pt idx="1">
                  <c:v>6.0606060606060606E-3</c:v>
                </c:pt>
                <c:pt idx="2">
                  <c:v>8.3333333333333337E-6</c:v>
                </c:pt>
                <c:pt idx="3">
                  <c:v>1.52E-2</c:v>
                </c:pt>
                <c:pt idx="4">
                  <c:v>2.6041666666666665</c:v>
                </c:pt>
                <c:pt idx="5">
                  <c:v>0.4</c:v>
                </c:pt>
                <c:pt idx="6">
                  <c:v>3.1249999999999999E-8</c:v>
                </c:pt>
                <c:pt idx="7">
                  <c:v>6.214285714285714E-6</c:v>
                </c:pt>
                <c:pt idx="8">
                  <c:v>7.1428571428571429E-4</c:v>
                </c:pt>
                <c:pt idx="9">
                  <c:v>2.6666666666666665</c:v>
                </c:pt>
                <c:pt idx="10">
                  <c:v>244.44444444444443</c:v>
                </c:pt>
                <c:pt idx="11">
                  <c:v>3.9473684210526317E-3</c:v>
                </c:pt>
                <c:pt idx="12">
                  <c:v>0.02</c:v>
                </c:pt>
                <c:pt idx="13">
                  <c:v>1.153846153846154E-4</c:v>
                </c:pt>
                <c:pt idx="14">
                  <c:v>1.1521739130434783E-4</c:v>
                </c:pt>
                <c:pt idx="15">
                  <c:v>1.0153846153846153E-4</c:v>
                </c:pt>
                <c:pt idx="16">
                  <c:v>7.7777777777777782E-5</c:v>
                </c:pt>
                <c:pt idx="17">
                  <c:v>4.8235294117647057E-3</c:v>
                </c:pt>
                <c:pt idx="18">
                  <c:v>1.5889830508474576E-5</c:v>
                </c:pt>
                <c:pt idx="19">
                  <c:v>5.1578947368421057E-4</c:v>
                </c:pt>
                <c:pt idx="20">
                  <c:v>2.7941176470588236E-4</c:v>
                </c:pt>
                <c:pt idx="21">
                  <c:v>3.1555555555555555E-3</c:v>
                </c:pt>
                <c:pt idx="22">
                  <c:v>1.063157894736842E-3</c:v>
                </c:pt>
                <c:pt idx="23">
                  <c:v>8.9999999999999992E-5</c:v>
                </c:pt>
                <c:pt idx="24">
                  <c:v>5.2499999999999986E-4</c:v>
                </c:pt>
                <c:pt idx="25">
                  <c:v>5.2307692307692307E-3</c:v>
                </c:pt>
                <c:pt idx="26">
                  <c:v>0.31</c:v>
                </c:pt>
                <c:pt idx="27">
                  <c:v>5.75</c:v>
                </c:pt>
                <c:pt idx="28">
                  <c:v>1.1428571428571428E-4</c:v>
                </c:pt>
                <c:pt idx="29">
                  <c:v>2.3666666666666669E-2</c:v>
                </c:pt>
                <c:pt idx="30">
                  <c:v>6.9230769230769225E-6</c:v>
                </c:pt>
                <c:pt idx="31">
                  <c:v>1.5625000000000001E-6</c:v>
                </c:pt>
                <c:pt idx="32">
                  <c:v>3.0000000000000001E-6</c:v>
                </c:pt>
                <c:pt idx="33">
                  <c:v>2.8846153846153848E-2</c:v>
                </c:pt>
                <c:pt idx="34">
                  <c:v>1.1428571428571427E-3</c:v>
                </c:pt>
                <c:pt idx="35">
                  <c:v>2.666666666666667E-3</c:v>
                </c:pt>
                <c:pt idx="36">
                  <c:v>1.1666666666666668E-5</c:v>
                </c:pt>
                <c:pt idx="37">
                  <c:v>1.5999999999999999E-3</c:v>
                </c:pt>
                <c:pt idx="38">
                  <c:v>5.2105263157894738E-4</c:v>
                </c:pt>
                <c:pt idx="39">
                  <c:v>1.36E-5</c:v>
                </c:pt>
                <c:pt idx="40">
                  <c:v>1.413793103448276E-4</c:v>
                </c:pt>
                <c:pt idx="41">
                  <c:v>2.8124999999999998E-6</c:v>
                </c:pt>
                <c:pt idx="42">
                  <c:v>1.2714285714285714E-6</c:v>
                </c:pt>
                <c:pt idx="43">
                  <c:v>3.7974683544303798E-6</c:v>
                </c:pt>
                <c:pt idx="44">
                  <c:v>3.2258064516129032E-6</c:v>
                </c:pt>
                <c:pt idx="45">
                  <c:v>1.5789473684210526E-5</c:v>
                </c:pt>
                <c:pt idx="46">
                  <c:v>1.0833333333333334E-5</c:v>
                </c:pt>
                <c:pt idx="47">
                  <c:v>9.2307692307692306E-6</c:v>
                </c:pt>
                <c:pt idx="48">
                  <c:v>3.4117647058823533E-5</c:v>
                </c:pt>
                <c:pt idx="49">
                  <c:v>1.2500000000000001E-5</c:v>
                </c:pt>
                <c:pt idx="50">
                  <c:v>5.0961538461538462E-4</c:v>
                </c:pt>
                <c:pt idx="51">
                  <c:v>1.7058823529411767E-5</c:v>
                </c:pt>
                <c:pt idx="52">
                  <c:v>1.7999999999999997E-5</c:v>
                </c:pt>
                <c:pt idx="53">
                  <c:v>8.7096774193548375E-6</c:v>
                </c:pt>
                <c:pt idx="54">
                  <c:v>2.2916666666666664E-5</c:v>
                </c:pt>
                <c:pt idx="55">
                  <c:v>7.6086956521739141E-6</c:v>
                </c:pt>
                <c:pt idx="56">
                  <c:v>1.2499999999999999E-5</c:v>
                </c:pt>
                <c:pt idx="57">
                  <c:v>7.7777777777777782E-5</c:v>
                </c:pt>
                <c:pt idx="58">
                  <c:v>55</c:v>
                </c:pt>
                <c:pt idx="59">
                  <c:v>6.6666666666666671E-3</c:v>
                </c:pt>
                <c:pt idx="60">
                  <c:v>1.72E-2</c:v>
                </c:pt>
                <c:pt idx="61">
                  <c:v>1.4166666666666668E-5</c:v>
                </c:pt>
                <c:pt idx="62">
                  <c:v>5.0000000000000004E-6</c:v>
                </c:pt>
                <c:pt idx="63">
                  <c:v>5.8139534883720933E-5</c:v>
                </c:pt>
                <c:pt idx="64">
                  <c:v>2.3333333333333336E-6</c:v>
                </c:pt>
                <c:pt idx="65">
                  <c:v>0.13243243243243241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6F8F-473C-A504-BFBBA2BEA096}"/>
            </c:ext>
          </c:extLst>
        </c:ser>
        <c:ser>
          <c:idx val="14"/>
          <c:order val="13"/>
          <c:tx>
            <c:strRef>
              <c:f>Лист2!$AP$1</c:f>
              <c:strCache>
                <c:ptCount val="1"/>
                <c:pt idx="0">
                  <c:v>75</c:v>
                </c:pt>
              </c:strCache>
            </c:strRef>
          </c:tx>
          <c:spPr>
            <a:ln w="12700">
              <a:solidFill>
                <a:schemeClr val="accent3">
                  <a:lumMod val="50000"/>
                </a:schemeClr>
              </a:solidFill>
            </a:ln>
          </c:spPr>
          <c:marker>
            <c:symbol val="none"/>
          </c:marker>
          <c:cat>
            <c:strRef>
              <c:f>Лист2!$A$3:$A$70</c:f>
              <c:strCache>
                <c:ptCount val="67"/>
                <c:pt idx="1">
                  <c:v>Li</c:v>
                </c:pt>
                <c:pt idx="2">
                  <c:v>Be</c:v>
                </c:pt>
                <c:pt idx="3">
                  <c:v>B</c:v>
                </c:pt>
                <c:pt idx="4">
                  <c:v>Na</c:v>
                </c:pt>
                <c:pt idx="5">
                  <c:v>Mg</c:v>
                </c:pt>
                <c:pt idx="6">
                  <c:v>Al</c:v>
                </c:pt>
                <c:pt idx="7">
                  <c:v>Si</c:v>
                </c:pt>
                <c:pt idx="8">
                  <c:v>P</c:v>
                </c:pt>
                <c:pt idx="9">
                  <c:v>S</c:v>
                </c:pt>
                <c:pt idx="10">
                  <c:v>Cl</c:v>
                </c:pt>
                <c:pt idx="11">
                  <c:v>K</c:v>
                </c:pt>
                <c:pt idx="12">
                  <c:v>Ca</c:v>
                </c:pt>
                <c:pt idx="13">
                  <c:v>Sc</c:v>
                </c:pt>
                <c:pt idx="14">
                  <c:v>Ti</c:v>
                </c:pt>
                <c:pt idx="15">
                  <c:v>V</c:v>
                </c:pt>
                <c:pt idx="16">
                  <c:v>Cr</c:v>
                </c:pt>
                <c:pt idx="17">
                  <c:v>Mn</c:v>
                </c:pt>
                <c:pt idx="18">
                  <c:v>Fe</c:v>
                </c:pt>
                <c:pt idx="19">
                  <c:v>Co</c:v>
                </c:pt>
                <c:pt idx="20">
                  <c:v>Ni</c:v>
                </c:pt>
                <c:pt idx="21">
                  <c:v>Cu</c:v>
                </c:pt>
                <c:pt idx="22">
                  <c:v>Zn</c:v>
                </c:pt>
                <c:pt idx="23">
                  <c:v>Ga</c:v>
                </c:pt>
                <c:pt idx="24">
                  <c:v>Ge</c:v>
                </c:pt>
                <c:pt idx="25">
                  <c:v>As</c:v>
                </c:pt>
                <c:pt idx="26">
                  <c:v>Se</c:v>
                </c:pt>
                <c:pt idx="27">
                  <c:v>Br</c:v>
                </c:pt>
                <c:pt idx="28">
                  <c:v>Rb</c:v>
                </c:pt>
                <c:pt idx="29">
                  <c:v>Sr</c:v>
                </c:pt>
                <c:pt idx="30">
                  <c:v>Y</c:v>
                </c:pt>
                <c:pt idx="31">
                  <c:v>Zr</c:v>
                </c:pt>
                <c:pt idx="32">
                  <c:v>Nb</c:v>
                </c:pt>
                <c:pt idx="33">
                  <c:v>Mo</c:v>
                </c:pt>
                <c:pt idx="34">
                  <c:v>Ag</c:v>
                </c:pt>
                <c:pt idx="35">
                  <c:v>Cd</c:v>
                </c:pt>
                <c:pt idx="36">
                  <c:v>Sn</c:v>
                </c:pt>
                <c:pt idx="37">
                  <c:v>Sb</c:v>
                </c:pt>
                <c:pt idx="38">
                  <c:v>I</c:v>
                </c:pt>
                <c:pt idx="39">
                  <c:v>Cs</c:v>
                </c:pt>
                <c:pt idx="40">
                  <c:v>Ba</c:v>
                </c:pt>
                <c:pt idx="41">
                  <c:v>La</c:v>
                </c:pt>
                <c:pt idx="42">
                  <c:v>Ce</c:v>
                </c:pt>
                <c:pt idx="43">
                  <c:v>Pr</c:v>
                </c:pt>
                <c:pt idx="44">
                  <c:v>Nd</c:v>
                </c:pt>
                <c:pt idx="45">
                  <c:v>Sm</c:v>
                </c:pt>
                <c:pt idx="46">
                  <c:v>Eu</c:v>
                </c:pt>
                <c:pt idx="47">
                  <c:v>Gd</c:v>
                </c:pt>
                <c:pt idx="48">
                  <c:v>Tb</c:v>
                </c:pt>
                <c:pt idx="49">
                  <c:v>Dy</c:v>
                </c:pt>
                <c:pt idx="50">
                  <c:v>Ho</c:v>
                </c:pt>
                <c:pt idx="51">
                  <c:v>Er</c:v>
                </c:pt>
                <c:pt idx="52">
                  <c:v>Tm</c:v>
                </c:pt>
                <c:pt idx="53">
                  <c:v>Yb</c:v>
                </c:pt>
                <c:pt idx="54">
                  <c:v>Lu</c:v>
                </c:pt>
                <c:pt idx="55">
                  <c:v>Hf</c:v>
                </c:pt>
                <c:pt idx="56">
                  <c:v>Ta</c:v>
                </c:pt>
                <c:pt idx="57">
                  <c:v>W</c:v>
                </c:pt>
                <c:pt idx="58">
                  <c:v>Re</c:v>
                </c:pt>
                <c:pt idx="59">
                  <c:v>Pt</c:v>
                </c:pt>
                <c:pt idx="60">
                  <c:v>Au</c:v>
                </c:pt>
                <c:pt idx="61">
                  <c:v>Tl</c:v>
                </c:pt>
                <c:pt idx="62">
                  <c:v>Pb</c:v>
                </c:pt>
                <c:pt idx="63">
                  <c:v>Bi</c:v>
                </c:pt>
                <c:pt idx="64">
                  <c:v>Th</c:v>
                </c:pt>
                <c:pt idx="65">
                  <c:v>U</c:v>
                </c:pt>
                <c:pt idx="66">
                  <c:v>F</c:v>
                </c:pt>
              </c:strCache>
            </c:strRef>
          </c:cat>
          <c:val>
            <c:numRef>
              <c:f>Лист2!$AP$3:$AP$70</c:f>
              <c:numCache>
                <c:formatCode>0.00E+00</c:formatCode>
                <c:ptCount val="67"/>
                <c:pt idx="1">
                  <c:v>5.6060606060606066E-3</c:v>
                </c:pt>
                <c:pt idx="2">
                  <c:v>8.3333333333333337E-6</c:v>
                </c:pt>
                <c:pt idx="3">
                  <c:v>1.4E-2</c:v>
                </c:pt>
                <c:pt idx="4">
                  <c:v>2.9166666666666665</c:v>
                </c:pt>
                <c:pt idx="5">
                  <c:v>0.42</c:v>
                </c:pt>
                <c:pt idx="6">
                  <c:v>5.8750000000000007E-8</c:v>
                </c:pt>
                <c:pt idx="7">
                  <c:v>6.1785714285714285E-6</c:v>
                </c:pt>
                <c:pt idx="8">
                  <c:v>9.8571428571428573E-4</c:v>
                </c:pt>
                <c:pt idx="9">
                  <c:v>2.9166666666666665</c:v>
                </c:pt>
                <c:pt idx="10">
                  <c:v>255.55555555555557</c:v>
                </c:pt>
                <c:pt idx="11">
                  <c:v>4.022556390977444E-3</c:v>
                </c:pt>
                <c:pt idx="12">
                  <c:v>1.8124999999999999E-2</c:v>
                </c:pt>
                <c:pt idx="13">
                  <c:v>4.0769230769230773E-5</c:v>
                </c:pt>
                <c:pt idx="14">
                  <c:v>1.0434782608695651E-4</c:v>
                </c:pt>
                <c:pt idx="15">
                  <c:v>3.6923076923076927E-4</c:v>
                </c:pt>
                <c:pt idx="16">
                  <c:v>1.011111111111111E-4</c:v>
                </c:pt>
                <c:pt idx="17">
                  <c:v>1E-3</c:v>
                </c:pt>
                <c:pt idx="18">
                  <c:v>1.6525423728813561E-5</c:v>
                </c:pt>
                <c:pt idx="19">
                  <c:v>2.7368421052631579E-4</c:v>
                </c:pt>
                <c:pt idx="20">
                  <c:v>2.6470588235294115E-4</c:v>
                </c:pt>
                <c:pt idx="21">
                  <c:v>5.5555555555555558E-3</c:v>
                </c:pt>
                <c:pt idx="22">
                  <c:v>9.368421052631579E-4</c:v>
                </c:pt>
                <c:pt idx="23">
                  <c:v>1.2631578947368421E-5</c:v>
                </c:pt>
                <c:pt idx="24">
                  <c:v>5.7499999999999999E-4</c:v>
                </c:pt>
                <c:pt idx="25">
                  <c:v>3.2307692307692306E-3</c:v>
                </c:pt>
                <c:pt idx="26">
                  <c:v>0.185</c:v>
                </c:pt>
                <c:pt idx="27">
                  <c:v>5.65</c:v>
                </c:pt>
                <c:pt idx="28">
                  <c:v>1.2857142857142855E-4</c:v>
                </c:pt>
                <c:pt idx="29">
                  <c:v>2.1333333333333333E-2</c:v>
                </c:pt>
                <c:pt idx="30">
                  <c:v>5.0000000000000004E-6</c:v>
                </c:pt>
                <c:pt idx="31">
                  <c:v>8.1250000000000006E-7</c:v>
                </c:pt>
                <c:pt idx="32">
                  <c:v>2.6363636363636364E-6</c:v>
                </c:pt>
                <c:pt idx="33">
                  <c:v>1.8846153846153846E-2</c:v>
                </c:pt>
                <c:pt idx="34">
                  <c:v>8.5714285714285699E-4</c:v>
                </c:pt>
                <c:pt idx="35">
                  <c:v>1.8666666666666669E-3</c:v>
                </c:pt>
                <c:pt idx="36">
                  <c:v>1.6666666666666667E-5</c:v>
                </c:pt>
                <c:pt idx="37">
                  <c:v>1.5333333333333332E-3</c:v>
                </c:pt>
                <c:pt idx="38">
                  <c:v>1.0526315789473684E-3</c:v>
                </c:pt>
                <c:pt idx="39">
                  <c:v>1.1E-5</c:v>
                </c:pt>
                <c:pt idx="40">
                  <c:v>1.1551724137931034E-4</c:v>
                </c:pt>
                <c:pt idx="41">
                  <c:v>2.3124999999999999E-6</c:v>
                </c:pt>
                <c:pt idx="42">
                  <c:v>1.2428571428571429E-6</c:v>
                </c:pt>
                <c:pt idx="43">
                  <c:v>3.2911392405063285E-6</c:v>
                </c:pt>
                <c:pt idx="44">
                  <c:v>3.2258064516129032E-6</c:v>
                </c:pt>
                <c:pt idx="45">
                  <c:v>1.4035087719298246E-5</c:v>
                </c:pt>
                <c:pt idx="46">
                  <c:v>2.0833333333333336E-5</c:v>
                </c:pt>
                <c:pt idx="47">
                  <c:v>9.6153846153846157E-6</c:v>
                </c:pt>
                <c:pt idx="48">
                  <c:v>2.1176470588235292E-5</c:v>
                </c:pt>
                <c:pt idx="49">
                  <c:v>8.9999999999999985E-6</c:v>
                </c:pt>
                <c:pt idx="50">
                  <c:v>3.3653846153846152E-4</c:v>
                </c:pt>
                <c:pt idx="51">
                  <c:v>1.411764705882353E-5</c:v>
                </c:pt>
                <c:pt idx="52">
                  <c:v>1.5999999999999999E-5</c:v>
                </c:pt>
                <c:pt idx="53">
                  <c:v>9.35483870967742E-6</c:v>
                </c:pt>
                <c:pt idx="54">
                  <c:v>2.5000000000000001E-5</c:v>
                </c:pt>
                <c:pt idx="55">
                  <c:v>5.0000000000000004E-6</c:v>
                </c:pt>
                <c:pt idx="56">
                  <c:v>2.0000000000000002E-5</c:v>
                </c:pt>
                <c:pt idx="57">
                  <c:v>7.7777777777777782E-5</c:v>
                </c:pt>
                <c:pt idx="58">
                  <c:v>18.249999999999996</c:v>
                </c:pt>
                <c:pt idx="59">
                  <c:v>7.7777777777777793E-3</c:v>
                </c:pt>
                <c:pt idx="60">
                  <c:v>1.2E-2</c:v>
                </c:pt>
                <c:pt idx="61">
                  <c:v>1.4166666666666668E-5</c:v>
                </c:pt>
                <c:pt idx="62">
                  <c:v>5.0000000000000004E-6</c:v>
                </c:pt>
                <c:pt idx="63">
                  <c:v>3.7209302325581394E-5</c:v>
                </c:pt>
                <c:pt idx="64">
                  <c:v>1.8333333333333333E-6</c:v>
                </c:pt>
                <c:pt idx="65">
                  <c:v>4.5945945945945942E-2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6F8F-473C-A504-BFBBA2BEA096}"/>
            </c:ext>
          </c:extLst>
        </c:ser>
        <c:ser>
          <c:idx val="15"/>
          <c:order val="14"/>
          <c:tx>
            <c:strRef>
              <c:f>Лист2!$AQ$1</c:f>
              <c:strCache>
                <c:ptCount val="1"/>
                <c:pt idx="0">
                  <c:v>76</c:v>
                </c:pt>
              </c:strCache>
            </c:strRef>
          </c:tx>
          <c:spPr>
            <a:ln w="12700">
              <a:solidFill>
                <a:schemeClr val="accent2">
                  <a:lumMod val="50000"/>
                </a:schemeClr>
              </a:solidFill>
            </a:ln>
          </c:spPr>
          <c:marker>
            <c:symbol val="none"/>
          </c:marker>
          <c:cat>
            <c:strRef>
              <c:f>Лист2!$A$3:$A$70</c:f>
              <c:strCache>
                <c:ptCount val="67"/>
                <c:pt idx="1">
                  <c:v>Li</c:v>
                </c:pt>
                <c:pt idx="2">
                  <c:v>Be</c:v>
                </c:pt>
                <c:pt idx="3">
                  <c:v>B</c:v>
                </c:pt>
                <c:pt idx="4">
                  <c:v>Na</c:v>
                </c:pt>
                <c:pt idx="5">
                  <c:v>Mg</c:v>
                </c:pt>
                <c:pt idx="6">
                  <c:v>Al</c:v>
                </c:pt>
                <c:pt idx="7">
                  <c:v>Si</c:v>
                </c:pt>
                <c:pt idx="8">
                  <c:v>P</c:v>
                </c:pt>
                <c:pt idx="9">
                  <c:v>S</c:v>
                </c:pt>
                <c:pt idx="10">
                  <c:v>Cl</c:v>
                </c:pt>
                <c:pt idx="11">
                  <c:v>K</c:v>
                </c:pt>
                <c:pt idx="12">
                  <c:v>Ca</c:v>
                </c:pt>
                <c:pt idx="13">
                  <c:v>Sc</c:v>
                </c:pt>
                <c:pt idx="14">
                  <c:v>Ti</c:v>
                </c:pt>
                <c:pt idx="15">
                  <c:v>V</c:v>
                </c:pt>
                <c:pt idx="16">
                  <c:v>Cr</c:v>
                </c:pt>
                <c:pt idx="17">
                  <c:v>Mn</c:v>
                </c:pt>
                <c:pt idx="18">
                  <c:v>Fe</c:v>
                </c:pt>
                <c:pt idx="19">
                  <c:v>Co</c:v>
                </c:pt>
                <c:pt idx="20">
                  <c:v>Ni</c:v>
                </c:pt>
                <c:pt idx="21">
                  <c:v>Cu</c:v>
                </c:pt>
                <c:pt idx="22">
                  <c:v>Zn</c:v>
                </c:pt>
                <c:pt idx="23">
                  <c:v>Ga</c:v>
                </c:pt>
                <c:pt idx="24">
                  <c:v>Ge</c:v>
                </c:pt>
                <c:pt idx="25">
                  <c:v>As</c:v>
                </c:pt>
                <c:pt idx="26">
                  <c:v>Se</c:v>
                </c:pt>
                <c:pt idx="27">
                  <c:v>Br</c:v>
                </c:pt>
                <c:pt idx="28">
                  <c:v>Rb</c:v>
                </c:pt>
                <c:pt idx="29">
                  <c:v>Sr</c:v>
                </c:pt>
                <c:pt idx="30">
                  <c:v>Y</c:v>
                </c:pt>
                <c:pt idx="31">
                  <c:v>Zr</c:v>
                </c:pt>
                <c:pt idx="32">
                  <c:v>Nb</c:v>
                </c:pt>
                <c:pt idx="33">
                  <c:v>Mo</c:v>
                </c:pt>
                <c:pt idx="34">
                  <c:v>Ag</c:v>
                </c:pt>
                <c:pt idx="35">
                  <c:v>Cd</c:v>
                </c:pt>
                <c:pt idx="36">
                  <c:v>Sn</c:v>
                </c:pt>
                <c:pt idx="37">
                  <c:v>Sb</c:v>
                </c:pt>
                <c:pt idx="38">
                  <c:v>I</c:v>
                </c:pt>
                <c:pt idx="39">
                  <c:v>Cs</c:v>
                </c:pt>
                <c:pt idx="40">
                  <c:v>Ba</c:v>
                </c:pt>
                <c:pt idx="41">
                  <c:v>La</c:v>
                </c:pt>
                <c:pt idx="42">
                  <c:v>Ce</c:v>
                </c:pt>
                <c:pt idx="43">
                  <c:v>Pr</c:v>
                </c:pt>
                <c:pt idx="44">
                  <c:v>Nd</c:v>
                </c:pt>
                <c:pt idx="45">
                  <c:v>Sm</c:v>
                </c:pt>
                <c:pt idx="46">
                  <c:v>Eu</c:v>
                </c:pt>
                <c:pt idx="47">
                  <c:v>Gd</c:v>
                </c:pt>
                <c:pt idx="48">
                  <c:v>Tb</c:v>
                </c:pt>
                <c:pt idx="49">
                  <c:v>Dy</c:v>
                </c:pt>
                <c:pt idx="50">
                  <c:v>Ho</c:v>
                </c:pt>
                <c:pt idx="51">
                  <c:v>Er</c:v>
                </c:pt>
                <c:pt idx="52">
                  <c:v>Tm</c:v>
                </c:pt>
                <c:pt idx="53">
                  <c:v>Yb</c:v>
                </c:pt>
                <c:pt idx="54">
                  <c:v>Lu</c:v>
                </c:pt>
                <c:pt idx="55">
                  <c:v>Hf</c:v>
                </c:pt>
                <c:pt idx="56">
                  <c:v>Ta</c:v>
                </c:pt>
                <c:pt idx="57">
                  <c:v>W</c:v>
                </c:pt>
                <c:pt idx="58">
                  <c:v>Re</c:v>
                </c:pt>
                <c:pt idx="59">
                  <c:v>Pt</c:v>
                </c:pt>
                <c:pt idx="60">
                  <c:v>Au</c:v>
                </c:pt>
                <c:pt idx="61">
                  <c:v>Tl</c:v>
                </c:pt>
                <c:pt idx="62">
                  <c:v>Pb</c:v>
                </c:pt>
                <c:pt idx="63">
                  <c:v>Bi</c:v>
                </c:pt>
                <c:pt idx="64">
                  <c:v>Th</c:v>
                </c:pt>
                <c:pt idx="65">
                  <c:v>U</c:v>
                </c:pt>
                <c:pt idx="66">
                  <c:v>F</c:v>
                </c:pt>
              </c:strCache>
            </c:strRef>
          </c:cat>
          <c:val>
            <c:numRef>
              <c:f>Лист2!$AQ$3:$AQ$70</c:f>
              <c:numCache>
                <c:formatCode>0.00E+00</c:formatCode>
                <c:ptCount val="67"/>
                <c:pt idx="1">
                  <c:v>7.1212121212121211E-3</c:v>
                </c:pt>
                <c:pt idx="2">
                  <c:v>8.3333333333333337E-6</c:v>
                </c:pt>
                <c:pt idx="3">
                  <c:v>1.3300000000000001E-2</c:v>
                </c:pt>
                <c:pt idx="4">
                  <c:v>3.3333333333333335</c:v>
                </c:pt>
                <c:pt idx="5">
                  <c:v>0.5</c:v>
                </c:pt>
                <c:pt idx="6">
                  <c:v>1.875E-7</c:v>
                </c:pt>
                <c:pt idx="7">
                  <c:v>6.142857142857143E-6</c:v>
                </c:pt>
                <c:pt idx="8">
                  <c:v>7.1428571428571429E-4</c:v>
                </c:pt>
                <c:pt idx="9">
                  <c:v>3.5833333333333335</c:v>
                </c:pt>
                <c:pt idx="10">
                  <c:v>300</c:v>
                </c:pt>
                <c:pt idx="11">
                  <c:v>4.887218045112782E-3</c:v>
                </c:pt>
                <c:pt idx="12">
                  <c:v>1.9375E-2</c:v>
                </c:pt>
                <c:pt idx="13">
                  <c:v>5.2307692307692313E-5</c:v>
                </c:pt>
                <c:pt idx="14">
                  <c:v>1.2826086956521741E-4</c:v>
                </c:pt>
                <c:pt idx="15">
                  <c:v>3.076923076923077E-4</c:v>
                </c:pt>
                <c:pt idx="16">
                  <c:v>1E-4</c:v>
                </c:pt>
                <c:pt idx="17">
                  <c:v>3.1764705882352941E-3</c:v>
                </c:pt>
                <c:pt idx="18">
                  <c:v>1.5677966101694913E-5</c:v>
                </c:pt>
                <c:pt idx="19">
                  <c:v>6.157894736842104E-4</c:v>
                </c:pt>
                <c:pt idx="20">
                  <c:v>3.8235294117647055E-4</c:v>
                </c:pt>
                <c:pt idx="21">
                  <c:v>8.222222222222221E-3</c:v>
                </c:pt>
                <c:pt idx="22">
                  <c:v>1.1473684210526315E-3</c:v>
                </c:pt>
                <c:pt idx="23">
                  <c:v>2.4210526315789474E-5</c:v>
                </c:pt>
                <c:pt idx="24">
                  <c:v>7.4374999999999995E-4</c:v>
                </c:pt>
                <c:pt idx="25">
                  <c:v>4.0769230769230769E-3</c:v>
                </c:pt>
                <c:pt idx="26">
                  <c:v>0.215</c:v>
                </c:pt>
                <c:pt idx="27">
                  <c:v>6.7</c:v>
                </c:pt>
                <c:pt idx="28">
                  <c:v>1.2857142857142855E-4</c:v>
                </c:pt>
                <c:pt idx="29">
                  <c:v>2.5666666666666667E-2</c:v>
                </c:pt>
                <c:pt idx="30">
                  <c:v>5.0000000000000004E-6</c:v>
                </c:pt>
                <c:pt idx="31">
                  <c:v>9.9999999999999995E-7</c:v>
                </c:pt>
                <c:pt idx="32">
                  <c:v>3.5454545454545458E-6</c:v>
                </c:pt>
                <c:pt idx="33">
                  <c:v>2.3461538461538461E-2</c:v>
                </c:pt>
                <c:pt idx="34">
                  <c:v>1.1428571428571427E-3</c:v>
                </c:pt>
                <c:pt idx="35">
                  <c:v>2.666666666666667E-3</c:v>
                </c:pt>
                <c:pt idx="36">
                  <c:v>1.6666666666666667E-5</c:v>
                </c:pt>
                <c:pt idx="37">
                  <c:v>1.4666666666666667E-3</c:v>
                </c:pt>
                <c:pt idx="38">
                  <c:v>8.8421052631578953E-4</c:v>
                </c:pt>
                <c:pt idx="39">
                  <c:v>1.1400000000000001E-5</c:v>
                </c:pt>
                <c:pt idx="40">
                  <c:v>1.6034482758620688E-4</c:v>
                </c:pt>
                <c:pt idx="41">
                  <c:v>3.1250000000000001E-6</c:v>
                </c:pt>
                <c:pt idx="42">
                  <c:v>1.9999999999999999E-6</c:v>
                </c:pt>
                <c:pt idx="43">
                  <c:v>3.9240506329113921E-6</c:v>
                </c:pt>
                <c:pt idx="44">
                  <c:v>4.8387096774193552E-6</c:v>
                </c:pt>
                <c:pt idx="45">
                  <c:v>1.2280701754385964E-5</c:v>
                </c:pt>
                <c:pt idx="46">
                  <c:v>3.2500000000000004E-5</c:v>
                </c:pt>
                <c:pt idx="47">
                  <c:v>6.3461538461538457E-6</c:v>
                </c:pt>
                <c:pt idx="48">
                  <c:v>1.8823529411764708E-5</c:v>
                </c:pt>
                <c:pt idx="49">
                  <c:v>1.4250000000000001E-5</c:v>
                </c:pt>
                <c:pt idx="50">
                  <c:v>3.9423076923076922E-4</c:v>
                </c:pt>
                <c:pt idx="51">
                  <c:v>1.3823529411764706E-5</c:v>
                </c:pt>
                <c:pt idx="52">
                  <c:v>2.0000000000000002E-5</c:v>
                </c:pt>
                <c:pt idx="53">
                  <c:v>1.032258064516129E-5</c:v>
                </c:pt>
                <c:pt idx="54">
                  <c:v>1.2500000000000001E-5</c:v>
                </c:pt>
                <c:pt idx="55">
                  <c:v>6.5217391304347829E-6</c:v>
                </c:pt>
                <c:pt idx="56">
                  <c:v>2.3749999999999998E-5</c:v>
                </c:pt>
                <c:pt idx="57">
                  <c:v>6.1111111111111107E-5</c:v>
                </c:pt>
                <c:pt idx="58">
                  <c:v>30.499999999999996</c:v>
                </c:pt>
                <c:pt idx="59">
                  <c:v>8.8888888888888889E-3</c:v>
                </c:pt>
                <c:pt idx="60">
                  <c:v>2.1999999999999999E-2</c:v>
                </c:pt>
                <c:pt idx="61">
                  <c:v>2.0000000000000002E-5</c:v>
                </c:pt>
                <c:pt idx="62">
                  <c:v>5.0000000000000004E-6</c:v>
                </c:pt>
                <c:pt idx="63">
                  <c:v>5.8139534883720933E-5</c:v>
                </c:pt>
                <c:pt idx="64">
                  <c:v>2.5833333333333333E-6</c:v>
                </c:pt>
                <c:pt idx="65">
                  <c:v>7.8378378378378369E-2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6F8F-473C-A504-BFBBA2BEA096}"/>
            </c:ext>
          </c:extLst>
        </c:ser>
        <c:ser>
          <c:idx val="16"/>
          <c:order val="15"/>
          <c:tx>
            <c:strRef>
              <c:f>Лист2!$AR$1</c:f>
              <c:strCache>
                <c:ptCount val="1"/>
                <c:pt idx="0">
                  <c:v>77</c:v>
                </c:pt>
              </c:strCache>
            </c:strRef>
          </c:tx>
          <c:spPr>
            <a:ln w="12700">
              <a:solidFill>
                <a:schemeClr val="accent5">
                  <a:lumMod val="50000"/>
                </a:schemeClr>
              </a:solidFill>
            </a:ln>
          </c:spPr>
          <c:marker>
            <c:symbol val="none"/>
          </c:marker>
          <c:cat>
            <c:strRef>
              <c:f>Лист2!$A$3:$A$70</c:f>
              <c:strCache>
                <c:ptCount val="67"/>
                <c:pt idx="1">
                  <c:v>Li</c:v>
                </c:pt>
                <c:pt idx="2">
                  <c:v>Be</c:v>
                </c:pt>
                <c:pt idx="3">
                  <c:v>B</c:v>
                </c:pt>
                <c:pt idx="4">
                  <c:v>Na</c:v>
                </c:pt>
                <c:pt idx="5">
                  <c:v>Mg</c:v>
                </c:pt>
                <c:pt idx="6">
                  <c:v>Al</c:v>
                </c:pt>
                <c:pt idx="7">
                  <c:v>Si</c:v>
                </c:pt>
                <c:pt idx="8">
                  <c:v>P</c:v>
                </c:pt>
                <c:pt idx="9">
                  <c:v>S</c:v>
                </c:pt>
                <c:pt idx="10">
                  <c:v>Cl</c:v>
                </c:pt>
                <c:pt idx="11">
                  <c:v>K</c:v>
                </c:pt>
                <c:pt idx="12">
                  <c:v>Ca</c:v>
                </c:pt>
                <c:pt idx="13">
                  <c:v>Sc</c:v>
                </c:pt>
                <c:pt idx="14">
                  <c:v>Ti</c:v>
                </c:pt>
                <c:pt idx="15">
                  <c:v>V</c:v>
                </c:pt>
                <c:pt idx="16">
                  <c:v>Cr</c:v>
                </c:pt>
                <c:pt idx="17">
                  <c:v>Mn</c:v>
                </c:pt>
                <c:pt idx="18">
                  <c:v>Fe</c:v>
                </c:pt>
                <c:pt idx="19">
                  <c:v>Co</c:v>
                </c:pt>
                <c:pt idx="20">
                  <c:v>Ni</c:v>
                </c:pt>
                <c:pt idx="21">
                  <c:v>Cu</c:v>
                </c:pt>
                <c:pt idx="22">
                  <c:v>Zn</c:v>
                </c:pt>
                <c:pt idx="23">
                  <c:v>Ga</c:v>
                </c:pt>
                <c:pt idx="24">
                  <c:v>Ge</c:v>
                </c:pt>
                <c:pt idx="25">
                  <c:v>As</c:v>
                </c:pt>
                <c:pt idx="26">
                  <c:v>Se</c:v>
                </c:pt>
                <c:pt idx="27">
                  <c:v>Br</c:v>
                </c:pt>
                <c:pt idx="28">
                  <c:v>Rb</c:v>
                </c:pt>
                <c:pt idx="29">
                  <c:v>Sr</c:v>
                </c:pt>
                <c:pt idx="30">
                  <c:v>Y</c:v>
                </c:pt>
                <c:pt idx="31">
                  <c:v>Zr</c:v>
                </c:pt>
                <c:pt idx="32">
                  <c:v>Nb</c:v>
                </c:pt>
                <c:pt idx="33">
                  <c:v>Mo</c:v>
                </c:pt>
                <c:pt idx="34">
                  <c:v>Ag</c:v>
                </c:pt>
                <c:pt idx="35">
                  <c:v>Cd</c:v>
                </c:pt>
                <c:pt idx="36">
                  <c:v>Sn</c:v>
                </c:pt>
                <c:pt idx="37">
                  <c:v>Sb</c:v>
                </c:pt>
                <c:pt idx="38">
                  <c:v>I</c:v>
                </c:pt>
                <c:pt idx="39">
                  <c:v>Cs</c:v>
                </c:pt>
                <c:pt idx="40">
                  <c:v>Ba</c:v>
                </c:pt>
                <c:pt idx="41">
                  <c:v>La</c:v>
                </c:pt>
                <c:pt idx="42">
                  <c:v>Ce</c:v>
                </c:pt>
                <c:pt idx="43">
                  <c:v>Pr</c:v>
                </c:pt>
                <c:pt idx="44">
                  <c:v>Nd</c:v>
                </c:pt>
                <c:pt idx="45">
                  <c:v>Sm</c:v>
                </c:pt>
                <c:pt idx="46">
                  <c:v>Eu</c:v>
                </c:pt>
                <c:pt idx="47">
                  <c:v>Gd</c:v>
                </c:pt>
                <c:pt idx="48">
                  <c:v>Tb</c:v>
                </c:pt>
                <c:pt idx="49">
                  <c:v>Dy</c:v>
                </c:pt>
                <c:pt idx="50">
                  <c:v>Ho</c:v>
                </c:pt>
                <c:pt idx="51">
                  <c:v>Er</c:v>
                </c:pt>
                <c:pt idx="52">
                  <c:v>Tm</c:v>
                </c:pt>
                <c:pt idx="53">
                  <c:v>Yb</c:v>
                </c:pt>
                <c:pt idx="54">
                  <c:v>Lu</c:v>
                </c:pt>
                <c:pt idx="55">
                  <c:v>Hf</c:v>
                </c:pt>
                <c:pt idx="56">
                  <c:v>Ta</c:v>
                </c:pt>
                <c:pt idx="57">
                  <c:v>W</c:v>
                </c:pt>
                <c:pt idx="58">
                  <c:v>Re</c:v>
                </c:pt>
                <c:pt idx="59">
                  <c:v>Pt</c:v>
                </c:pt>
                <c:pt idx="60">
                  <c:v>Au</c:v>
                </c:pt>
                <c:pt idx="61">
                  <c:v>Tl</c:v>
                </c:pt>
                <c:pt idx="62">
                  <c:v>Pb</c:v>
                </c:pt>
                <c:pt idx="63">
                  <c:v>Bi</c:v>
                </c:pt>
                <c:pt idx="64">
                  <c:v>Th</c:v>
                </c:pt>
                <c:pt idx="65">
                  <c:v>U</c:v>
                </c:pt>
                <c:pt idx="66">
                  <c:v>F</c:v>
                </c:pt>
              </c:strCache>
            </c:strRef>
          </c:cat>
          <c:val>
            <c:numRef>
              <c:f>Лист2!$AR$3:$AR$70</c:f>
              <c:numCache>
                <c:formatCode>0.00E+00</c:formatCode>
                <c:ptCount val="67"/>
                <c:pt idx="1">
                  <c:v>7.575757575757576E-3</c:v>
                </c:pt>
                <c:pt idx="2">
                  <c:v>8.3333333333333337E-6</c:v>
                </c:pt>
                <c:pt idx="3">
                  <c:v>1.11E-2</c:v>
                </c:pt>
                <c:pt idx="4">
                  <c:v>3.125</c:v>
                </c:pt>
                <c:pt idx="5">
                  <c:v>0.44666666666666671</c:v>
                </c:pt>
                <c:pt idx="6">
                  <c:v>6.3749999999999985E-8</c:v>
                </c:pt>
                <c:pt idx="7">
                  <c:v>5.0714285714285714E-6</c:v>
                </c:pt>
                <c:pt idx="8">
                  <c:v>7.1428571428571429E-4</c:v>
                </c:pt>
                <c:pt idx="9">
                  <c:v>3.4583333333333335</c:v>
                </c:pt>
                <c:pt idx="10">
                  <c:v>266.66666666666669</c:v>
                </c:pt>
                <c:pt idx="11">
                  <c:v>4.4360902255639097E-3</c:v>
                </c:pt>
                <c:pt idx="12">
                  <c:v>1.9375E-2</c:v>
                </c:pt>
                <c:pt idx="13">
                  <c:v>5.7692307692307698E-5</c:v>
                </c:pt>
                <c:pt idx="14">
                  <c:v>1.4130434782608694E-4</c:v>
                </c:pt>
                <c:pt idx="15">
                  <c:v>2.7692307692307695E-4</c:v>
                </c:pt>
                <c:pt idx="16">
                  <c:v>9.1111111111111105E-5</c:v>
                </c:pt>
                <c:pt idx="17">
                  <c:v>3.1764705882352941E-3</c:v>
                </c:pt>
                <c:pt idx="18">
                  <c:v>1.5254237288135594E-5</c:v>
                </c:pt>
                <c:pt idx="19">
                  <c:v>8.789473684210526E-4</c:v>
                </c:pt>
                <c:pt idx="20">
                  <c:v>6.1764705882352941E-4</c:v>
                </c:pt>
                <c:pt idx="21">
                  <c:v>1.0666666666666666E-2</c:v>
                </c:pt>
                <c:pt idx="22">
                  <c:v>9.052631578947369E-4</c:v>
                </c:pt>
                <c:pt idx="23">
                  <c:v>2.0526315789473685E-5</c:v>
                </c:pt>
                <c:pt idx="24">
                  <c:v>6.0624999999999991E-4</c:v>
                </c:pt>
                <c:pt idx="25">
                  <c:v>5.0000000000000001E-3</c:v>
                </c:pt>
                <c:pt idx="26">
                  <c:v>0.26500000000000001</c:v>
                </c:pt>
                <c:pt idx="27">
                  <c:v>5.85</c:v>
                </c:pt>
                <c:pt idx="28">
                  <c:v>1.0714285714285714E-4</c:v>
                </c:pt>
                <c:pt idx="29">
                  <c:v>2.3333333333333331E-2</c:v>
                </c:pt>
                <c:pt idx="30">
                  <c:v>2.3461538461538459E-6</c:v>
                </c:pt>
                <c:pt idx="31">
                  <c:v>6.8749999999999998E-7</c:v>
                </c:pt>
                <c:pt idx="32">
                  <c:v>2.9090909090909093E-6</c:v>
                </c:pt>
                <c:pt idx="33">
                  <c:v>2.8076923076923076E-2</c:v>
                </c:pt>
                <c:pt idx="34">
                  <c:v>1E-3</c:v>
                </c:pt>
                <c:pt idx="35">
                  <c:v>2.3999999999999998E-3</c:v>
                </c:pt>
                <c:pt idx="36">
                  <c:v>1.6666666666666667E-5</c:v>
                </c:pt>
                <c:pt idx="37">
                  <c:v>1.8E-3</c:v>
                </c:pt>
                <c:pt idx="38">
                  <c:v>1.3684210526315791E-3</c:v>
                </c:pt>
                <c:pt idx="39">
                  <c:v>1.1E-5</c:v>
                </c:pt>
                <c:pt idx="40">
                  <c:v>8.9655172413793103E-5</c:v>
                </c:pt>
                <c:pt idx="41">
                  <c:v>1.5625000000000001E-6</c:v>
                </c:pt>
                <c:pt idx="42">
                  <c:v>2.8571428571428575E-7</c:v>
                </c:pt>
                <c:pt idx="43">
                  <c:v>1.6455696202531643E-6</c:v>
                </c:pt>
                <c:pt idx="44">
                  <c:v>1.5483870967741935E-6</c:v>
                </c:pt>
                <c:pt idx="45">
                  <c:v>1.4035087719298246E-5</c:v>
                </c:pt>
                <c:pt idx="46">
                  <c:v>2.2499999999999998E-5</c:v>
                </c:pt>
                <c:pt idx="47">
                  <c:v>7.3076923076923076E-6</c:v>
                </c:pt>
                <c:pt idx="48">
                  <c:v>2.235294117647059E-5</c:v>
                </c:pt>
                <c:pt idx="49">
                  <c:v>6.4999999999999996E-6</c:v>
                </c:pt>
                <c:pt idx="50">
                  <c:v>4.6153846153846153E-4</c:v>
                </c:pt>
                <c:pt idx="51">
                  <c:v>5.8823529411764709E-6</c:v>
                </c:pt>
                <c:pt idx="52">
                  <c:v>2.1999999999999999E-5</c:v>
                </c:pt>
                <c:pt idx="53">
                  <c:v>7.4193548387096767E-6</c:v>
                </c:pt>
                <c:pt idx="54">
                  <c:v>1.6666666666666667E-5</c:v>
                </c:pt>
                <c:pt idx="55">
                  <c:v>6.7391304347826098E-6</c:v>
                </c:pt>
                <c:pt idx="56">
                  <c:v>1.3749999999999999E-5</c:v>
                </c:pt>
                <c:pt idx="57">
                  <c:v>6.1111111111111107E-5</c:v>
                </c:pt>
                <c:pt idx="58">
                  <c:v>84.999999999999986</c:v>
                </c:pt>
                <c:pt idx="59">
                  <c:v>6.6666666666666671E-3</c:v>
                </c:pt>
                <c:pt idx="60">
                  <c:v>1.84E-2</c:v>
                </c:pt>
                <c:pt idx="61">
                  <c:v>1.5833333333333333E-5</c:v>
                </c:pt>
                <c:pt idx="62">
                  <c:v>5.0000000000000004E-6</c:v>
                </c:pt>
                <c:pt idx="63">
                  <c:v>4.6511627906976741E-5</c:v>
                </c:pt>
                <c:pt idx="64">
                  <c:v>1.9166666666666664E-6</c:v>
                </c:pt>
                <c:pt idx="65">
                  <c:v>0.13243243243243241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6F8F-473C-A504-BFBBA2BEA096}"/>
            </c:ext>
          </c:extLst>
        </c:ser>
        <c:ser>
          <c:idx val="17"/>
          <c:order val="16"/>
          <c:tx>
            <c:strRef>
              <c:f>Лист2!$AS$1</c:f>
              <c:strCache>
                <c:ptCount val="1"/>
                <c:pt idx="0">
                  <c:v>78</c:v>
                </c:pt>
              </c:strCache>
            </c:strRef>
          </c:tx>
          <c:spPr>
            <a:ln w="12700">
              <a:solidFill>
                <a:schemeClr val="accent2">
                  <a:lumMod val="75000"/>
                </a:schemeClr>
              </a:solidFill>
            </a:ln>
          </c:spPr>
          <c:marker>
            <c:symbol val="none"/>
          </c:marker>
          <c:cat>
            <c:strRef>
              <c:f>Лист2!$A$3:$A$70</c:f>
              <c:strCache>
                <c:ptCount val="67"/>
                <c:pt idx="1">
                  <c:v>Li</c:v>
                </c:pt>
                <c:pt idx="2">
                  <c:v>Be</c:v>
                </c:pt>
                <c:pt idx="3">
                  <c:v>B</c:v>
                </c:pt>
                <c:pt idx="4">
                  <c:v>Na</c:v>
                </c:pt>
                <c:pt idx="5">
                  <c:v>Mg</c:v>
                </c:pt>
                <c:pt idx="6">
                  <c:v>Al</c:v>
                </c:pt>
                <c:pt idx="7">
                  <c:v>Si</c:v>
                </c:pt>
                <c:pt idx="8">
                  <c:v>P</c:v>
                </c:pt>
                <c:pt idx="9">
                  <c:v>S</c:v>
                </c:pt>
                <c:pt idx="10">
                  <c:v>Cl</c:v>
                </c:pt>
                <c:pt idx="11">
                  <c:v>K</c:v>
                </c:pt>
                <c:pt idx="12">
                  <c:v>Ca</c:v>
                </c:pt>
                <c:pt idx="13">
                  <c:v>Sc</c:v>
                </c:pt>
                <c:pt idx="14">
                  <c:v>Ti</c:v>
                </c:pt>
                <c:pt idx="15">
                  <c:v>V</c:v>
                </c:pt>
                <c:pt idx="16">
                  <c:v>Cr</c:v>
                </c:pt>
                <c:pt idx="17">
                  <c:v>Mn</c:v>
                </c:pt>
                <c:pt idx="18">
                  <c:v>Fe</c:v>
                </c:pt>
                <c:pt idx="19">
                  <c:v>Co</c:v>
                </c:pt>
                <c:pt idx="20">
                  <c:v>Ni</c:v>
                </c:pt>
                <c:pt idx="21">
                  <c:v>Cu</c:v>
                </c:pt>
                <c:pt idx="22">
                  <c:v>Zn</c:v>
                </c:pt>
                <c:pt idx="23">
                  <c:v>Ga</c:v>
                </c:pt>
                <c:pt idx="24">
                  <c:v>Ge</c:v>
                </c:pt>
                <c:pt idx="25">
                  <c:v>As</c:v>
                </c:pt>
                <c:pt idx="26">
                  <c:v>Se</c:v>
                </c:pt>
                <c:pt idx="27">
                  <c:v>Br</c:v>
                </c:pt>
                <c:pt idx="28">
                  <c:v>Rb</c:v>
                </c:pt>
                <c:pt idx="29">
                  <c:v>Sr</c:v>
                </c:pt>
                <c:pt idx="30">
                  <c:v>Y</c:v>
                </c:pt>
                <c:pt idx="31">
                  <c:v>Zr</c:v>
                </c:pt>
                <c:pt idx="32">
                  <c:v>Nb</c:v>
                </c:pt>
                <c:pt idx="33">
                  <c:v>Mo</c:v>
                </c:pt>
                <c:pt idx="34">
                  <c:v>Ag</c:v>
                </c:pt>
                <c:pt idx="35">
                  <c:v>Cd</c:v>
                </c:pt>
                <c:pt idx="36">
                  <c:v>Sn</c:v>
                </c:pt>
                <c:pt idx="37">
                  <c:v>Sb</c:v>
                </c:pt>
                <c:pt idx="38">
                  <c:v>I</c:v>
                </c:pt>
                <c:pt idx="39">
                  <c:v>Cs</c:v>
                </c:pt>
                <c:pt idx="40">
                  <c:v>Ba</c:v>
                </c:pt>
                <c:pt idx="41">
                  <c:v>La</c:v>
                </c:pt>
                <c:pt idx="42">
                  <c:v>Ce</c:v>
                </c:pt>
                <c:pt idx="43">
                  <c:v>Pr</c:v>
                </c:pt>
                <c:pt idx="44">
                  <c:v>Nd</c:v>
                </c:pt>
                <c:pt idx="45">
                  <c:v>Sm</c:v>
                </c:pt>
                <c:pt idx="46">
                  <c:v>Eu</c:v>
                </c:pt>
                <c:pt idx="47">
                  <c:v>Gd</c:v>
                </c:pt>
                <c:pt idx="48">
                  <c:v>Tb</c:v>
                </c:pt>
                <c:pt idx="49">
                  <c:v>Dy</c:v>
                </c:pt>
                <c:pt idx="50">
                  <c:v>Ho</c:v>
                </c:pt>
                <c:pt idx="51">
                  <c:v>Er</c:v>
                </c:pt>
                <c:pt idx="52">
                  <c:v>Tm</c:v>
                </c:pt>
                <c:pt idx="53">
                  <c:v>Yb</c:v>
                </c:pt>
                <c:pt idx="54">
                  <c:v>Lu</c:v>
                </c:pt>
                <c:pt idx="55">
                  <c:v>Hf</c:v>
                </c:pt>
                <c:pt idx="56">
                  <c:v>Ta</c:v>
                </c:pt>
                <c:pt idx="57">
                  <c:v>W</c:v>
                </c:pt>
                <c:pt idx="58">
                  <c:v>Re</c:v>
                </c:pt>
                <c:pt idx="59">
                  <c:v>Pt</c:v>
                </c:pt>
                <c:pt idx="60">
                  <c:v>Au</c:v>
                </c:pt>
                <c:pt idx="61">
                  <c:v>Tl</c:v>
                </c:pt>
                <c:pt idx="62">
                  <c:v>Pb</c:v>
                </c:pt>
                <c:pt idx="63">
                  <c:v>Bi</c:v>
                </c:pt>
                <c:pt idx="64">
                  <c:v>Th</c:v>
                </c:pt>
                <c:pt idx="65">
                  <c:v>U</c:v>
                </c:pt>
                <c:pt idx="66">
                  <c:v>F</c:v>
                </c:pt>
              </c:strCache>
            </c:strRef>
          </c:cat>
          <c:val>
            <c:numRef>
              <c:f>Лист2!$AS$3:$AS$70</c:f>
              <c:numCache>
                <c:formatCode>0.00E+00</c:formatCode>
                <c:ptCount val="67"/>
                <c:pt idx="1">
                  <c:v>7.2727272727272727E-3</c:v>
                </c:pt>
                <c:pt idx="2">
                  <c:v>8.3333333333333337E-6</c:v>
                </c:pt>
                <c:pt idx="3">
                  <c:v>9.4999999999999998E-3</c:v>
                </c:pt>
                <c:pt idx="4">
                  <c:v>2.9166666666666665</c:v>
                </c:pt>
                <c:pt idx="5">
                  <c:v>0.43333333333333329</c:v>
                </c:pt>
                <c:pt idx="6">
                  <c:v>1.2625000000000001E-7</c:v>
                </c:pt>
                <c:pt idx="7">
                  <c:v>4.5357142857142856E-6</c:v>
                </c:pt>
                <c:pt idx="8">
                  <c:v>7.1428571428571429E-4</c:v>
                </c:pt>
                <c:pt idx="9">
                  <c:v>3.2083333333333335</c:v>
                </c:pt>
                <c:pt idx="10">
                  <c:v>255.55555555555557</c:v>
                </c:pt>
                <c:pt idx="11">
                  <c:v>5.0375939849624058E-3</c:v>
                </c:pt>
                <c:pt idx="12">
                  <c:v>1.8749999999999999E-2</c:v>
                </c:pt>
                <c:pt idx="13">
                  <c:v>7.4615384615384615E-5</c:v>
                </c:pt>
                <c:pt idx="14">
                  <c:v>2.1956521739130436E-4</c:v>
                </c:pt>
                <c:pt idx="15">
                  <c:v>3.0769230769230768E-5</c:v>
                </c:pt>
                <c:pt idx="16">
                  <c:v>6.1111111111111107E-5</c:v>
                </c:pt>
                <c:pt idx="17">
                  <c:v>6.3529411764705881E-3</c:v>
                </c:pt>
                <c:pt idx="18">
                  <c:v>1.3347457627118643E-5</c:v>
                </c:pt>
                <c:pt idx="19">
                  <c:v>1.2105263157894737E-3</c:v>
                </c:pt>
                <c:pt idx="20">
                  <c:v>9.2647058823529412E-4</c:v>
                </c:pt>
                <c:pt idx="21">
                  <c:v>1.3111111111111112E-2</c:v>
                </c:pt>
                <c:pt idx="22">
                  <c:v>8.3157894736842104E-3</c:v>
                </c:pt>
                <c:pt idx="23">
                  <c:v>4.8421052631578948E-5</c:v>
                </c:pt>
                <c:pt idx="24">
                  <c:v>4.4374999999999997E-4</c:v>
                </c:pt>
                <c:pt idx="25">
                  <c:v>4.7692307692307695E-3</c:v>
                </c:pt>
                <c:pt idx="26">
                  <c:v>0.24</c:v>
                </c:pt>
                <c:pt idx="27">
                  <c:v>5.85</c:v>
                </c:pt>
                <c:pt idx="28">
                  <c:v>1.2285714285714284E-4</c:v>
                </c:pt>
                <c:pt idx="29">
                  <c:v>2.8000000000000001E-2</c:v>
                </c:pt>
                <c:pt idx="30">
                  <c:v>3.2307692307692309E-6</c:v>
                </c:pt>
                <c:pt idx="31">
                  <c:v>9.9999999999999995E-7</c:v>
                </c:pt>
                <c:pt idx="32">
                  <c:v>2.0909090909090907E-6</c:v>
                </c:pt>
                <c:pt idx="33">
                  <c:v>5.2307692307692305E-2</c:v>
                </c:pt>
                <c:pt idx="34">
                  <c:v>2.142857142857143E-3</c:v>
                </c:pt>
                <c:pt idx="35">
                  <c:v>6.6666666666666671E-3</c:v>
                </c:pt>
                <c:pt idx="36">
                  <c:v>2.4999999999999998E-5</c:v>
                </c:pt>
                <c:pt idx="37">
                  <c:v>2.9333333333333334E-3</c:v>
                </c:pt>
                <c:pt idx="38">
                  <c:v>5.4736842105263164E-3</c:v>
                </c:pt>
                <c:pt idx="39">
                  <c:v>1.4399999999999999E-5</c:v>
                </c:pt>
                <c:pt idx="40">
                  <c:v>8.6206896551724145E-5</c:v>
                </c:pt>
                <c:pt idx="41">
                  <c:v>1.7187500000000001E-6</c:v>
                </c:pt>
                <c:pt idx="42">
                  <c:v>7.7142857142857148E-7</c:v>
                </c:pt>
                <c:pt idx="43">
                  <c:v>4.8101265822784807E-6</c:v>
                </c:pt>
                <c:pt idx="44">
                  <c:v>3.870967741935484E-6</c:v>
                </c:pt>
                <c:pt idx="45">
                  <c:v>1.7543859649122806E-5</c:v>
                </c:pt>
                <c:pt idx="46">
                  <c:v>1.2500000000000001E-5</c:v>
                </c:pt>
                <c:pt idx="47">
                  <c:v>1.1538461538461538E-5</c:v>
                </c:pt>
                <c:pt idx="48">
                  <c:v>2.3529411764705886E-4</c:v>
                </c:pt>
                <c:pt idx="49">
                  <c:v>1.15E-5</c:v>
                </c:pt>
                <c:pt idx="50">
                  <c:v>1.5E-3</c:v>
                </c:pt>
                <c:pt idx="51">
                  <c:v>1.5882352941176473E-5</c:v>
                </c:pt>
                <c:pt idx="52">
                  <c:v>1.7999999999999997E-5</c:v>
                </c:pt>
                <c:pt idx="53">
                  <c:v>1.225806451612903E-5</c:v>
                </c:pt>
                <c:pt idx="54">
                  <c:v>3.5416666666666676E-5</c:v>
                </c:pt>
                <c:pt idx="55">
                  <c:v>7.1739130434782611E-6</c:v>
                </c:pt>
                <c:pt idx="56">
                  <c:v>2.0000000000000002E-5</c:v>
                </c:pt>
                <c:pt idx="57">
                  <c:v>5.5555555555555558E-5</c:v>
                </c:pt>
                <c:pt idx="58">
                  <c:v>260</c:v>
                </c:pt>
                <c:pt idx="59">
                  <c:v>2.2222222222222227E-2</c:v>
                </c:pt>
                <c:pt idx="60">
                  <c:v>2.4E-2</c:v>
                </c:pt>
                <c:pt idx="61">
                  <c:v>3.5000000000000004E-5</c:v>
                </c:pt>
                <c:pt idx="62">
                  <c:v>5.0000000000000004E-6</c:v>
                </c:pt>
                <c:pt idx="63">
                  <c:v>5.3488372093023257E-5</c:v>
                </c:pt>
                <c:pt idx="64">
                  <c:v>1.6666666666666669E-6</c:v>
                </c:pt>
                <c:pt idx="65">
                  <c:v>0.64864864864864868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6F8F-473C-A504-BFBBA2BEA096}"/>
            </c:ext>
          </c:extLst>
        </c:ser>
        <c:ser>
          <c:idx val="18"/>
          <c:order val="17"/>
          <c:tx>
            <c:strRef>
              <c:f>Лист2!$AT$1</c:f>
              <c:strCache>
                <c:ptCount val="1"/>
                <c:pt idx="0">
                  <c:v>79</c:v>
                </c:pt>
              </c:strCache>
            </c:strRef>
          </c:tx>
          <c:spPr>
            <a:ln w="12700">
              <a:solidFill>
                <a:schemeClr val="accent3">
                  <a:lumMod val="50000"/>
                </a:schemeClr>
              </a:solidFill>
            </a:ln>
          </c:spPr>
          <c:marker>
            <c:symbol val="none"/>
          </c:marker>
          <c:cat>
            <c:strRef>
              <c:f>Лист2!$A$3:$A$70</c:f>
              <c:strCache>
                <c:ptCount val="67"/>
                <c:pt idx="1">
                  <c:v>Li</c:v>
                </c:pt>
                <c:pt idx="2">
                  <c:v>Be</c:v>
                </c:pt>
                <c:pt idx="3">
                  <c:v>B</c:v>
                </c:pt>
                <c:pt idx="4">
                  <c:v>Na</c:v>
                </c:pt>
                <c:pt idx="5">
                  <c:v>Mg</c:v>
                </c:pt>
                <c:pt idx="6">
                  <c:v>Al</c:v>
                </c:pt>
                <c:pt idx="7">
                  <c:v>Si</c:v>
                </c:pt>
                <c:pt idx="8">
                  <c:v>P</c:v>
                </c:pt>
                <c:pt idx="9">
                  <c:v>S</c:v>
                </c:pt>
                <c:pt idx="10">
                  <c:v>Cl</c:v>
                </c:pt>
                <c:pt idx="11">
                  <c:v>K</c:v>
                </c:pt>
                <c:pt idx="12">
                  <c:v>Ca</c:v>
                </c:pt>
                <c:pt idx="13">
                  <c:v>Sc</c:v>
                </c:pt>
                <c:pt idx="14">
                  <c:v>Ti</c:v>
                </c:pt>
                <c:pt idx="15">
                  <c:v>V</c:v>
                </c:pt>
                <c:pt idx="16">
                  <c:v>Cr</c:v>
                </c:pt>
                <c:pt idx="17">
                  <c:v>Mn</c:v>
                </c:pt>
                <c:pt idx="18">
                  <c:v>Fe</c:v>
                </c:pt>
                <c:pt idx="19">
                  <c:v>Co</c:v>
                </c:pt>
                <c:pt idx="20">
                  <c:v>Ni</c:v>
                </c:pt>
                <c:pt idx="21">
                  <c:v>Cu</c:v>
                </c:pt>
                <c:pt idx="22">
                  <c:v>Zn</c:v>
                </c:pt>
                <c:pt idx="23">
                  <c:v>Ga</c:v>
                </c:pt>
                <c:pt idx="24">
                  <c:v>Ge</c:v>
                </c:pt>
                <c:pt idx="25">
                  <c:v>As</c:v>
                </c:pt>
                <c:pt idx="26">
                  <c:v>Se</c:v>
                </c:pt>
                <c:pt idx="27">
                  <c:v>Br</c:v>
                </c:pt>
                <c:pt idx="28">
                  <c:v>Rb</c:v>
                </c:pt>
                <c:pt idx="29">
                  <c:v>Sr</c:v>
                </c:pt>
                <c:pt idx="30">
                  <c:v>Y</c:v>
                </c:pt>
                <c:pt idx="31">
                  <c:v>Zr</c:v>
                </c:pt>
                <c:pt idx="32">
                  <c:v>Nb</c:v>
                </c:pt>
                <c:pt idx="33">
                  <c:v>Mo</c:v>
                </c:pt>
                <c:pt idx="34">
                  <c:v>Ag</c:v>
                </c:pt>
                <c:pt idx="35">
                  <c:v>Cd</c:v>
                </c:pt>
                <c:pt idx="36">
                  <c:v>Sn</c:v>
                </c:pt>
                <c:pt idx="37">
                  <c:v>Sb</c:v>
                </c:pt>
                <c:pt idx="38">
                  <c:v>I</c:v>
                </c:pt>
                <c:pt idx="39">
                  <c:v>Cs</c:v>
                </c:pt>
                <c:pt idx="40">
                  <c:v>Ba</c:v>
                </c:pt>
                <c:pt idx="41">
                  <c:v>La</c:v>
                </c:pt>
                <c:pt idx="42">
                  <c:v>Ce</c:v>
                </c:pt>
                <c:pt idx="43">
                  <c:v>Pr</c:v>
                </c:pt>
                <c:pt idx="44">
                  <c:v>Nd</c:v>
                </c:pt>
                <c:pt idx="45">
                  <c:v>Sm</c:v>
                </c:pt>
                <c:pt idx="46">
                  <c:v>Eu</c:v>
                </c:pt>
                <c:pt idx="47">
                  <c:v>Gd</c:v>
                </c:pt>
                <c:pt idx="48">
                  <c:v>Tb</c:v>
                </c:pt>
                <c:pt idx="49">
                  <c:v>Dy</c:v>
                </c:pt>
                <c:pt idx="50">
                  <c:v>Ho</c:v>
                </c:pt>
                <c:pt idx="51">
                  <c:v>Er</c:v>
                </c:pt>
                <c:pt idx="52">
                  <c:v>Tm</c:v>
                </c:pt>
                <c:pt idx="53">
                  <c:v>Yb</c:v>
                </c:pt>
                <c:pt idx="54">
                  <c:v>Lu</c:v>
                </c:pt>
                <c:pt idx="55">
                  <c:v>Hf</c:v>
                </c:pt>
                <c:pt idx="56">
                  <c:v>Ta</c:v>
                </c:pt>
                <c:pt idx="57">
                  <c:v>W</c:v>
                </c:pt>
                <c:pt idx="58">
                  <c:v>Re</c:v>
                </c:pt>
                <c:pt idx="59">
                  <c:v>Pt</c:v>
                </c:pt>
                <c:pt idx="60">
                  <c:v>Au</c:v>
                </c:pt>
                <c:pt idx="61">
                  <c:v>Tl</c:v>
                </c:pt>
                <c:pt idx="62">
                  <c:v>Pb</c:v>
                </c:pt>
                <c:pt idx="63">
                  <c:v>Bi</c:v>
                </c:pt>
                <c:pt idx="64">
                  <c:v>Th</c:v>
                </c:pt>
                <c:pt idx="65">
                  <c:v>U</c:v>
                </c:pt>
                <c:pt idx="66">
                  <c:v>F</c:v>
                </c:pt>
              </c:strCache>
            </c:strRef>
          </c:cat>
          <c:val>
            <c:numRef>
              <c:f>Лист2!$AT$3:$AT$70</c:f>
              <c:numCache>
                <c:formatCode>0.00E+00</c:formatCode>
                <c:ptCount val="67"/>
                <c:pt idx="1">
                  <c:v>4.8484848484848485E-3</c:v>
                </c:pt>
                <c:pt idx="2">
                  <c:v>8.3333333333333337E-6</c:v>
                </c:pt>
                <c:pt idx="3">
                  <c:v>8.9999999999999993E-3</c:v>
                </c:pt>
                <c:pt idx="4">
                  <c:v>2.3958333333333335</c:v>
                </c:pt>
                <c:pt idx="5">
                  <c:v>0.3666666666666667</c:v>
                </c:pt>
                <c:pt idx="6">
                  <c:v>2.6250000000000003E-6</c:v>
                </c:pt>
                <c:pt idx="7">
                  <c:v>5.678571428571429E-6</c:v>
                </c:pt>
                <c:pt idx="8">
                  <c:v>7.1428571428571429E-4</c:v>
                </c:pt>
                <c:pt idx="9">
                  <c:v>2.6666666666666665</c:v>
                </c:pt>
                <c:pt idx="10">
                  <c:v>211.11111111111111</c:v>
                </c:pt>
                <c:pt idx="11">
                  <c:v>3.1203007518796995E-3</c:v>
                </c:pt>
                <c:pt idx="12">
                  <c:v>2.0625000000000001E-2</c:v>
                </c:pt>
                <c:pt idx="13">
                  <c:v>6.4615384615384616E-5</c:v>
                </c:pt>
                <c:pt idx="14">
                  <c:v>9.5652173913043483E-5</c:v>
                </c:pt>
                <c:pt idx="15">
                  <c:v>7.3076923076923075E-5</c:v>
                </c:pt>
                <c:pt idx="16">
                  <c:v>7.2222222222222219E-5</c:v>
                </c:pt>
                <c:pt idx="17">
                  <c:v>3.1764705882352941E-3</c:v>
                </c:pt>
                <c:pt idx="18">
                  <c:v>2.3940677966101697E-5</c:v>
                </c:pt>
                <c:pt idx="19">
                  <c:v>6.5789473684210536E-4</c:v>
                </c:pt>
                <c:pt idx="20">
                  <c:v>3.8235294117647055E-4</c:v>
                </c:pt>
                <c:pt idx="21">
                  <c:v>2.1111111111111113E-3</c:v>
                </c:pt>
                <c:pt idx="22">
                  <c:v>1.505263157894737E-3</c:v>
                </c:pt>
                <c:pt idx="23">
                  <c:v>7.0000000000000007E-5</c:v>
                </c:pt>
                <c:pt idx="24">
                  <c:v>4.125E-4</c:v>
                </c:pt>
                <c:pt idx="25">
                  <c:v>5.615384615384615E-3</c:v>
                </c:pt>
                <c:pt idx="26">
                  <c:v>0.28999999999999998</c:v>
                </c:pt>
                <c:pt idx="27">
                  <c:v>5</c:v>
                </c:pt>
                <c:pt idx="28">
                  <c:v>5.7857142857142855E-5</c:v>
                </c:pt>
                <c:pt idx="29">
                  <c:v>2.7E-2</c:v>
                </c:pt>
                <c:pt idx="30">
                  <c:v>1.6153846153846154E-5</c:v>
                </c:pt>
                <c:pt idx="31">
                  <c:v>1.9999999999999999E-6</c:v>
                </c:pt>
                <c:pt idx="32">
                  <c:v>2.818181818181818E-6</c:v>
                </c:pt>
                <c:pt idx="33">
                  <c:v>6.2307692307692307E-2</c:v>
                </c:pt>
                <c:pt idx="34">
                  <c:v>1.1428571428571427E-3</c:v>
                </c:pt>
                <c:pt idx="35">
                  <c:v>3.666666666666667E-3</c:v>
                </c:pt>
                <c:pt idx="36">
                  <c:v>1.3333333333333335E-5</c:v>
                </c:pt>
                <c:pt idx="37">
                  <c:v>4.5333333333333328E-3</c:v>
                </c:pt>
                <c:pt idx="38">
                  <c:v>1.1578947368421054E-3</c:v>
                </c:pt>
                <c:pt idx="39">
                  <c:v>9.2E-6</c:v>
                </c:pt>
                <c:pt idx="40">
                  <c:v>1.1206896551724138E-4</c:v>
                </c:pt>
                <c:pt idx="41">
                  <c:v>1.8749999999999998E-5</c:v>
                </c:pt>
                <c:pt idx="42">
                  <c:v>1.7571428571428571E-5</c:v>
                </c:pt>
                <c:pt idx="43">
                  <c:v>1.3924050632911391E-5</c:v>
                </c:pt>
                <c:pt idx="44">
                  <c:v>1.4838709677419355E-5</c:v>
                </c:pt>
                <c:pt idx="45">
                  <c:v>2.6315789473684209E-5</c:v>
                </c:pt>
                <c:pt idx="46">
                  <c:v>3.7499999999999997E-5</c:v>
                </c:pt>
                <c:pt idx="47">
                  <c:v>1.9230769230769231E-5</c:v>
                </c:pt>
                <c:pt idx="48">
                  <c:v>5.6470588235294119E-5</c:v>
                </c:pt>
                <c:pt idx="49">
                  <c:v>2.5000000000000001E-5</c:v>
                </c:pt>
                <c:pt idx="50">
                  <c:v>3.8461538461538462E-4</c:v>
                </c:pt>
                <c:pt idx="51">
                  <c:v>2.0000000000000002E-5</c:v>
                </c:pt>
                <c:pt idx="52">
                  <c:v>2.5999999999999998E-5</c:v>
                </c:pt>
                <c:pt idx="53">
                  <c:v>1.5483870967741936E-5</c:v>
                </c:pt>
                <c:pt idx="54">
                  <c:v>3.1250000000000001E-5</c:v>
                </c:pt>
                <c:pt idx="55">
                  <c:v>1.0217391304347827E-5</c:v>
                </c:pt>
                <c:pt idx="56">
                  <c:v>1.7499999999999998E-5</c:v>
                </c:pt>
                <c:pt idx="57">
                  <c:v>1.1666666666666665E-4</c:v>
                </c:pt>
                <c:pt idx="58">
                  <c:v>24.749999999999996</c:v>
                </c:pt>
                <c:pt idx="59">
                  <c:v>2.777777777777778E-2</c:v>
                </c:pt>
                <c:pt idx="60">
                  <c:v>1.6800000000000002E-2</c:v>
                </c:pt>
                <c:pt idx="61">
                  <c:v>2.916666666666667E-5</c:v>
                </c:pt>
                <c:pt idx="62">
                  <c:v>7.7999999999999999E-5</c:v>
                </c:pt>
                <c:pt idx="63">
                  <c:v>1.0697674418604651E-4</c:v>
                </c:pt>
                <c:pt idx="64">
                  <c:v>1.4999999999999999E-5</c:v>
                </c:pt>
                <c:pt idx="65">
                  <c:v>7.567567567567568E-2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6F8F-473C-A504-BFBBA2BEA096}"/>
            </c:ext>
          </c:extLst>
        </c:ser>
        <c:ser>
          <c:idx val="19"/>
          <c:order val="18"/>
          <c:tx>
            <c:strRef>
              <c:f>Лист2!$AU$1</c:f>
              <c:strCache>
                <c:ptCount val="1"/>
                <c:pt idx="0">
                  <c:v>80</c:v>
                </c:pt>
              </c:strCache>
            </c:strRef>
          </c:tx>
          <c:spPr>
            <a:ln w="12700">
              <a:solidFill>
                <a:schemeClr val="tx1">
                  <a:lumMod val="75000"/>
                  <a:lumOff val="25000"/>
                </a:schemeClr>
              </a:solidFill>
            </a:ln>
          </c:spPr>
          <c:marker>
            <c:symbol val="none"/>
          </c:marker>
          <c:cat>
            <c:strRef>
              <c:f>Лист2!$A$3:$A$70</c:f>
              <c:strCache>
                <c:ptCount val="67"/>
                <c:pt idx="1">
                  <c:v>Li</c:v>
                </c:pt>
                <c:pt idx="2">
                  <c:v>Be</c:v>
                </c:pt>
                <c:pt idx="3">
                  <c:v>B</c:v>
                </c:pt>
                <c:pt idx="4">
                  <c:v>Na</c:v>
                </c:pt>
                <c:pt idx="5">
                  <c:v>Mg</c:v>
                </c:pt>
                <c:pt idx="6">
                  <c:v>Al</c:v>
                </c:pt>
                <c:pt idx="7">
                  <c:v>Si</c:v>
                </c:pt>
                <c:pt idx="8">
                  <c:v>P</c:v>
                </c:pt>
                <c:pt idx="9">
                  <c:v>S</c:v>
                </c:pt>
                <c:pt idx="10">
                  <c:v>Cl</c:v>
                </c:pt>
                <c:pt idx="11">
                  <c:v>K</c:v>
                </c:pt>
                <c:pt idx="12">
                  <c:v>Ca</c:v>
                </c:pt>
                <c:pt idx="13">
                  <c:v>Sc</c:v>
                </c:pt>
                <c:pt idx="14">
                  <c:v>Ti</c:v>
                </c:pt>
                <c:pt idx="15">
                  <c:v>V</c:v>
                </c:pt>
                <c:pt idx="16">
                  <c:v>Cr</c:v>
                </c:pt>
                <c:pt idx="17">
                  <c:v>Mn</c:v>
                </c:pt>
                <c:pt idx="18">
                  <c:v>Fe</c:v>
                </c:pt>
                <c:pt idx="19">
                  <c:v>Co</c:v>
                </c:pt>
                <c:pt idx="20">
                  <c:v>Ni</c:v>
                </c:pt>
                <c:pt idx="21">
                  <c:v>Cu</c:v>
                </c:pt>
                <c:pt idx="22">
                  <c:v>Zn</c:v>
                </c:pt>
                <c:pt idx="23">
                  <c:v>Ga</c:v>
                </c:pt>
                <c:pt idx="24">
                  <c:v>Ge</c:v>
                </c:pt>
                <c:pt idx="25">
                  <c:v>As</c:v>
                </c:pt>
                <c:pt idx="26">
                  <c:v>Se</c:v>
                </c:pt>
                <c:pt idx="27">
                  <c:v>Br</c:v>
                </c:pt>
                <c:pt idx="28">
                  <c:v>Rb</c:v>
                </c:pt>
                <c:pt idx="29">
                  <c:v>Sr</c:v>
                </c:pt>
                <c:pt idx="30">
                  <c:v>Y</c:v>
                </c:pt>
                <c:pt idx="31">
                  <c:v>Zr</c:v>
                </c:pt>
                <c:pt idx="32">
                  <c:v>Nb</c:v>
                </c:pt>
                <c:pt idx="33">
                  <c:v>Mo</c:v>
                </c:pt>
                <c:pt idx="34">
                  <c:v>Ag</c:v>
                </c:pt>
                <c:pt idx="35">
                  <c:v>Cd</c:v>
                </c:pt>
                <c:pt idx="36">
                  <c:v>Sn</c:v>
                </c:pt>
                <c:pt idx="37">
                  <c:v>Sb</c:v>
                </c:pt>
                <c:pt idx="38">
                  <c:v>I</c:v>
                </c:pt>
                <c:pt idx="39">
                  <c:v>Cs</c:v>
                </c:pt>
                <c:pt idx="40">
                  <c:v>Ba</c:v>
                </c:pt>
                <c:pt idx="41">
                  <c:v>La</c:v>
                </c:pt>
                <c:pt idx="42">
                  <c:v>Ce</c:v>
                </c:pt>
                <c:pt idx="43">
                  <c:v>Pr</c:v>
                </c:pt>
                <c:pt idx="44">
                  <c:v>Nd</c:v>
                </c:pt>
                <c:pt idx="45">
                  <c:v>Sm</c:v>
                </c:pt>
                <c:pt idx="46">
                  <c:v>Eu</c:v>
                </c:pt>
                <c:pt idx="47">
                  <c:v>Gd</c:v>
                </c:pt>
                <c:pt idx="48">
                  <c:v>Tb</c:v>
                </c:pt>
                <c:pt idx="49">
                  <c:v>Dy</c:v>
                </c:pt>
                <c:pt idx="50">
                  <c:v>Ho</c:v>
                </c:pt>
                <c:pt idx="51">
                  <c:v>Er</c:v>
                </c:pt>
                <c:pt idx="52">
                  <c:v>Tm</c:v>
                </c:pt>
                <c:pt idx="53">
                  <c:v>Yb</c:v>
                </c:pt>
                <c:pt idx="54">
                  <c:v>Lu</c:v>
                </c:pt>
                <c:pt idx="55">
                  <c:v>Hf</c:v>
                </c:pt>
                <c:pt idx="56">
                  <c:v>Ta</c:v>
                </c:pt>
                <c:pt idx="57">
                  <c:v>W</c:v>
                </c:pt>
                <c:pt idx="58">
                  <c:v>Re</c:v>
                </c:pt>
                <c:pt idx="59">
                  <c:v>Pt</c:v>
                </c:pt>
                <c:pt idx="60">
                  <c:v>Au</c:v>
                </c:pt>
                <c:pt idx="61">
                  <c:v>Tl</c:v>
                </c:pt>
                <c:pt idx="62">
                  <c:v>Pb</c:v>
                </c:pt>
                <c:pt idx="63">
                  <c:v>Bi</c:v>
                </c:pt>
                <c:pt idx="64">
                  <c:v>Th</c:v>
                </c:pt>
                <c:pt idx="65">
                  <c:v>U</c:v>
                </c:pt>
                <c:pt idx="66">
                  <c:v>F</c:v>
                </c:pt>
              </c:strCache>
            </c:strRef>
          </c:cat>
          <c:val>
            <c:numRef>
              <c:f>Лист2!$AU$3:$AU$70</c:f>
              <c:numCache>
                <c:formatCode>0.00E+00</c:formatCode>
                <c:ptCount val="67"/>
                <c:pt idx="1">
                  <c:v>5.1515151515151517E-3</c:v>
                </c:pt>
                <c:pt idx="2">
                  <c:v>8.3333333333333337E-6</c:v>
                </c:pt>
                <c:pt idx="3">
                  <c:v>1.26E-2</c:v>
                </c:pt>
                <c:pt idx="4">
                  <c:v>2.7083333333333335</c:v>
                </c:pt>
                <c:pt idx="5">
                  <c:v>0.43333333333333329</c:v>
                </c:pt>
                <c:pt idx="6">
                  <c:v>5.9999999999999995E-8</c:v>
                </c:pt>
                <c:pt idx="7">
                  <c:v>6.4285714285714286E-6</c:v>
                </c:pt>
                <c:pt idx="8">
                  <c:v>7.1428571428571429E-4</c:v>
                </c:pt>
                <c:pt idx="9">
                  <c:v>3.0416666666666665</c:v>
                </c:pt>
                <c:pt idx="10">
                  <c:v>238.88888888888889</c:v>
                </c:pt>
                <c:pt idx="11">
                  <c:v>3.2706766917293237E-3</c:v>
                </c:pt>
                <c:pt idx="12">
                  <c:v>3.0624999999999999E-2</c:v>
                </c:pt>
                <c:pt idx="13">
                  <c:v>1.0923076923076923E-4</c:v>
                </c:pt>
                <c:pt idx="14">
                  <c:v>1.1086956521739131E-4</c:v>
                </c:pt>
                <c:pt idx="15">
                  <c:v>1.6153846153846155E-4</c:v>
                </c:pt>
                <c:pt idx="16">
                  <c:v>7.5555555555555556E-5</c:v>
                </c:pt>
                <c:pt idx="17">
                  <c:v>4.0000000000000001E-3</c:v>
                </c:pt>
                <c:pt idx="18">
                  <c:v>1.5889830508474576E-5</c:v>
                </c:pt>
                <c:pt idx="19">
                  <c:v>9.2631578947368427E-4</c:v>
                </c:pt>
                <c:pt idx="20">
                  <c:v>4.2647058823529411E-4</c:v>
                </c:pt>
                <c:pt idx="21">
                  <c:v>6.2222222222222227E-3</c:v>
                </c:pt>
                <c:pt idx="22">
                  <c:v>8.9473684210526316E-4</c:v>
                </c:pt>
                <c:pt idx="23">
                  <c:v>5.9999999999999995E-5</c:v>
                </c:pt>
                <c:pt idx="24">
                  <c:v>6.6874999999999997E-4</c:v>
                </c:pt>
                <c:pt idx="25">
                  <c:v>6.3846153846153853E-3</c:v>
                </c:pt>
                <c:pt idx="26">
                  <c:v>0.33333333333333337</c:v>
                </c:pt>
                <c:pt idx="27">
                  <c:v>5.6</c:v>
                </c:pt>
                <c:pt idx="28">
                  <c:v>6.0714285714285715E-5</c:v>
                </c:pt>
                <c:pt idx="29">
                  <c:v>3.6333333333333336E-2</c:v>
                </c:pt>
                <c:pt idx="30">
                  <c:v>3.4615384615384613E-6</c:v>
                </c:pt>
                <c:pt idx="31">
                  <c:v>4.3750000000000005E-7</c:v>
                </c:pt>
                <c:pt idx="32">
                  <c:v>3.6363636363636362E-6</c:v>
                </c:pt>
                <c:pt idx="33">
                  <c:v>9.2307692307692313E-2</c:v>
                </c:pt>
                <c:pt idx="34">
                  <c:v>8.5714285714285699E-4</c:v>
                </c:pt>
                <c:pt idx="35">
                  <c:v>3.666666666666667E-3</c:v>
                </c:pt>
                <c:pt idx="36">
                  <c:v>2.0000000000000002E-5</c:v>
                </c:pt>
                <c:pt idx="37">
                  <c:v>2.7333333333333328E-3</c:v>
                </c:pt>
                <c:pt idx="38">
                  <c:v>1.7368421052631579E-3</c:v>
                </c:pt>
                <c:pt idx="39">
                  <c:v>7.7999999999999999E-6</c:v>
                </c:pt>
                <c:pt idx="40">
                  <c:v>1.4310344827586207E-4</c:v>
                </c:pt>
                <c:pt idx="41">
                  <c:v>2.125E-6</c:v>
                </c:pt>
                <c:pt idx="42">
                  <c:v>2.8571428571428575E-7</c:v>
                </c:pt>
                <c:pt idx="43">
                  <c:v>2.7848101265822781E-6</c:v>
                </c:pt>
                <c:pt idx="44">
                  <c:v>1.1935483870967741E-6</c:v>
                </c:pt>
                <c:pt idx="45">
                  <c:v>1.2280701754385964E-5</c:v>
                </c:pt>
                <c:pt idx="46">
                  <c:v>1.6666666666666667E-5</c:v>
                </c:pt>
                <c:pt idx="47">
                  <c:v>5.3846153846153847E-6</c:v>
                </c:pt>
                <c:pt idx="48">
                  <c:v>3.6470588235294114E-5</c:v>
                </c:pt>
                <c:pt idx="49">
                  <c:v>1.2999999999999999E-5</c:v>
                </c:pt>
                <c:pt idx="50">
                  <c:v>4.3269230769230771E-4</c:v>
                </c:pt>
                <c:pt idx="51">
                  <c:v>8.8235294117647051E-6</c:v>
                </c:pt>
                <c:pt idx="52">
                  <c:v>1.5999999999999999E-5</c:v>
                </c:pt>
                <c:pt idx="53">
                  <c:v>9.35483870967742E-6</c:v>
                </c:pt>
                <c:pt idx="54">
                  <c:v>2.7083333333333335E-5</c:v>
                </c:pt>
                <c:pt idx="55">
                  <c:v>9.565217391304347E-6</c:v>
                </c:pt>
                <c:pt idx="56">
                  <c:v>1.7499999999999998E-5</c:v>
                </c:pt>
                <c:pt idx="57">
                  <c:v>7.7777777777777782E-5</c:v>
                </c:pt>
                <c:pt idx="58">
                  <c:v>20.999999999999996</c:v>
                </c:pt>
                <c:pt idx="59">
                  <c:v>7.7777777777777793E-3</c:v>
                </c:pt>
                <c:pt idx="60">
                  <c:v>0.02</c:v>
                </c:pt>
                <c:pt idx="61">
                  <c:v>2.666666666666667E-5</c:v>
                </c:pt>
                <c:pt idx="62">
                  <c:v>5.0000000000000004E-6</c:v>
                </c:pt>
                <c:pt idx="63">
                  <c:v>2.7906976744186048E-5</c:v>
                </c:pt>
                <c:pt idx="64">
                  <c:v>2.5833333333333333E-6</c:v>
                </c:pt>
                <c:pt idx="65">
                  <c:v>8.918918918918918E-2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2-6F8F-473C-A504-BFBBA2BEA096}"/>
            </c:ext>
          </c:extLst>
        </c:ser>
        <c:ser>
          <c:idx val="20"/>
          <c:order val="19"/>
          <c:tx>
            <c:strRef>
              <c:f>Лист2!$AV$1</c:f>
              <c:strCache>
                <c:ptCount val="1"/>
              </c:strCache>
            </c:strRef>
          </c:tx>
          <c:cat>
            <c:strRef>
              <c:f>Лист2!$A$3:$A$70</c:f>
              <c:strCache>
                <c:ptCount val="67"/>
                <c:pt idx="1">
                  <c:v>Li</c:v>
                </c:pt>
                <c:pt idx="2">
                  <c:v>Be</c:v>
                </c:pt>
                <c:pt idx="3">
                  <c:v>B</c:v>
                </c:pt>
                <c:pt idx="4">
                  <c:v>Na</c:v>
                </c:pt>
                <c:pt idx="5">
                  <c:v>Mg</c:v>
                </c:pt>
                <c:pt idx="6">
                  <c:v>Al</c:v>
                </c:pt>
                <c:pt idx="7">
                  <c:v>Si</c:v>
                </c:pt>
                <c:pt idx="8">
                  <c:v>P</c:v>
                </c:pt>
                <c:pt idx="9">
                  <c:v>S</c:v>
                </c:pt>
                <c:pt idx="10">
                  <c:v>Cl</c:v>
                </c:pt>
                <c:pt idx="11">
                  <c:v>K</c:v>
                </c:pt>
                <c:pt idx="12">
                  <c:v>Ca</c:v>
                </c:pt>
                <c:pt idx="13">
                  <c:v>Sc</c:v>
                </c:pt>
                <c:pt idx="14">
                  <c:v>Ti</c:v>
                </c:pt>
                <c:pt idx="15">
                  <c:v>V</c:v>
                </c:pt>
                <c:pt idx="16">
                  <c:v>Cr</c:v>
                </c:pt>
                <c:pt idx="17">
                  <c:v>Mn</c:v>
                </c:pt>
                <c:pt idx="18">
                  <c:v>Fe</c:v>
                </c:pt>
                <c:pt idx="19">
                  <c:v>Co</c:v>
                </c:pt>
                <c:pt idx="20">
                  <c:v>Ni</c:v>
                </c:pt>
                <c:pt idx="21">
                  <c:v>Cu</c:v>
                </c:pt>
                <c:pt idx="22">
                  <c:v>Zn</c:v>
                </c:pt>
                <c:pt idx="23">
                  <c:v>Ga</c:v>
                </c:pt>
                <c:pt idx="24">
                  <c:v>Ge</c:v>
                </c:pt>
                <c:pt idx="25">
                  <c:v>As</c:v>
                </c:pt>
                <c:pt idx="26">
                  <c:v>Se</c:v>
                </c:pt>
                <c:pt idx="27">
                  <c:v>Br</c:v>
                </c:pt>
                <c:pt idx="28">
                  <c:v>Rb</c:v>
                </c:pt>
                <c:pt idx="29">
                  <c:v>Sr</c:v>
                </c:pt>
                <c:pt idx="30">
                  <c:v>Y</c:v>
                </c:pt>
                <c:pt idx="31">
                  <c:v>Zr</c:v>
                </c:pt>
                <c:pt idx="32">
                  <c:v>Nb</c:v>
                </c:pt>
                <c:pt idx="33">
                  <c:v>Mo</c:v>
                </c:pt>
                <c:pt idx="34">
                  <c:v>Ag</c:v>
                </c:pt>
                <c:pt idx="35">
                  <c:v>Cd</c:v>
                </c:pt>
                <c:pt idx="36">
                  <c:v>Sn</c:v>
                </c:pt>
                <c:pt idx="37">
                  <c:v>Sb</c:v>
                </c:pt>
                <c:pt idx="38">
                  <c:v>I</c:v>
                </c:pt>
                <c:pt idx="39">
                  <c:v>Cs</c:v>
                </c:pt>
                <c:pt idx="40">
                  <c:v>Ba</c:v>
                </c:pt>
                <c:pt idx="41">
                  <c:v>La</c:v>
                </c:pt>
                <c:pt idx="42">
                  <c:v>Ce</c:v>
                </c:pt>
                <c:pt idx="43">
                  <c:v>Pr</c:v>
                </c:pt>
                <c:pt idx="44">
                  <c:v>Nd</c:v>
                </c:pt>
                <c:pt idx="45">
                  <c:v>Sm</c:v>
                </c:pt>
                <c:pt idx="46">
                  <c:v>Eu</c:v>
                </c:pt>
                <c:pt idx="47">
                  <c:v>Gd</c:v>
                </c:pt>
                <c:pt idx="48">
                  <c:v>Tb</c:v>
                </c:pt>
                <c:pt idx="49">
                  <c:v>Dy</c:v>
                </c:pt>
                <c:pt idx="50">
                  <c:v>Ho</c:v>
                </c:pt>
                <c:pt idx="51">
                  <c:v>Er</c:v>
                </c:pt>
                <c:pt idx="52">
                  <c:v>Tm</c:v>
                </c:pt>
                <c:pt idx="53">
                  <c:v>Yb</c:v>
                </c:pt>
                <c:pt idx="54">
                  <c:v>Lu</c:v>
                </c:pt>
                <c:pt idx="55">
                  <c:v>Hf</c:v>
                </c:pt>
                <c:pt idx="56">
                  <c:v>Ta</c:v>
                </c:pt>
                <c:pt idx="57">
                  <c:v>W</c:v>
                </c:pt>
                <c:pt idx="58">
                  <c:v>Re</c:v>
                </c:pt>
                <c:pt idx="59">
                  <c:v>Pt</c:v>
                </c:pt>
                <c:pt idx="60">
                  <c:v>Au</c:v>
                </c:pt>
                <c:pt idx="61">
                  <c:v>Tl</c:v>
                </c:pt>
                <c:pt idx="62">
                  <c:v>Pb</c:v>
                </c:pt>
                <c:pt idx="63">
                  <c:v>Bi</c:v>
                </c:pt>
                <c:pt idx="64">
                  <c:v>Th</c:v>
                </c:pt>
                <c:pt idx="65">
                  <c:v>U</c:v>
                </c:pt>
                <c:pt idx="66">
                  <c:v>F</c:v>
                </c:pt>
              </c:strCache>
            </c:strRef>
          </c:cat>
          <c:val>
            <c:numRef>
              <c:f>Лист2!$AV$2:$AV$69</c:f>
              <c:numCache>
                <c:formatCode>General</c:formatCode>
                <c:ptCount val="67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3-6F8F-473C-A504-BFBBA2BEA0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3519232"/>
        <c:axId val="113554176"/>
      </c:lineChart>
      <c:catAx>
        <c:axId val="113519232"/>
        <c:scaling>
          <c:orientation val="minMax"/>
        </c:scaling>
        <c:delete val="0"/>
        <c:axPos val="b"/>
        <c:majorGridlines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ru-RU"/>
          </a:p>
        </c:txPr>
        <c:crossAx val="113554176"/>
        <c:crossesAt val="1.0000000000000036E-9"/>
        <c:auto val="1"/>
        <c:lblAlgn val="ctr"/>
        <c:lblOffset val="100"/>
        <c:tickLblSkip val="1"/>
        <c:noMultiLvlLbl val="0"/>
      </c:catAx>
      <c:valAx>
        <c:axId val="113554176"/>
        <c:scaling>
          <c:logBase val="10"/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2000"/>
                </a:pPr>
                <a:r>
                  <a:rPr lang="ru-RU" sz="2000"/>
                  <a:t>Образец</a:t>
                </a:r>
                <a:r>
                  <a:rPr lang="en-US" sz="2000"/>
                  <a:t>/UCC</a:t>
                </a:r>
                <a:endParaRPr lang="ru-RU" sz="2000"/>
              </a:p>
            </c:rich>
          </c:tx>
          <c:layout>
            <c:manualLayout>
              <c:xMode val="edge"/>
              <c:yMode val="edge"/>
              <c:x val="0"/>
              <c:y val="6.6483577502851499E-2"/>
            </c:manualLayout>
          </c:layout>
          <c:overlay val="0"/>
        </c:title>
        <c:numFmt formatCode="0.00E+00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1351923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8264593339945976E-2"/>
          <c:y val="0.11234273020263148"/>
          <c:w val="0.55234071624178949"/>
          <c:h val="0.81953109255056977"/>
        </c:manualLayout>
      </c:layout>
      <c:scatterChart>
        <c:scatterStyle val="lineMarker"/>
        <c:varyColors val="0"/>
        <c:ser>
          <c:idx val="0"/>
          <c:order val="0"/>
          <c:spPr>
            <a:ln w="28575" cap="rnd">
              <a:noFill/>
              <a:round/>
            </a:ln>
            <a:effectLst/>
          </c:spPr>
          <c:marker>
            <c:symbol val="diamond"/>
            <c:size val="10"/>
            <c:spPr>
              <a:solidFill>
                <a:srgbClr val="00B050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Лист4!$G$50:$G$61</c:f>
              <c:numCache>
                <c:formatCode>General</c:formatCode>
                <c:ptCount val="12"/>
                <c:pt idx="0">
                  <c:v>7.02</c:v>
                </c:pt>
                <c:pt idx="1">
                  <c:v>7.35</c:v>
                </c:pt>
                <c:pt idx="2">
                  <c:v>7.1</c:v>
                </c:pt>
                <c:pt idx="3">
                  <c:v>7.29</c:v>
                </c:pt>
                <c:pt idx="4">
                  <c:v>7.3</c:v>
                </c:pt>
                <c:pt idx="5">
                  <c:v>7.74</c:v>
                </c:pt>
                <c:pt idx="6">
                  <c:v>7.71</c:v>
                </c:pt>
                <c:pt idx="7">
                  <c:v>7.74</c:v>
                </c:pt>
                <c:pt idx="8">
                  <c:v>7.71</c:v>
                </c:pt>
                <c:pt idx="9">
                  <c:v>7.79</c:v>
                </c:pt>
                <c:pt idx="10">
                  <c:v>7.85</c:v>
                </c:pt>
                <c:pt idx="11">
                  <c:v>7.85</c:v>
                </c:pt>
              </c:numCache>
            </c:numRef>
          </c:xVal>
          <c:yVal>
            <c:numRef>
              <c:f>Лист4!$I$50:$I$61</c:f>
              <c:numCache>
                <c:formatCode>General</c:formatCode>
                <c:ptCount val="12"/>
                <c:pt idx="0">
                  <c:v>-160</c:v>
                </c:pt>
                <c:pt idx="1">
                  <c:v>-172</c:v>
                </c:pt>
                <c:pt idx="2">
                  <c:v>-167</c:v>
                </c:pt>
                <c:pt idx="3">
                  <c:v>-60</c:v>
                </c:pt>
                <c:pt idx="4">
                  <c:v>-130</c:v>
                </c:pt>
                <c:pt idx="5">
                  <c:v>-63</c:v>
                </c:pt>
                <c:pt idx="6">
                  <c:v>-125</c:v>
                </c:pt>
                <c:pt idx="7">
                  <c:v>-33</c:v>
                </c:pt>
                <c:pt idx="8">
                  <c:v>-20</c:v>
                </c:pt>
                <c:pt idx="9">
                  <c:v>-10</c:v>
                </c:pt>
                <c:pt idx="10">
                  <c:v>65</c:v>
                </c:pt>
                <c:pt idx="11">
                  <c:v>90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59F-479E-9BF6-48A9EEB83D07}"/>
            </c:ext>
          </c:extLst>
        </c:ser>
        <c:ser>
          <c:idx val="1"/>
          <c:order val="1"/>
          <c:spPr>
            <a:ln w="25400" cap="rnd">
              <a:noFill/>
              <a:round/>
            </a:ln>
            <a:effectLst/>
          </c:spPr>
          <c:marker>
            <c:symbol val="diamond"/>
            <c:size val="10"/>
            <c:spPr>
              <a:solidFill>
                <a:srgbClr val="FF0000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Лист4!$F$50:$F$61</c:f>
              <c:numCache>
                <c:formatCode>General</c:formatCode>
                <c:ptCount val="12"/>
                <c:pt idx="0">
                  <c:v>7.15</c:v>
                </c:pt>
                <c:pt idx="1">
                  <c:v>7.125</c:v>
                </c:pt>
                <c:pt idx="2">
                  <c:v>7.61</c:v>
                </c:pt>
                <c:pt idx="3">
                  <c:v>7.6</c:v>
                </c:pt>
                <c:pt idx="4">
                  <c:v>7.69</c:v>
                </c:pt>
                <c:pt idx="5">
                  <c:v>7.46</c:v>
                </c:pt>
                <c:pt idx="6">
                  <c:v>7.27</c:v>
                </c:pt>
                <c:pt idx="7">
                  <c:v>7.86</c:v>
                </c:pt>
                <c:pt idx="8">
                  <c:v>7.67</c:v>
                </c:pt>
                <c:pt idx="9">
                  <c:v>7.84</c:v>
                </c:pt>
                <c:pt idx="10">
                  <c:v>7.68</c:v>
                </c:pt>
                <c:pt idx="11">
                  <c:v>7.86</c:v>
                </c:pt>
              </c:numCache>
            </c:numRef>
          </c:xVal>
          <c:yVal>
            <c:numRef>
              <c:f>Лист4!$H$50:$H$61</c:f>
              <c:numCache>
                <c:formatCode>General</c:formatCode>
                <c:ptCount val="12"/>
                <c:pt idx="0">
                  <c:v>-180.39999999999998</c:v>
                </c:pt>
                <c:pt idx="1">
                  <c:v>-158.5</c:v>
                </c:pt>
                <c:pt idx="2">
                  <c:v>53</c:v>
                </c:pt>
                <c:pt idx="3">
                  <c:v>93</c:v>
                </c:pt>
                <c:pt idx="4">
                  <c:v>187</c:v>
                </c:pt>
                <c:pt idx="5">
                  <c:v>266</c:v>
                </c:pt>
                <c:pt idx="6">
                  <c:v>307</c:v>
                </c:pt>
                <c:pt idx="7">
                  <c:v>164</c:v>
                </c:pt>
                <c:pt idx="8">
                  <c:v>267</c:v>
                </c:pt>
                <c:pt idx="9">
                  <c:v>287</c:v>
                </c:pt>
                <c:pt idx="10">
                  <c:v>287</c:v>
                </c:pt>
                <c:pt idx="11">
                  <c:v>307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59F-479E-9BF6-48A9EEB83D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76114384"/>
        <c:axId val="1576111472"/>
      </c:scatterChart>
      <c:valAx>
        <c:axId val="1576114384"/>
        <c:scaling>
          <c:orientation val="minMax"/>
          <c:max val="12"/>
          <c:min val="0"/>
        </c:scaling>
        <c:delete val="1"/>
        <c:axPos val="b"/>
        <c:numFmt formatCode="General" sourceLinked="1"/>
        <c:majorTickMark val="none"/>
        <c:minorTickMark val="none"/>
        <c:tickLblPos val="nextTo"/>
        <c:crossAx val="1576111472"/>
        <c:crossesAt val="-1000"/>
        <c:crossBetween val="midCat"/>
      </c:valAx>
      <c:valAx>
        <c:axId val="1576111472"/>
        <c:scaling>
          <c:orientation val="minMax"/>
          <c:max val="1000"/>
          <c:min val="-1000"/>
        </c:scaling>
        <c:delete val="1"/>
        <c:axPos val="l"/>
        <c:numFmt formatCode="General" sourceLinked="1"/>
        <c:majorTickMark val="none"/>
        <c:minorTickMark val="none"/>
        <c:tickLblPos val="nextTo"/>
        <c:crossAx val="1576114384"/>
        <c:crossesAt val="0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9314966124698476E-2"/>
          <c:y val="6.3386155129274396E-2"/>
          <c:w val="0.92103741393805183"/>
          <c:h val="0.89791781865465325"/>
        </c:manualLayout>
      </c:layout>
      <c:scatterChart>
        <c:scatterStyle val="lineMarker"/>
        <c:varyColors val="0"/>
        <c:ser>
          <c:idx val="0"/>
          <c:order val="0"/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19050">
                <a:solidFill>
                  <a:schemeClr val="accent1"/>
                </a:solidFill>
              </a:ln>
              <a:effectLst/>
            </c:spPr>
          </c:marker>
          <c:xVal>
            <c:numRef>
              <c:f>Лист2!$AO$2:$AO$371</c:f>
              <c:numCache>
                <c:formatCode>0.0</c:formatCode>
                <c:ptCount val="370"/>
                <c:pt idx="0">
                  <c:v>1.7016660814031594</c:v>
                </c:pt>
                <c:pt idx="1">
                  <c:v>1.298537676974284</c:v>
                </c:pt>
                <c:pt idx="2">
                  <c:v>0.13052024627069081</c:v>
                </c:pt>
                <c:pt idx="3">
                  <c:v>0.77324820699886598</c:v>
                </c:pt>
                <c:pt idx="4">
                  <c:v>0.40875256253764231</c:v>
                </c:pt>
                <c:pt idx="5">
                  <c:v>1.0589593137366262</c:v>
                </c:pt>
                <c:pt idx="6">
                  <c:v>0.34208790511457393</c:v>
                </c:pt>
                <c:pt idx="7">
                  <c:v>0.89274390901608613</c:v>
                </c:pt>
                <c:pt idx="8">
                  <c:v>1.0214545755272497</c:v>
                </c:pt>
                <c:pt idx="9">
                  <c:v>1.1533021931860445</c:v>
                </c:pt>
                <c:pt idx="10">
                  <c:v>0.88111290003585419</c:v>
                </c:pt>
                <c:pt idx="11">
                  <c:v>0.78236184361794525</c:v>
                </c:pt>
                <c:pt idx="12">
                  <c:v>1.2400994055779704</c:v>
                </c:pt>
                <c:pt idx="13">
                  <c:v>0.32931135392320676</c:v>
                </c:pt>
                <c:pt idx="14">
                  <c:v>0.27658569574221231</c:v>
                </c:pt>
                <c:pt idx="15">
                  <c:v>0.19656978685101292</c:v>
                </c:pt>
                <c:pt idx="16">
                  <c:v>0.46276738837324449</c:v>
                </c:pt>
                <c:pt idx="17">
                  <c:v>1.1385149111127471</c:v>
                </c:pt>
                <c:pt idx="18">
                  <c:v>0.56819467369355903</c:v>
                </c:pt>
                <c:pt idx="19">
                  <c:v>0.43905463180909277</c:v>
                </c:pt>
                <c:pt idx="20">
                  <c:v>0.42257836640715546</c:v>
                </c:pt>
                <c:pt idx="21">
                  <c:v>1.0147419218491545</c:v>
                </c:pt>
                <c:pt idx="22">
                  <c:v>0.77558588160412978</c:v>
                </c:pt>
                <c:pt idx="23">
                  <c:v>1.1868989410198747</c:v>
                </c:pt>
                <c:pt idx="24">
                  <c:v>1.5553990239433753</c:v>
                </c:pt>
                <c:pt idx="25">
                  <c:v>1.1668191595498705</c:v>
                </c:pt>
                <c:pt idx="26">
                  <c:v>0.55646342278390126</c:v>
                </c:pt>
                <c:pt idx="27">
                  <c:v>1.7171485724467395</c:v>
                </c:pt>
                <c:pt idx="28">
                  <c:v>0.87886373485696678</c:v>
                </c:pt>
                <c:pt idx="29">
                  <c:v>1.0212252557968158</c:v>
                </c:pt>
                <c:pt idx="30">
                  <c:v>1.4525942413389346</c:v>
                </c:pt>
                <c:pt idx="31">
                  <c:v>0.61752570341623259</c:v>
                </c:pt>
                <c:pt idx="32">
                  <c:v>0.38502630357774575</c:v>
                </c:pt>
                <c:pt idx="33">
                  <c:v>0.39067722948639783</c:v>
                </c:pt>
                <c:pt idx="34">
                  <c:v>0.36001331672666959</c:v>
                </c:pt>
                <c:pt idx="35">
                  <c:v>0.65567866274333786</c:v>
                </c:pt>
                <c:pt idx="36">
                  <c:v>0.16163084552279722</c:v>
                </c:pt>
                <c:pt idx="37">
                  <c:v>0.15295733613706114</c:v>
                </c:pt>
                <c:pt idx="38">
                  <c:v>1.1722266682995561</c:v>
                </c:pt>
                <c:pt idx="39">
                  <c:v>0.59552437089363286</c:v>
                </c:pt>
                <c:pt idx="40">
                  <c:v>1.0049134313892498</c:v>
                </c:pt>
                <c:pt idx="41">
                  <c:v>0.19326804265567635</c:v>
                </c:pt>
                <c:pt idx="42">
                  <c:v>1.1945712099226791</c:v>
                </c:pt>
                <c:pt idx="43">
                  <c:v>0.1973797931310706</c:v>
                </c:pt>
                <c:pt idx="44">
                  <c:v>0.67990953955968092</c:v>
                </c:pt>
                <c:pt idx="45">
                  <c:v>0.22531860100354717</c:v>
                </c:pt>
                <c:pt idx="46">
                  <c:v>0.7738158512594433</c:v>
                </c:pt>
                <c:pt idx="47">
                  <c:v>0.15364784194863268</c:v>
                </c:pt>
                <c:pt idx="48">
                  <c:v>9.0663206302291813E-2</c:v>
                </c:pt>
                <c:pt idx="49">
                  <c:v>0.43194816991499513</c:v>
                </c:pt>
                <c:pt idx="50">
                  <c:v>0.17329734137172995</c:v>
                </c:pt>
                <c:pt idx="51">
                  <c:v>3.880308880308881E-2</c:v>
                </c:pt>
                <c:pt idx="52">
                  <c:v>0.86578264502267521</c:v>
                </c:pt>
                <c:pt idx="53">
                  <c:v>1.344308386879546</c:v>
                </c:pt>
                <c:pt idx="54">
                  <c:v>3.880308880308881E-2</c:v>
                </c:pt>
                <c:pt idx="55">
                  <c:v>4.5124457354586589E-2</c:v>
                </c:pt>
                <c:pt idx="56">
                  <c:v>0.35561480161414299</c:v>
                </c:pt>
                <c:pt idx="57">
                  <c:v>0.4318144186171699</c:v>
                </c:pt>
                <c:pt idx="58">
                  <c:v>0.21133888802347023</c:v>
                </c:pt>
                <c:pt idx="59">
                  <c:v>5.4829957325359953E-2</c:v>
                </c:pt>
                <c:pt idx="60">
                  <c:v>0.36949371603459968</c:v>
                </c:pt>
                <c:pt idx="61">
                  <c:v>0.57030814014952214</c:v>
                </c:pt>
                <c:pt idx="62">
                  <c:v>0.94479492318162894</c:v>
                </c:pt>
                <c:pt idx="63">
                  <c:v>0.33306337615732406</c:v>
                </c:pt>
                <c:pt idx="64">
                  <c:v>0.16869389337820181</c:v>
                </c:pt>
                <c:pt idx="65">
                  <c:v>0.67853317174239658</c:v>
                </c:pt>
                <c:pt idx="66">
                  <c:v>0.40065651327428869</c:v>
                </c:pt>
                <c:pt idx="67">
                  <c:v>0.9532268041787344</c:v>
                </c:pt>
                <c:pt idx="68">
                  <c:v>0.91874733764529859</c:v>
                </c:pt>
                <c:pt idx="69">
                  <c:v>0.42066882568019148</c:v>
                </c:pt>
                <c:pt idx="70">
                  <c:v>0.30824924725290959</c:v>
                </c:pt>
                <c:pt idx="71">
                  <c:v>0.33271763358690337</c:v>
                </c:pt>
                <c:pt idx="72">
                  <c:v>0.37563666696318837</c:v>
                </c:pt>
                <c:pt idx="73">
                  <c:v>2.3547445487045793E-2</c:v>
                </c:pt>
                <c:pt idx="74">
                  <c:v>5.8674413805816152E-2</c:v>
                </c:pt>
                <c:pt idx="75">
                  <c:v>3.880308880308881E-2</c:v>
                </c:pt>
                <c:pt idx="76">
                  <c:v>0.44263347937014114</c:v>
                </c:pt>
                <c:pt idx="77">
                  <c:v>0.4962362796157932</c:v>
                </c:pt>
                <c:pt idx="78">
                  <c:v>0.30062170897938933</c:v>
                </c:pt>
                <c:pt idx="79">
                  <c:v>0.1528835913879637</c:v>
                </c:pt>
                <c:pt idx="80">
                  <c:v>0.77149317405302631</c:v>
                </c:pt>
                <c:pt idx="81">
                  <c:v>0.156629538299531</c:v>
                </c:pt>
                <c:pt idx="82">
                  <c:v>8.1720806255003609E-2</c:v>
                </c:pt>
                <c:pt idx="83">
                  <c:v>1.1322789446355368</c:v>
                </c:pt>
                <c:pt idx="84">
                  <c:v>0.83231578060204048</c:v>
                </c:pt>
                <c:pt idx="85">
                  <c:v>0.45491142962511777</c:v>
                </c:pt>
                <c:pt idx="86">
                  <c:v>0.94737977825780317</c:v>
                </c:pt>
                <c:pt idx="87">
                  <c:v>0.91666101309836656</c:v>
                </c:pt>
                <c:pt idx="88">
                  <c:v>2.5505110844038894</c:v>
                </c:pt>
                <c:pt idx="89">
                  <c:v>3.5283053356294602</c:v>
                </c:pt>
                <c:pt idx="90">
                  <c:v>2.9258455483878745</c:v>
                </c:pt>
                <c:pt idx="91">
                  <c:v>2.8727102773397024</c:v>
                </c:pt>
                <c:pt idx="92">
                  <c:v>4.2173212289704347</c:v>
                </c:pt>
                <c:pt idx="93">
                  <c:v>3.6121662993088473</c:v>
                </c:pt>
                <c:pt idx="94">
                  <c:v>4.3361292109377967</c:v>
                </c:pt>
                <c:pt idx="95">
                  <c:v>6.1454771673643185</c:v>
                </c:pt>
                <c:pt idx="96">
                  <c:v>6.7318001583832716</c:v>
                </c:pt>
                <c:pt idx="97">
                  <c:v>7.6509668239556854</c:v>
                </c:pt>
                <c:pt idx="98">
                  <c:v>8.0598153845298466</c:v>
                </c:pt>
                <c:pt idx="99">
                  <c:v>8.4436268804014567</c:v>
                </c:pt>
                <c:pt idx="100">
                  <c:v>8.8948335971684109</c:v>
                </c:pt>
                <c:pt idx="101">
                  <c:v>5.6135524038262608</c:v>
                </c:pt>
                <c:pt idx="102">
                  <c:v>5.6368837698225791</c:v>
                </c:pt>
                <c:pt idx="103">
                  <c:v>4.9355145875709319</c:v>
                </c:pt>
                <c:pt idx="104">
                  <c:v>4.6990972173919179</c:v>
                </c:pt>
                <c:pt idx="105">
                  <c:v>6.1088428023306136</c:v>
                </c:pt>
                <c:pt idx="106">
                  <c:v>6.0022169867942896</c:v>
                </c:pt>
                <c:pt idx="107">
                  <c:v>6.389902917068337</c:v>
                </c:pt>
                <c:pt idx="108">
                  <c:v>6.7593160893617075</c:v>
                </c:pt>
                <c:pt idx="109">
                  <c:v>7.9868664139062977</c:v>
                </c:pt>
                <c:pt idx="110">
                  <c:v>7.2314100487189723</c:v>
                </c:pt>
                <c:pt idx="111">
                  <c:v>7.3730096045524744</c:v>
                </c:pt>
                <c:pt idx="112">
                  <c:v>7.833841846697208</c:v>
                </c:pt>
                <c:pt idx="113">
                  <c:v>8.7019170449025705</c:v>
                </c:pt>
                <c:pt idx="114">
                  <c:v>7.8440106890081065</c:v>
                </c:pt>
                <c:pt idx="115">
                  <c:v>8.044064703989882</c:v>
                </c:pt>
                <c:pt idx="116">
                  <c:v>7.1235655185379452</c:v>
                </c:pt>
                <c:pt idx="117">
                  <c:v>6.5074597967680869</c:v>
                </c:pt>
                <c:pt idx="118">
                  <c:v>6.7440009016739069</c:v>
                </c:pt>
                <c:pt idx="119">
                  <c:v>6.4066463068553583</c:v>
                </c:pt>
                <c:pt idx="120">
                  <c:v>7.0004127602539938</c:v>
                </c:pt>
                <c:pt idx="121">
                  <c:v>6.263472498675938</c:v>
                </c:pt>
                <c:pt idx="122">
                  <c:v>8.686955463478208</c:v>
                </c:pt>
                <c:pt idx="123">
                  <c:v>6.8221621469750167</c:v>
                </c:pt>
                <c:pt idx="124">
                  <c:v>8.1914135697277946</c:v>
                </c:pt>
                <c:pt idx="125">
                  <c:v>7.0687413531012711</c:v>
                </c:pt>
                <c:pt idx="126">
                  <c:v>9.1305497246647853</c:v>
                </c:pt>
                <c:pt idx="127">
                  <c:v>10.045950699236991</c:v>
                </c:pt>
                <c:pt idx="128">
                  <c:v>10.315791615226541</c:v>
                </c:pt>
                <c:pt idx="129">
                  <c:v>9.7490667658670827</c:v>
                </c:pt>
                <c:pt idx="130">
                  <c:v>9.9869901875730598</c:v>
                </c:pt>
                <c:pt idx="131">
                  <c:v>9.3841647726556818</c:v>
                </c:pt>
                <c:pt idx="132">
                  <c:v>12.432805815799814</c:v>
                </c:pt>
                <c:pt idx="133">
                  <c:v>12.139285041912183</c:v>
                </c:pt>
                <c:pt idx="134">
                  <c:v>11.95738532786282</c:v>
                </c:pt>
                <c:pt idx="135">
                  <c:v>11.026204111880888</c:v>
                </c:pt>
                <c:pt idx="136">
                  <c:v>9.6311066481751393</c:v>
                </c:pt>
                <c:pt idx="137">
                  <c:v>7.8220398473807009</c:v>
                </c:pt>
                <c:pt idx="138">
                  <c:v>8.3539817064363397</c:v>
                </c:pt>
                <c:pt idx="139">
                  <c:v>9.4993471917231442</c:v>
                </c:pt>
                <c:pt idx="140">
                  <c:v>7.9813831381127285</c:v>
                </c:pt>
                <c:pt idx="141">
                  <c:v>6.4580045011365925</c:v>
                </c:pt>
                <c:pt idx="142">
                  <c:v>7.9683962009420188</c:v>
                </c:pt>
                <c:pt idx="143">
                  <c:v>6.4741269254380116</c:v>
                </c:pt>
                <c:pt idx="144">
                  <c:v>6.9252107195660315</c:v>
                </c:pt>
                <c:pt idx="145">
                  <c:v>6.8299420742601269</c:v>
                </c:pt>
                <c:pt idx="146">
                  <c:v>6.802929615024051</c:v>
                </c:pt>
                <c:pt idx="147">
                  <c:v>6.6555423844650763</c:v>
                </c:pt>
                <c:pt idx="148">
                  <c:v>6.484648896909194</c:v>
                </c:pt>
                <c:pt idx="149">
                  <c:v>6.6407209533721607</c:v>
                </c:pt>
                <c:pt idx="150">
                  <c:v>6.2539903301113808</c:v>
                </c:pt>
                <c:pt idx="151">
                  <c:v>6.8866394921418168</c:v>
                </c:pt>
                <c:pt idx="152">
                  <c:v>6.3761903147990182</c:v>
                </c:pt>
                <c:pt idx="153">
                  <c:v>7.6137951688868073</c:v>
                </c:pt>
                <c:pt idx="154">
                  <c:v>6.4798825320312448</c:v>
                </c:pt>
                <c:pt idx="155">
                  <c:v>7.5612895062859442</c:v>
                </c:pt>
                <c:pt idx="156">
                  <c:v>8.237697154704211</c:v>
                </c:pt>
                <c:pt idx="157">
                  <c:v>8.4140638555499869</c:v>
                </c:pt>
                <c:pt idx="158">
                  <c:v>9.3461076605238045</c:v>
                </c:pt>
                <c:pt idx="159">
                  <c:v>8.1874232670856646</c:v>
                </c:pt>
                <c:pt idx="160">
                  <c:v>7.907958238940358</c:v>
                </c:pt>
                <c:pt idx="161">
                  <c:v>8.5208800244467078</c:v>
                </c:pt>
                <c:pt idx="162">
                  <c:v>9.9458153390408572</c:v>
                </c:pt>
                <c:pt idx="163">
                  <c:v>9.8466490663012749</c:v>
                </c:pt>
                <c:pt idx="164">
                  <c:v>9.2196683860291149</c:v>
                </c:pt>
                <c:pt idx="165">
                  <c:v>9.7693715952381588</c:v>
                </c:pt>
                <c:pt idx="166">
                  <c:v>10.313053624471788</c:v>
                </c:pt>
                <c:pt idx="167">
                  <c:v>9.2831242410938906</c:v>
                </c:pt>
                <c:pt idx="168">
                  <c:v>9.911334009192645</c:v>
                </c:pt>
                <c:pt idx="169">
                  <c:v>9.5066380794278196</c:v>
                </c:pt>
                <c:pt idx="170">
                  <c:v>10.169840805638922</c:v>
                </c:pt>
                <c:pt idx="171">
                  <c:v>10.809605450875438</c:v>
                </c:pt>
                <c:pt idx="172">
                  <c:v>11.184445769103107</c:v>
                </c:pt>
                <c:pt idx="173">
                  <c:v>9.8433618949607755</c:v>
                </c:pt>
                <c:pt idx="174">
                  <c:v>9.4794096881384924</c:v>
                </c:pt>
                <c:pt idx="175">
                  <c:v>9.4466204620215191</c:v>
                </c:pt>
                <c:pt idx="176">
                  <c:v>9.6742286281789642</c:v>
                </c:pt>
                <c:pt idx="177">
                  <c:v>10.224593328239065</c:v>
                </c:pt>
                <c:pt idx="178">
                  <c:v>9.2009343657483775</c:v>
                </c:pt>
                <c:pt idx="179">
                  <c:v>10.364704435141268</c:v>
                </c:pt>
                <c:pt idx="180">
                  <c:v>9.0929397825773233</c:v>
                </c:pt>
                <c:pt idx="181">
                  <c:v>8.398896885943941</c:v>
                </c:pt>
                <c:pt idx="182">
                  <c:v>6.2477075817738479</c:v>
                </c:pt>
                <c:pt idx="183">
                  <c:v>5.1700541409353908</c:v>
                </c:pt>
                <c:pt idx="184">
                  <c:v>4.9771968840073164</c:v>
                </c:pt>
                <c:pt idx="185">
                  <c:v>5.2097589319706987</c:v>
                </c:pt>
                <c:pt idx="186">
                  <c:v>5.692562956788378</c:v>
                </c:pt>
                <c:pt idx="187">
                  <c:v>6.8767052244552325</c:v>
                </c:pt>
                <c:pt idx="188">
                  <c:v>6.5536010349388087</c:v>
                </c:pt>
                <c:pt idx="189">
                  <c:v>7.4679453726097575</c:v>
                </c:pt>
                <c:pt idx="190">
                  <c:v>6.978747189491</c:v>
                </c:pt>
                <c:pt idx="191">
                  <c:v>7.2631083595431338</c:v>
                </c:pt>
                <c:pt idx="192">
                  <c:v>7.1860164218266966</c:v>
                </c:pt>
                <c:pt idx="193">
                  <c:v>5.9761192286746008</c:v>
                </c:pt>
                <c:pt idx="194">
                  <c:v>5.4196873174552556</c:v>
                </c:pt>
                <c:pt idx="195">
                  <c:v>5.7822072141550187</c:v>
                </c:pt>
                <c:pt idx="196">
                  <c:v>4.4674661751647617</c:v>
                </c:pt>
                <c:pt idx="197">
                  <c:v>4.8405856940994259</c:v>
                </c:pt>
                <c:pt idx="198">
                  <c:v>4.05930487812737</c:v>
                </c:pt>
                <c:pt idx="199">
                  <c:v>3.7167536972363728</c:v>
                </c:pt>
                <c:pt idx="200">
                  <c:v>3.4251040599621212</c:v>
                </c:pt>
                <c:pt idx="201">
                  <c:v>2.5859442510466266</c:v>
                </c:pt>
                <c:pt idx="202">
                  <c:v>1.8332027744807315</c:v>
                </c:pt>
                <c:pt idx="203">
                  <c:v>1.6302027577874096</c:v>
                </c:pt>
                <c:pt idx="204">
                  <c:v>1.2419115850156053</c:v>
                </c:pt>
                <c:pt idx="205">
                  <c:v>0.54625614878332995</c:v>
                </c:pt>
                <c:pt idx="206">
                  <c:v>1.2073643730949504</c:v>
                </c:pt>
                <c:pt idx="207">
                  <c:v>0.85017006586490373</c:v>
                </c:pt>
                <c:pt idx="208">
                  <c:v>0.70925707886411216</c:v>
                </c:pt>
                <c:pt idx="209">
                  <c:v>1.2891812743465572</c:v>
                </c:pt>
                <c:pt idx="210">
                  <c:v>1.3161244969284587</c:v>
                </c:pt>
                <c:pt idx="211">
                  <c:v>0.81369559554789694</c:v>
                </c:pt>
                <c:pt idx="212">
                  <c:v>1.2861814233813533</c:v>
                </c:pt>
                <c:pt idx="213">
                  <c:v>0.66983632163594031</c:v>
                </c:pt>
                <c:pt idx="214">
                  <c:v>0.54331904800285369</c:v>
                </c:pt>
                <c:pt idx="215">
                  <c:v>1.3402813694759355</c:v>
                </c:pt>
                <c:pt idx="216">
                  <c:v>0.49369204541889267</c:v>
                </c:pt>
                <c:pt idx="217">
                  <c:v>1.4532090937443354</c:v>
                </c:pt>
                <c:pt idx="218">
                  <c:v>1.4471832711831103</c:v>
                </c:pt>
                <c:pt idx="219">
                  <c:v>1.6502045024850436</c:v>
                </c:pt>
                <c:pt idx="220">
                  <c:v>1.298968191750878</c:v>
                </c:pt>
                <c:pt idx="221">
                  <c:v>1.4167524301729075</c:v>
                </c:pt>
                <c:pt idx="222">
                  <c:v>1.5419049304680046</c:v>
                </c:pt>
                <c:pt idx="223">
                  <c:v>1.0603130015062185</c:v>
                </c:pt>
                <c:pt idx="224">
                  <c:v>2.3472684036271692</c:v>
                </c:pt>
                <c:pt idx="225">
                  <c:v>2.3094188170177397</c:v>
                </c:pt>
                <c:pt idx="226">
                  <c:v>2.6886531532503546</c:v>
                </c:pt>
                <c:pt idx="227">
                  <c:v>2.1340473424781998</c:v>
                </c:pt>
                <c:pt idx="228">
                  <c:v>3.418775386713155</c:v>
                </c:pt>
                <c:pt idx="229">
                  <c:v>2.8365836891702365</c:v>
                </c:pt>
                <c:pt idx="230">
                  <c:v>3.2372971559532959</c:v>
                </c:pt>
                <c:pt idx="231">
                  <c:v>2.9983966817636896</c:v>
                </c:pt>
                <c:pt idx="232">
                  <c:v>2.5141375407860895</c:v>
                </c:pt>
                <c:pt idx="233">
                  <c:v>2.8093476786046963</c:v>
                </c:pt>
                <c:pt idx="234">
                  <c:v>2.5100166051725661</c:v>
                </c:pt>
                <c:pt idx="235">
                  <c:v>2.110449615330876</c:v>
                </c:pt>
                <c:pt idx="236">
                  <c:v>2.7181928467176575</c:v>
                </c:pt>
                <c:pt idx="237">
                  <c:v>3.6086892068356935</c:v>
                </c:pt>
                <c:pt idx="238">
                  <c:v>2.8864436600840326</c:v>
                </c:pt>
                <c:pt idx="239">
                  <c:v>3.455585305350199</c:v>
                </c:pt>
                <c:pt idx="240">
                  <c:v>3.2303174627079381</c:v>
                </c:pt>
                <c:pt idx="241">
                  <c:v>2.7893254602748447</c:v>
                </c:pt>
                <c:pt idx="242">
                  <c:v>3.4553573333924703</c:v>
                </c:pt>
                <c:pt idx="243">
                  <c:v>3.1592229549766064</c:v>
                </c:pt>
                <c:pt idx="244">
                  <c:v>3.480400506546129</c:v>
                </c:pt>
                <c:pt idx="245">
                  <c:v>2.9405405233770741</c:v>
                </c:pt>
                <c:pt idx="246">
                  <c:v>3.8615122867102034</c:v>
                </c:pt>
                <c:pt idx="247">
                  <c:v>3.9261501531067311</c:v>
                </c:pt>
                <c:pt idx="248">
                  <c:v>3.2283228748162296</c:v>
                </c:pt>
                <c:pt idx="249">
                  <c:v>3.1530638461507583</c:v>
                </c:pt>
                <c:pt idx="250">
                  <c:v>3.0049786026621259</c:v>
                </c:pt>
                <c:pt idx="251">
                  <c:v>2.7590241223746572</c:v>
                </c:pt>
                <c:pt idx="252">
                  <c:v>2.3944878707302171</c:v>
                </c:pt>
                <c:pt idx="253">
                  <c:v>3.130693780514259</c:v>
                </c:pt>
                <c:pt idx="254">
                  <c:v>2.2961214976722171</c:v>
                </c:pt>
                <c:pt idx="255">
                  <c:v>2.9417062965614553</c:v>
                </c:pt>
                <c:pt idx="256">
                  <c:v>2.3823698466519931</c:v>
                </c:pt>
                <c:pt idx="257">
                  <c:v>1.7466277706603659</c:v>
                </c:pt>
                <c:pt idx="258">
                  <c:v>2.1084856383488302</c:v>
                </c:pt>
                <c:pt idx="259">
                  <c:v>2.2071455094077086</c:v>
                </c:pt>
                <c:pt idx="260">
                  <c:v>2.4377781213741585</c:v>
                </c:pt>
                <c:pt idx="261">
                  <c:v>1.7149574454756444</c:v>
                </c:pt>
                <c:pt idx="262">
                  <c:v>1.4445691464774395</c:v>
                </c:pt>
                <c:pt idx="263">
                  <c:v>1.6549651917005277</c:v>
                </c:pt>
                <c:pt idx="264">
                  <c:v>1.266088574547398</c:v>
                </c:pt>
                <c:pt idx="265">
                  <c:v>1.5230928232068752</c:v>
                </c:pt>
                <c:pt idx="266">
                  <c:v>1.2941077132215375</c:v>
                </c:pt>
                <c:pt idx="267">
                  <c:v>1.5105492559341103</c:v>
                </c:pt>
                <c:pt idx="268">
                  <c:v>1.3439644687146353</c:v>
                </c:pt>
                <c:pt idx="269">
                  <c:v>1.3269547961328365</c:v>
                </c:pt>
                <c:pt idx="270">
                  <c:v>1.1477217669279973</c:v>
                </c:pt>
                <c:pt idx="271">
                  <c:v>1.3359119602196294</c:v>
                </c:pt>
                <c:pt idx="272">
                  <c:v>2.056808989540202</c:v>
                </c:pt>
                <c:pt idx="273">
                  <c:v>1.8705348376193112</c:v>
                </c:pt>
                <c:pt idx="274">
                  <c:v>1.2353262552047535</c:v>
                </c:pt>
                <c:pt idx="275">
                  <c:v>0.85971760925617191</c:v>
                </c:pt>
                <c:pt idx="276">
                  <c:v>1.844381015238336</c:v>
                </c:pt>
                <c:pt idx="277">
                  <c:v>2.0588283136015355</c:v>
                </c:pt>
                <c:pt idx="278">
                  <c:v>2.2889803509969546</c:v>
                </c:pt>
                <c:pt idx="279">
                  <c:v>1.1461522239129984</c:v>
                </c:pt>
                <c:pt idx="280">
                  <c:v>1.0970383568428481</c:v>
                </c:pt>
                <c:pt idx="281">
                  <c:v>1.7887602308210599</c:v>
                </c:pt>
                <c:pt idx="282">
                  <c:v>1.0856486718064635</c:v>
                </c:pt>
                <c:pt idx="283">
                  <c:v>1.7676362927491676</c:v>
                </c:pt>
                <c:pt idx="284">
                  <c:v>2.2657291351918762</c:v>
                </c:pt>
                <c:pt idx="285">
                  <c:v>2.5177421301024068</c:v>
                </c:pt>
                <c:pt idx="286">
                  <c:v>1.7711617996259439</c:v>
                </c:pt>
                <c:pt idx="287">
                  <c:v>2.06089707812361</c:v>
                </c:pt>
                <c:pt idx="288">
                  <c:v>0.97582519511153465</c:v>
                </c:pt>
                <c:pt idx="289">
                  <c:v>1.1861644974502612</c:v>
                </c:pt>
                <c:pt idx="290">
                  <c:v>1.0521655286563403</c:v>
                </c:pt>
                <c:pt idx="291">
                  <c:v>1.443879095751528</c:v>
                </c:pt>
                <c:pt idx="292">
                  <c:v>0.8920985624401202</c:v>
                </c:pt>
                <c:pt idx="293">
                  <c:v>0.70575931923785373</c:v>
                </c:pt>
                <c:pt idx="294">
                  <c:v>0.77160177819238296</c:v>
                </c:pt>
                <c:pt idx="295">
                  <c:v>0.60011995357286552</c:v>
                </c:pt>
                <c:pt idx="296">
                  <c:v>1.2001837929341308</c:v>
                </c:pt>
                <c:pt idx="297">
                  <c:v>1.369328745324742</c:v>
                </c:pt>
                <c:pt idx="298">
                  <c:v>1.8022499371858485</c:v>
                </c:pt>
                <c:pt idx="299">
                  <c:v>1.8827544217104601</c:v>
                </c:pt>
                <c:pt idx="300">
                  <c:v>1.2059396672778135</c:v>
                </c:pt>
                <c:pt idx="301">
                  <c:v>1.4137706618643457</c:v>
                </c:pt>
                <c:pt idx="302">
                  <c:v>1.9068267140725164</c:v>
                </c:pt>
                <c:pt idx="303">
                  <c:v>1.7051002855685049</c:v>
                </c:pt>
                <c:pt idx="304">
                  <c:v>0.75331556474021122</c:v>
                </c:pt>
                <c:pt idx="305">
                  <c:v>1.5703186389514479</c:v>
                </c:pt>
                <c:pt idx="306">
                  <c:v>0.78217286151280052</c:v>
                </c:pt>
                <c:pt idx="307">
                  <c:v>1.1172458321603622</c:v>
                </c:pt>
                <c:pt idx="308">
                  <c:v>1.3764817527323172</c:v>
                </c:pt>
                <c:pt idx="309">
                  <c:v>1.4049689737806823</c:v>
                </c:pt>
                <c:pt idx="310">
                  <c:v>1.3170452935781556</c:v>
                </c:pt>
                <c:pt idx="311">
                  <c:v>1.5737395403499146</c:v>
                </c:pt>
                <c:pt idx="312">
                  <c:v>1.4391897989818674</c:v>
                </c:pt>
                <c:pt idx="313">
                  <c:v>1.9499696062324101</c:v>
                </c:pt>
                <c:pt idx="314">
                  <c:v>1.4406526984229071</c:v>
                </c:pt>
                <c:pt idx="315">
                  <c:v>2.1014405018452864</c:v>
                </c:pt>
                <c:pt idx="316">
                  <c:v>2.4100280714218671</c:v>
                </c:pt>
                <c:pt idx="317">
                  <c:v>2.4875087629426487</c:v>
                </c:pt>
                <c:pt idx="318">
                  <c:v>2.513032050875319</c:v>
                </c:pt>
                <c:pt idx="319">
                  <c:v>1.7549253246682657</c:v>
                </c:pt>
                <c:pt idx="320">
                  <c:v>1.5006515548093171</c:v>
                </c:pt>
                <c:pt idx="321">
                  <c:v>0.91454147570023481</c:v>
                </c:pt>
                <c:pt idx="322">
                  <c:v>0.48087466578630234</c:v>
                </c:pt>
                <c:pt idx="323">
                  <c:v>0.66264692500383393</c:v>
                </c:pt>
                <c:pt idx="324">
                  <c:v>0.33771558484028447</c:v>
                </c:pt>
                <c:pt idx="325">
                  <c:v>0.92346814832991531</c:v>
                </c:pt>
                <c:pt idx="326">
                  <c:v>0.73974598918336498</c:v>
                </c:pt>
                <c:pt idx="327">
                  <c:v>0.5829859711575035</c:v>
                </c:pt>
                <c:pt idx="328">
                  <c:v>0.95269994436725791</c:v>
                </c:pt>
                <c:pt idx="329">
                  <c:v>0.55575617705183433</c:v>
                </c:pt>
                <c:pt idx="330">
                  <c:v>0.61989080024573562</c:v>
                </c:pt>
                <c:pt idx="331">
                  <c:v>0.88740166867480763</c:v>
                </c:pt>
                <c:pt idx="332">
                  <c:v>0.61317059592914736</c:v>
                </c:pt>
                <c:pt idx="333">
                  <c:v>0.40141003477077242</c:v>
                </c:pt>
                <c:pt idx="334">
                  <c:v>0.61888028777509085</c:v>
                </c:pt>
                <c:pt idx="335">
                  <c:v>1.0552440594297874</c:v>
                </c:pt>
                <c:pt idx="336">
                  <c:v>0.41188527507523914</c:v>
                </c:pt>
                <c:pt idx="337">
                  <c:v>1.0842867833311707</c:v>
                </c:pt>
                <c:pt idx="338">
                  <c:v>0.33775987299103166</c:v>
                </c:pt>
                <c:pt idx="339">
                  <c:v>0.69983085807595991</c:v>
                </c:pt>
                <c:pt idx="340">
                  <c:v>0.87468654850297833</c:v>
                </c:pt>
                <c:pt idx="341">
                  <c:v>0.29263315386348326</c:v>
                </c:pt>
                <c:pt idx="342">
                  <c:v>0.67619628385121111</c:v>
                </c:pt>
                <c:pt idx="343">
                  <c:v>0.23855099244750153</c:v>
                </c:pt>
                <c:pt idx="344">
                  <c:v>3.880308880308881E-2</c:v>
                </c:pt>
                <c:pt idx="345">
                  <c:v>0.25371809495885728</c:v>
                </c:pt>
                <c:pt idx="346">
                  <c:v>0.47701286657068476</c:v>
                </c:pt>
                <c:pt idx="347">
                  <c:v>0.27053355771482074</c:v>
                </c:pt>
                <c:pt idx="348">
                  <c:v>0.41423296462097758</c:v>
                </c:pt>
                <c:pt idx="349">
                  <c:v>3.0575581092310435E-2</c:v>
                </c:pt>
                <c:pt idx="350">
                  <c:v>0.16049436754179727</c:v>
                </c:pt>
                <c:pt idx="351">
                  <c:v>0.18928736410441976</c:v>
                </c:pt>
                <c:pt idx="352">
                  <c:v>0.1442442650082584</c:v>
                </c:pt>
                <c:pt idx="353">
                  <c:v>0.26855306268751122</c:v>
                </c:pt>
                <c:pt idx="354">
                  <c:v>0.16667689170745331</c:v>
                </c:pt>
                <c:pt idx="355">
                  <c:v>3.880308880308881E-2</c:v>
                </c:pt>
                <c:pt idx="356">
                  <c:v>8.4760892090156789E-2</c:v>
                </c:pt>
                <c:pt idx="357">
                  <c:v>0</c:v>
                </c:pt>
                <c:pt idx="358">
                  <c:v>0.43702835898032011</c:v>
                </c:pt>
                <c:pt idx="359">
                  <c:v>0.45749201393294536</c:v>
                </c:pt>
                <c:pt idx="360">
                  <c:v>0.36783390960188966</c:v>
                </c:pt>
                <c:pt idx="361">
                  <c:v>4.9644608027865023E-2</c:v>
                </c:pt>
                <c:pt idx="362">
                  <c:v>0.39819195384493911</c:v>
                </c:pt>
                <c:pt idx="363">
                  <c:v>0.35209356945792164</c:v>
                </c:pt>
                <c:pt idx="364">
                  <c:v>3.880308880308881E-2</c:v>
                </c:pt>
                <c:pt idx="365">
                  <c:v>0.23021928619759791</c:v>
                </c:pt>
                <c:pt idx="366">
                  <c:v>3.880308880308881E-2</c:v>
                </c:pt>
                <c:pt idx="367">
                  <c:v>0.5356094798072536</c:v>
                </c:pt>
                <c:pt idx="368">
                  <c:v>0.62895590612056818</c:v>
                </c:pt>
                <c:pt idx="369">
                  <c:v>0.35195218268583861</c:v>
                </c:pt>
              </c:numCache>
            </c:numRef>
          </c:xVal>
          <c:yVal>
            <c:numRef>
              <c:f>Лист2!$AN$2:$AN$371</c:f>
              <c:numCache>
                <c:formatCode>0.0</c:formatCode>
                <c:ptCount val="370"/>
                <c:pt idx="0">
                  <c:v>2.0821448688286388</c:v>
                </c:pt>
                <c:pt idx="1">
                  <c:v>1.3754895831376373</c:v>
                </c:pt>
                <c:pt idx="2">
                  <c:v>2.2634523407573077</c:v>
                </c:pt>
                <c:pt idx="3">
                  <c:v>2.3124535635807781</c:v>
                </c:pt>
                <c:pt idx="4">
                  <c:v>2.6354656094130218</c:v>
                </c:pt>
                <c:pt idx="5">
                  <c:v>2.0303917883754297</c:v>
                </c:pt>
                <c:pt idx="6">
                  <c:v>1.007996143546134</c:v>
                </c:pt>
                <c:pt idx="7">
                  <c:v>1.9487060105202612</c:v>
                </c:pt>
                <c:pt idx="8">
                  <c:v>2.4897321850661709</c:v>
                </c:pt>
                <c:pt idx="9">
                  <c:v>1.7825238390272646</c:v>
                </c:pt>
                <c:pt idx="10">
                  <c:v>1.5999412365552501</c:v>
                </c:pt>
                <c:pt idx="11">
                  <c:v>1.957347264086261</c:v>
                </c:pt>
                <c:pt idx="12">
                  <c:v>1.5485973338946208</c:v>
                </c:pt>
                <c:pt idx="13">
                  <c:v>1.3720855087694479</c:v>
                </c:pt>
                <c:pt idx="14">
                  <c:v>2.1912518114199138</c:v>
                </c:pt>
                <c:pt idx="15">
                  <c:v>4.5350124361887048</c:v>
                </c:pt>
                <c:pt idx="16">
                  <c:v>1.9263161775794533</c:v>
                </c:pt>
                <c:pt idx="17">
                  <c:v>3.1496167042462599</c:v>
                </c:pt>
                <c:pt idx="18">
                  <c:v>2.5806792086298338</c:v>
                </c:pt>
                <c:pt idx="19">
                  <c:v>1.4657584906699539</c:v>
                </c:pt>
                <c:pt idx="20">
                  <c:v>1.1341351117703029</c:v>
                </c:pt>
                <c:pt idx="21">
                  <c:v>2.3838873465959787</c:v>
                </c:pt>
                <c:pt idx="22">
                  <c:v>1.3734189093560358</c:v>
                </c:pt>
                <c:pt idx="23">
                  <c:v>1.9305085219542599</c:v>
                </c:pt>
                <c:pt idx="24">
                  <c:v>2.2225510610107997</c:v>
                </c:pt>
                <c:pt idx="25">
                  <c:v>1.890055491054476</c:v>
                </c:pt>
                <c:pt idx="26">
                  <c:v>2.0196200673863358</c:v>
                </c:pt>
                <c:pt idx="27">
                  <c:v>4.0458164316320042</c:v>
                </c:pt>
                <c:pt idx="28">
                  <c:v>3.1370215418918033</c:v>
                </c:pt>
                <c:pt idx="29">
                  <c:v>2.2647395803382926</c:v>
                </c:pt>
                <c:pt idx="30">
                  <c:v>1.9366786695874969</c:v>
                </c:pt>
                <c:pt idx="31">
                  <c:v>1.4131717904928791</c:v>
                </c:pt>
                <c:pt idx="32">
                  <c:v>2.5754290727899551</c:v>
                </c:pt>
                <c:pt idx="33">
                  <c:v>1.7698051670370547</c:v>
                </c:pt>
                <c:pt idx="34">
                  <c:v>1.1939891990689577</c:v>
                </c:pt>
                <c:pt idx="35">
                  <c:v>1.3850703412320617</c:v>
                </c:pt>
                <c:pt idx="36">
                  <c:v>2.0807726780583651</c:v>
                </c:pt>
                <c:pt idx="37">
                  <c:v>1.7210005040465013</c:v>
                </c:pt>
                <c:pt idx="38">
                  <c:v>2.434293672548915</c:v>
                </c:pt>
                <c:pt idx="39">
                  <c:v>2.0356988468135566</c:v>
                </c:pt>
                <c:pt idx="40">
                  <c:v>2.1854450776305709</c:v>
                </c:pt>
                <c:pt idx="41">
                  <c:v>1.8940822991074033</c:v>
                </c:pt>
                <c:pt idx="42">
                  <c:v>2.9446287925921646</c:v>
                </c:pt>
                <c:pt idx="43">
                  <c:v>1.8624686477200365</c:v>
                </c:pt>
                <c:pt idx="44">
                  <c:v>2.4903059122603977</c:v>
                </c:pt>
                <c:pt idx="45">
                  <c:v>2.825904702513335</c:v>
                </c:pt>
                <c:pt idx="46">
                  <c:v>1.3447950655595906</c:v>
                </c:pt>
                <c:pt idx="47">
                  <c:v>1.9325132392557778</c:v>
                </c:pt>
                <c:pt idx="48">
                  <c:v>2.0144589508012598</c:v>
                </c:pt>
                <c:pt idx="49">
                  <c:v>1.7670840289339595</c:v>
                </c:pt>
                <c:pt idx="50">
                  <c:v>2.4614698587416148</c:v>
                </c:pt>
                <c:pt idx="51">
                  <c:v>1.4242681071630121</c:v>
                </c:pt>
                <c:pt idx="52">
                  <c:v>1.3617206743538275</c:v>
                </c:pt>
                <c:pt idx="53">
                  <c:v>1.3160389191528192</c:v>
                </c:pt>
                <c:pt idx="54">
                  <c:v>2.861505511168029</c:v>
                </c:pt>
                <c:pt idx="55">
                  <c:v>2.0401884799585592</c:v>
                </c:pt>
                <c:pt idx="56">
                  <c:v>2.8135119218576765</c:v>
                </c:pt>
                <c:pt idx="57">
                  <c:v>1.885478980370334</c:v>
                </c:pt>
                <c:pt idx="58">
                  <c:v>1.9220534418223256</c:v>
                </c:pt>
                <c:pt idx="59">
                  <c:v>1.8201959180274085</c:v>
                </c:pt>
                <c:pt idx="60">
                  <c:v>2.6102696958327223</c:v>
                </c:pt>
                <c:pt idx="61">
                  <c:v>2.0751661752239632</c:v>
                </c:pt>
                <c:pt idx="62">
                  <c:v>2.6368221307360793</c:v>
                </c:pt>
                <c:pt idx="63">
                  <c:v>1.6983923191741781</c:v>
                </c:pt>
                <c:pt idx="64">
                  <c:v>1.8806470855422237</c:v>
                </c:pt>
                <c:pt idx="65">
                  <c:v>1.6396594056337126</c:v>
                </c:pt>
                <c:pt idx="66">
                  <c:v>1.8955613232135571</c:v>
                </c:pt>
                <c:pt idx="67">
                  <c:v>1.828044297508248</c:v>
                </c:pt>
                <c:pt idx="68">
                  <c:v>1.9846490145853874</c:v>
                </c:pt>
                <c:pt idx="69">
                  <c:v>1.6455209380919253</c:v>
                </c:pt>
                <c:pt idx="70">
                  <c:v>0.97578196169538178</c:v>
                </c:pt>
                <c:pt idx="71">
                  <c:v>2.2225941587757814</c:v>
                </c:pt>
                <c:pt idx="72">
                  <c:v>3.1161025832863447</c:v>
                </c:pt>
                <c:pt idx="73">
                  <c:v>3.0553661722734766</c:v>
                </c:pt>
                <c:pt idx="74">
                  <c:v>3.6412619211006332</c:v>
                </c:pt>
                <c:pt idx="75">
                  <c:v>3.7344917999012841</c:v>
                </c:pt>
                <c:pt idx="76">
                  <c:v>2.2292284695007027</c:v>
                </c:pt>
                <c:pt idx="77">
                  <c:v>2.1085189624801512</c:v>
                </c:pt>
                <c:pt idx="78">
                  <c:v>2.2987273461352231</c:v>
                </c:pt>
                <c:pt idx="79">
                  <c:v>3.0664441433541492</c:v>
                </c:pt>
                <c:pt idx="80">
                  <c:v>2.4675662553706457</c:v>
                </c:pt>
                <c:pt idx="81">
                  <c:v>3.0818805758999721</c:v>
                </c:pt>
                <c:pt idx="82">
                  <c:v>3.5429589563990667</c:v>
                </c:pt>
                <c:pt idx="83">
                  <c:v>2.5300931852943873</c:v>
                </c:pt>
                <c:pt idx="84">
                  <c:v>2.6410237668234391</c:v>
                </c:pt>
                <c:pt idx="85">
                  <c:v>3.5615955445493008</c:v>
                </c:pt>
                <c:pt idx="86">
                  <c:v>6.3255451748619258</c:v>
                </c:pt>
                <c:pt idx="87">
                  <c:v>9.0910078920775597</c:v>
                </c:pt>
                <c:pt idx="88">
                  <c:v>12.817577935349263</c:v>
                </c:pt>
                <c:pt idx="89">
                  <c:v>13.250376412309839</c:v>
                </c:pt>
                <c:pt idx="90">
                  <c:v>13.315454125527264</c:v>
                </c:pt>
                <c:pt idx="91">
                  <c:v>13.76735656694234</c:v>
                </c:pt>
                <c:pt idx="92">
                  <c:v>12.813963418889635</c:v>
                </c:pt>
                <c:pt idx="93">
                  <c:v>19.712896798429401</c:v>
                </c:pt>
                <c:pt idx="94">
                  <c:v>19.607681611361212</c:v>
                </c:pt>
                <c:pt idx="95">
                  <c:v>17.99981516374417</c:v>
                </c:pt>
                <c:pt idx="96">
                  <c:v>15.755934993566198</c:v>
                </c:pt>
                <c:pt idx="97">
                  <c:v>13.555367710680898</c:v>
                </c:pt>
                <c:pt idx="98">
                  <c:v>12.170434225623225</c:v>
                </c:pt>
                <c:pt idx="99">
                  <c:v>11.783519844016666</c:v>
                </c:pt>
                <c:pt idx="100">
                  <c:v>12.154433222816401</c:v>
                </c:pt>
                <c:pt idx="101">
                  <c:v>14.770547331912029</c:v>
                </c:pt>
                <c:pt idx="102">
                  <c:v>15.831299688028174</c:v>
                </c:pt>
                <c:pt idx="103">
                  <c:v>12.300704948995044</c:v>
                </c:pt>
                <c:pt idx="104">
                  <c:v>11.296479403450812</c:v>
                </c:pt>
                <c:pt idx="105">
                  <c:v>10.936935394366154</c:v>
                </c:pt>
                <c:pt idx="106">
                  <c:v>13.449333582636047</c:v>
                </c:pt>
                <c:pt idx="107">
                  <c:v>12.489141720026838</c:v>
                </c:pt>
                <c:pt idx="108">
                  <c:v>11.730376084741206</c:v>
                </c:pt>
                <c:pt idx="109">
                  <c:v>11.866060249198101</c:v>
                </c:pt>
                <c:pt idx="110">
                  <c:v>12.196689199012145</c:v>
                </c:pt>
                <c:pt idx="111">
                  <c:v>11.494031289810552</c:v>
                </c:pt>
                <c:pt idx="112">
                  <c:v>11.672790208741199</c:v>
                </c:pt>
                <c:pt idx="113">
                  <c:v>10.508834060632049</c:v>
                </c:pt>
                <c:pt idx="114">
                  <c:v>12.278973300826722</c:v>
                </c:pt>
                <c:pt idx="115">
                  <c:v>12.215402926557745</c:v>
                </c:pt>
                <c:pt idx="116">
                  <c:v>13.444593880172748</c:v>
                </c:pt>
                <c:pt idx="117">
                  <c:v>12.508950286055095</c:v>
                </c:pt>
                <c:pt idx="118">
                  <c:v>12.310834253984442</c:v>
                </c:pt>
                <c:pt idx="119">
                  <c:v>11.553307071426373</c:v>
                </c:pt>
                <c:pt idx="120">
                  <c:v>13.274060201382618</c:v>
                </c:pt>
                <c:pt idx="121">
                  <c:v>13.834986451423728</c:v>
                </c:pt>
                <c:pt idx="122">
                  <c:v>19.280539479252461</c:v>
                </c:pt>
                <c:pt idx="123">
                  <c:v>21.968437965320167</c:v>
                </c:pt>
                <c:pt idx="124">
                  <c:v>18.351914247892701</c:v>
                </c:pt>
                <c:pt idx="125">
                  <c:v>17.106128493441133</c:v>
                </c:pt>
                <c:pt idx="126">
                  <c:v>15.613384057339781</c:v>
                </c:pt>
                <c:pt idx="127">
                  <c:v>14.607587293088134</c:v>
                </c:pt>
                <c:pt idx="128">
                  <c:v>12.958051931529523</c:v>
                </c:pt>
                <c:pt idx="129">
                  <c:v>11.752229257391569</c:v>
                </c:pt>
                <c:pt idx="130">
                  <c:v>10.609383154494218</c:v>
                </c:pt>
                <c:pt idx="131">
                  <c:v>8.7155264139838362</c:v>
                </c:pt>
                <c:pt idx="132">
                  <c:v>5.7227303671524243</c:v>
                </c:pt>
                <c:pt idx="133">
                  <c:v>5.2449692454087318</c:v>
                </c:pt>
                <c:pt idx="134">
                  <c:v>6.4330632918109742</c:v>
                </c:pt>
                <c:pt idx="135">
                  <c:v>7.5618448029204117</c:v>
                </c:pt>
                <c:pt idx="136">
                  <c:v>7.2492549831417001</c:v>
                </c:pt>
                <c:pt idx="137">
                  <c:v>11.533499961677039</c:v>
                </c:pt>
                <c:pt idx="138">
                  <c:v>15.024490020981414</c:v>
                </c:pt>
                <c:pt idx="139">
                  <c:v>15.290491319132403</c:v>
                </c:pt>
                <c:pt idx="140">
                  <c:v>11.013221518708544</c:v>
                </c:pt>
                <c:pt idx="141">
                  <c:v>10.739627885077931</c:v>
                </c:pt>
                <c:pt idx="142">
                  <c:v>11.142087701081337</c:v>
                </c:pt>
                <c:pt idx="143">
                  <c:v>12.912822549121866</c:v>
                </c:pt>
                <c:pt idx="144">
                  <c:v>10.197350585278857</c:v>
                </c:pt>
                <c:pt idx="145">
                  <c:v>9.6537330590345896</c:v>
                </c:pt>
                <c:pt idx="146">
                  <c:v>9.1085034349322882</c:v>
                </c:pt>
                <c:pt idx="147">
                  <c:v>9.1706393509792434</c:v>
                </c:pt>
                <c:pt idx="148">
                  <c:v>7.6941005951722738</c:v>
                </c:pt>
                <c:pt idx="149">
                  <c:v>6.7403445092048209</c:v>
                </c:pt>
                <c:pt idx="150">
                  <c:v>7.7890797919183381</c:v>
                </c:pt>
                <c:pt idx="151">
                  <c:v>6.921517320725993</c:v>
                </c:pt>
                <c:pt idx="152">
                  <c:v>6.8031769641213113</c:v>
                </c:pt>
                <c:pt idx="153">
                  <c:v>7.1012525811735028</c:v>
                </c:pt>
                <c:pt idx="154">
                  <c:v>6.4913594608347829</c:v>
                </c:pt>
                <c:pt idx="155">
                  <c:v>5.9510947026140029</c:v>
                </c:pt>
                <c:pt idx="156">
                  <c:v>6.208286770012057</c:v>
                </c:pt>
                <c:pt idx="157">
                  <c:v>7.0475363851676258</c:v>
                </c:pt>
                <c:pt idx="158">
                  <c:v>5.5676456132182199</c:v>
                </c:pt>
                <c:pt idx="159">
                  <c:v>5.1012368927017882</c:v>
                </c:pt>
                <c:pt idx="160">
                  <c:v>5.5562267267778624</c:v>
                </c:pt>
                <c:pt idx="161">
                  <c:v>5.5343312363348058</c:v>
                </c:pt>
                <c:pt idx="162">
                  <c:v>5.2270816797890705</c:v>
                </c:pt>
                <c:pt idx="163">
                  <c:v>3.5566113292978638</c:v>
                </c:pt>
                <c:pt idx="164">
                  <c:v>4.3850871480450806</c:v>
                </c:pt>
                <c:pt idx="165">
                  <c:v>3.9355085714660873</c:v>
                </c:pt>
                <c:pt idx="166">
                  <c:v>4.4283768516177551</c:v>
                </c:pt>
                <c:pt idx="167">
                  <c:v>4.3316675008938743</c:v>
                </c:pt>
                <c:pt idx="168">
                  <c:v>3.8802362297711648</c:v>
                </c:pt>
                <c:pt idx="169">
                  <c:v>4.025313723877983</c:v>
                </c:pt>
                <c:pt idx="170">
                  <c:v>3.9420314592925436</c:v>
                </c:pt>
                <c:pt idx="171">
                  <c:v>4.6537846667507168</c:v>
                </c:pt>
                <c:pt idx="172">
                  <c:v>3.8833603772897156</c:v>
                </c:pt>
                <c:pt idx="173">
                  <c:v>3.7712844101450296</c:v>
                </c:pt>
                <c:pt idx="174">
                  <c:v>3.2529570923715312</c:v>
                </c:pt>
                <c:pt idx="175">
                  <c:v>4.5709022710377187</c:v>
                </c:pt>
                <c:pt idx="176">
                  <c:v>4.8865088263966445</c:v>
                </c:pt>
                <c:pt idx="177">
                  <c:v>2.9509557932586952</c:v>
                </c:pt>
                <c:pt idx="178">
                  <c:v>3.1088079641981561</c:v>
                </c:pt>
                <c:pt idx="179">
                  <c:v>3.2041315597342539</c:v>
                </c:pt>
                <c:pt idx="180">
                  <c:v>3.2367358410901956</c:v>
                </c:pt>
                <c:pt idx="181">
                  <c:v>4.4540826591846958</c:v>
                </c:pt>
                <c:pt idx="182">
                  <c:v>2.9340813171469002</c:v>
                </c:pt>
                <c:pt idx="183">
                  <c:v>3.1565408149472063</c:v>
                </c:pt>
                <c:pt idx="184">
                  <c:v>4.0826698038021521</c:v>
                </c:pt>
                <c:pt idx="185">
                  <c:v>3.0909095619916958</c:v>
                </c:pt>
                <c:pt idx="186">
                  <c:v>2.2554002547715681</c:v>
                </c:pt>
                <c:pt idx="187">
                  <c:v>2.0122461031200465</c:v>
                </c:pt>
                <c:pt idx="188">
                  <c:v>2.8104622172824838</c:v>
                </c:pt>
                <c:pt idx="189">
                  <c:v>2.9505997514060582</c:v>
                </c:pt>
                <c:pt idx="190">
                  <c:v>2.3648215322198185</c:v>
                </c:pt>
                <c:pt idx="191">
                  <c:v>2.3585911073108319</c:v>
                </c:pt>
                <c:pt idx="192">
                  <c:v>2.0808938127924006</c:v>
                </c:pt>
                <c:pt idx="193">
                  <c:v>2.7720622449202534</c:v>
                </c:pt>
                <c:pt idx="194">
                  <c:v>2.8044971227491926</c:v>
                </c:pt>
                <c:pt idx="195">
                  <c:v>5.6345577545177612</c:v>
                </c:pt>
                <c:pt idx="196">
                  <c:v>7.4937435465797506</c:v>
                </c:pt>
                <c:pt idx="197">
                  <c:v>4.5790529921528922</c:v>
                </c:pt>
                <c:pt idx="198">
                  <c:v>4.2659658949568637</c:v>
                </c:pt>
                <c:pt idx="199">
                  <c:v>4.1914994730420494</c:v>
                </c:pt>
                <c:pt idx="200">
                  <c:v>3.6978721903583751</c:v>
                </c:pt>
                <c:pt idx="201">
                  <c:v>2.1288374115355819</c:v>
                </c:pt>
                <c:pt idx="202">
                  <c:v>2.2013719691944842</c:v>
                </c:pt>
                <c:pt idx="203">
                  <c:v>1.4290635189325216</c:v>
                </c:pt>
                <c:pt idx="204">
                  <c:v>2.3737505932394281</c:v>
                </c:pt>
                <c:pt idx="205">
                  <c:v>1.6663679890702132</c:v>
                </c:pt>
                <c:pt idx="206">
                  <c:v>1.794671791987887</c:v>
                </c:pt>
                <c:pt idx="207">
                  <c:v>1.7666557000729117</c:v>
                </c:pt>
                <c:pt idx="208">
                  <c:v>1.3721257254773902</c:v>
                </c:pt>
                <c:pt idx="209">
                  <c:v>1.2226313538504103</c:v>
                </c:pt>
                <c:pt idx="210">
                  <c:v>2.1253660395247453</c:v>
                </c:pt>
                <c:pt idx="211">
                  <c:v>2.084345831699804</c:v>
                </c:pt>
                <c:pt idx="212">
                  <c:v>2.0137530184109407</c:v>
                </c:pt>
                <c:pt idx="213">
                  <c:v>2.0996087604382767</c:v>
                </c:pt>
                <c:pt idx="214">
                  <c:v>1.7844914784180876</c:v>
                </c:pt>
                <c:pt idx="215">
                  <c:v>1.9303553563869902</c:v>
                </c:pt>
                <c:pt idx="216">
                  <c:v>2.3031210215079354</c:v>
                </c:pt>
                <c:pt idx="217">
                  <c:v>3.0951499164605121</c:v>
                </c:pt>
                <c:pt idx="218">
                  <c:v>2.7919588330488141</c:v>
                </c:pt>
                <c:pt idx="219">
                  <c:v>2.8974692324808751</c:v>
                </c:pt>
                <c:pt idx="220">
                  <c:v>2.8562969665107936</c:v>
                </c:pt>
                <c:pt idx="221">
                  <c:v>2.6274905546888565</c:v>
                </c:pt>
                <c:pt idx="222">
                  <c:v>3.4350675005902618</c:v>
                </c:pt>
                <c:pt idx="223">
                  <c:v>2.1452323932335777</c:v>
                </c:pt>
                <c:pt idx="224">
                  <c:v>1.6781870668448375</c:v>
                </c:pt>
                <c:pt idx="225">
                  <c:v>1.9380323630802336</c:v>
                </c:pt>
                <c:pt idx="226">
                  <c:v>1.4328591031466262</c:v>
                </c:pt>
                <c:pt idx="227">
                  <c:v>1.7865007685927028</c:v>
                </c:pt>
                <c:pt idx="228">
                  <c:v>2.0484760097882209</c:v>
                </c:pt>
                <c:pt idx="229">
                  <c:v>2.5684436653327047</c:v>
                </c:pt>
                <c:pt idx="230">
                  <c:v>1.9572782521426177</c:v>
                </c:pt>
                <c:pt idx="231">
                  <c:v>2.5269726531307977</c:v>
                </c:pt>
                <c:pt idx="232">
                  <c:v>2.1527771410122063</c:v>
                </c:pt>
                <c:pt idx="233">
                  <c:v>2.4849800183096655</c:v>
                </c:pt>
                <c:pt idx="234">
                  <c:v>2.4747304429823855</c:v>
                </c:pt>
                <c:pt idx="235">
                  <c:v>3.2013857122039666</c:v>
                </c:pt>
                <c:pt idx="236">
                  <c:v>3.2685417242162091</c:v>
                </c:pt>
                <c:pt idx="237">
                  <c:v>4.162935546437633</c:v>
                </c:pt>
                <c:pt idx="238">
                  <c:v>2.5837727218777218</c:v>
                </c:pt>
                <c:pt idx="239">
                  <c:v>2.8444125048099069</c:v>
                </c:pt>
                <c:pt idx="240">
                  <c:v>2.5195654237548895</c:v>
                </c:pt>
                <c:pt idx="241">
                  <c:v>2.4751142419120322</c:v>
                </c:pt>
                <c:pt idx="242">
                  <c:v>2.6275071748588053</c:v>
                </c:pt>
                <c:pt idx="243">
                  <c:v>3.0208945672442153</c:v>
                </c:pt>
                <c:pt idx="244">
                  <c:v>3.4575162782207864</c:v>
                </c:pt>
                <c:pt idx="245">
                  <c:v>3.5950140211863935</c:v>
                </c:pt>
                <c:pt idx="246">
                  <c:v>3.1384153703763347</c:v>
                </c:pt>
                <c:pt idx="247">
                  <c:v>3.4175922252380104</c:v>
                </c:pt>
                <c:pt idx="248">
                  <c:v>3.5050460153732312</c:v>
                </c:pt>
                <c:pt idx="249">
                  <c:v>3.2890053560730919</c:v>
                </c:pt>
                <c:pt idx="250">
                  <c:v>3.7416477421923511</c:v>
                </c:pt>
                <c:pt idx="251">
                  <c:v>3.0573643797560353</c:v>
                </c:pt>
                <c:pt idx="252">
                  <c:v>2.9753162193695055</c:v>
                </c:pt>
                <c:pt idx="253">
                  <c:v>3.1608872874596683</c:v>
                </c:pt>
                <c:pt idx="254">
                  <c:v>2.3067517222041944</c:v>
                </c:pt>
                <c:pt idx="255">
                  <c:v>2.3628321256181972</c:v>
                </c:pt>
                <c:pt idx="256">
                  <c:v>3.3513351097016257</c:v>
                </c:pt>
                <c:pt idx="257">
                  <c:v>2.5820076190991519</c:v>
                </c:pt>
                <c:pt idx="258">
                  <c:v>1.9156064242947457</c:v>
                </c:pt>
                <c:pt idx="259">
                  <c:v>3.533370373080976</c:v>
                </c:pt>
                <c:pt idx="260">
                  <c:v>2.8865850699720519</c:v>
                </c:pt>
                <c:pt idx="261">
                  <c:v>2.1695125246436966</c:v>
                </c:pt>
                <c:pt idx="262">
                  <c:v>2.6284488090994533</c:v>
                </c:pt>
                <c:pt idx="263">
                  <c:v>2.3753284769473346</c:v>
                </c:pt>
                <c:pt idx="264">
                  <c:v>3.4073214444668252</c:v>
                </c:pt>
                <c:pt idx="265">
                  <c:v>3.6160830467176428</c:v>
                </c:pt>
                <c:pt idx="266">
                  <c:v>4.1110867342737256</c:v>
                </c:pt>
                <c:pt idx="267">
                  <c:v>2.7153976292484017</c:v>
                </c:pt>
                <c:pt idx="268">
                  <c:v>3.1877526523568367</c:v>
                </c:pt>
                <c:pt idx="269">
                  <c:v>2.7184207108060598</c:v>
                </c:pt>
                <c:pt idx="270">
                  <c:v>3.7619147071302943</c:v>
                </c:pt>
                <c:pt idx="271">
                  <c:v>3.1678742684929255</c:v>
                </c:pt>
                <c:pt idx="272">
                  <c:v>3.0831650956179679</c:v>
                </c:pt>
                <c:pt idx="273">
                  <c:v>2.7543783701500537</c:v>
                </c:pt>
                <c:pt idx="274">
                  <c:v>4.0952648512611836</c:v>
                </c:pt>
                <c:pt idx="275">
                  <c:v>3.9726536953032752</c:v>
                </c:pt>
                <c:pt idx="276">
                  <c:v>2.8986821000175036</c:v>
                </c:pt>
                <c:pt idx="277">
                  <c:v>2.8690498141846632</c:v>
                </c:pt>
                <c:pt idx="278">
                  <c:v>2.7340926767414224</c:v>
                </c:pt>
                <c:pt idx="279">
                  <c:v>2.7496161825537402</c:v>
                </c:pt>
                <c:pt idx="280">
                  <c:v>2.7488843530159257</c:v>
                </c:pt>
                <c:pt idx="281">
                  <c:v>3.4357328365113569</c:v>
                </c:pt>
                <c:pt idx="282">
                  <c:v>3.1199147294623448</c:v>
                </c:pt>
                <c:pt idx="283">
                  <c:v>3.4569728006884701</c:v>
                </c:pt>
                <c:pt idx="284">
                  <c:v>3.2845453850674153</c:v>
                </c:pt>
                <c:pt idx="285">
                  <c:v>2.5405320683567725</c:v>
                </c:pt>
                <c:pt idx="286">
                  <c:v>2.9121869560306233</c:v>
                </c:pt>
                <c:pt idx="287">
                  <c:v>2.7035169033609225</c:v>
                </c:pt>
                <c:pt idx="288">
                  <c:v>3.2400025685755547</c:v>
                </c:pt>
                <c:pt idx="289">
                  <c:v>3.5050761142068452</c:v>
                </c:pt>
                <c:pt idx="290">
                  <c:v>3.1863812708945325</c:v>
                </c:pt>
                <c:pt idx="291">
                  <c:v>2.4966791281844793</c:v>
                </c:pt>
                <c:pt idx="292">
                  <c:v>2.4462392904387888</c:v>
                </c:pt>
                <c:pt idx="293">
                  <c:v>2.2836836644514067</c:v>
                </c:pt>
                <c:pt idx="294">
                  <c:v>2.4435547803636415</c:v>
                </c:pt>
                <c:pt idx="295">
                  <c:v>3.1478396567145013</c:v>
                </c:pt>
                <c:pt idx="296">
                  <c:v>2.4443330596312784</c:v>
                </c:pt>
                <c:pt idx="297">
                  <c:v>3.1963051706591461</c:v>
                </c:pt>
                <c:pt idx="298">
                  <c:v>1.9347842638767723</c:v>
                </c:pt>
                <c:pt idx="299">
                  <c:v>2.7460787500776656</c:v>
                </c:pt>
                <c:pt idx="300">
                  <c:v>2.5090389851532517</c:v>
                </c:pt>
                <c:pt idx="301">
                  <c:v>2.7595216329498644</c:v>
                </c:pt>
                <c:pt idx="302">
                  <c:v>2.5275001329374658</c:v>
                </c:pt>
                <c:pt idx="303">
                  <c:v>3.2044157556055346</c:v>
                </c:pt>
                <c:pt idx="304">
                  <c:v>2.5885398375226716</c:v>
                </c:pt>
                <c:pt idx="305">
                  <c:v>4.1881231885900405</c:v>
                </c:pt>
                <c:pt idx="306">
                  <c:v>3.8069512732941666</c:v>
                </c:pt>
                <c:pt idx="307">
                  <c:v>3.2245572979705619</c:v>
                </c:pt>
                <c:pt idx="308">
                  <c:v>2.8679972006414127</c:v>
                </c:pt>
                <c:pt idx="309">
                  <c:v>2.5376048762737997</c:v>
                </c:pt>
                <c:pt idx="310">
                  <c:v>1.6405354486355841</c:v>
                </c:pt>
                <c:pt idx="311">
                  <c:v>4.0946257526833669</c:v>
                </c:pt>
                <c:pt idx="312">
                  <c:v>2.8736406536219996</c:v>
                </c:pt>
                <c:pt idx="313">
                  <c:v>1.6243091419590838</c:v>
                </c:pt>
                <c:pt idx="314">
                  <c:v>1.8660191600417315</c:v>
                </c:pt>
                <c:pt idx="315">
                  <c:v>0.93661149666324228</c:v>
                </c:pt>
                <c:pt idx="316">
                  <c:v>1.7801841507628928</c:v>
                </c:pt>
                <c:pt idx="317">
                  <c:v>2.7219400890866439</c:v>
                </c:pt>
                <c:pt idx="318">
                  <c:v>2.091610829877339</c:v>
                </c:pt>
                <c:pt idx="319">
                  <c:v>2.1098865235572757</c:v>
                </c:pt>
                <c:pt idx="320">
                  <c:v>2.5149202126689336</c:v>
                </c:pt>
                <c:pt idx="321">
                  <c:v>2.1128377969578711</c:v>
                </c:pt>
                <c:pt idx="322">
                  <c:v>2.5036270644956771</c:v>
                </c:pt>
                <c:pt idx="323">
                  <c:v>2.3794540390025047</c:v>
                </c:pt>
                <c:pt idx="324">
                  <c:v>2.7054883951011486</c:v>
                </c:pt>
                <c:pt idx="325">
                  <c:v>2.7510277644634487</c:v>
                </c:pt>
                <c:pt idx="326">
                  <c:v>2.3814823669989713</c:v>
                </c:pt>
                <c:pt idx="327">
                  <c:v>2.2329438805133686</c:v>
                </c:pt>
                <c:pt idx="328">
                  <c:v>2.7095268423093071</c:v>
                </c:pt>
                <c:pt idx="329">
                  <c:v>2.8397080037635685</c:v>
                </c:pt>
                <c:pt idx="330">
                  <c:v>2.7430089874959003</c:v>
                </c:pt>
                <c:pt idx="331">
                  <c:v>2.1890502677176746</c:v>
                </c:pt>
                <c:pt idx="332">
                  <c:v>1.8893388026452722</c:v>
                </c:pt>
                <c:pt idx="333">
                  <c:v>2.5551881632193125</c:v>
                </c:pt>
                <c:pt idx="334">
                  <c:v>2.7933197774526088</c:v>
                </c:pt>
                <c:pt idx="335">
                  <c:v>2.8747359437802866</c:v>
                </c:pt>
                <c:pt idx="336">
                  <c:v>1.8849109637920991</c:v>
                </c:pt>
                <c:pt idx="337">
                  <c:v>2.0569213008969713</c:v>
                </c:pt>
                <c:pt idx="338">
                  <c:v>2.3058579700349422</c:v>
                </c:pt>
                <c:pt idx="339">
                  <c:v>2.209599393749746</c:v>
                </c:pt>
                <c:pt idx="340">
                  <c:v>1.8324817039546963</c:v>
                </c:pt>
                <c:pt idx="341">
                  <c:v>1.9841234979676978</c:v>
                </c:pt>
                <c:pt idx="342">
                  <c:v>2.1320803131745927</c:v>
                </c:pt>
                <c:pt idx="343">
                  <c:v>2.5736455371562497</c:v>
                </c:pt>
                <c:pt idx="344">
                  <c:v>2.8133212732685693</c:v>
                </c:pt>
                <c:pt idx="345">
                  <c:v>2.2999588785026361</c:v>
                </c:pt>
                <c:pt idx="346">
                  <c:v>2.4016204832743782</c:v>
                </c:pt>
                <c:pt idx="347">
                  <c:v>1.898953126012124</c:v>
                </c:pt>
                <c:pt idx="348">
                  <c:v>2.4087642398369509</c:v>
                </c:pt>
                <c:pt idx="349">
                  <c:v>2.5612232284160155</c:v>
                </c:pt>
                <c:pt idx="350">
                  <c:v>2.1489771235721173</c:v>
                </c:pt>
                <c:pt idx="351">
                  <c:v>1.9038954106187655</c:v>
                </c:pt>
                <c:pt idx="352">
                  <c:v>1.6174796867250869</c:v>
                </c:pt>
                <c:pt idx="353">
                  <c:v>1.5339144231566588</c:v>
                </c:pt>
                <c:pt idx="354">
                  <c:v>1.9566998222030878</c:v>
                </c:pt>
                <c:pt idx="355">
                  <c:v>2.5706401921512314</c:v>
                </c:pt>
                <c:pt idx="356">
                  <c:v>1.9757801295146102</c:v>
                </c:pt>
                <c:pt idx="357">
                  <c:v>2.2024848382208053</c:v>
                </c:pt>
                <c:pt idx="358">
                  <c:v>1.7967092096303565</c:v>
                </c:pt>
                <c:pt idx="359">
                  <c:v>1.9456509100050268</c:v>
                </c:pt>
                <c:pt idx="360">
                  <c:v>1.5425147489732811</c:v>
                </c:pt>
                <c:pt idx="361">
                  <c:v>1.8550894036395773</c:v>
                </c:pt>
                <c:pt idx="362">
                  <c:v>2.8436771378230628</c:v>
                </c:pt>
                <c:pt idx="363">
                  <c:v>2.8247516527688341</c:v>
                </c:pt>
                <c:pt idx="364">
                  <c:v>3.1236175521714169</c:v>
                </c:pt>
                <c:pt idx="365">
                  <c:v>2.7295050359152784</c:v>
                </c:pt>
                <c:pt idx="366">
                  <c:v>2.6911287314679875</c:v>
                </c:pt>
                <c:pt idx="367">
                  <c:v>2.8907829765525741</c:v>
                </c:pt>
                <c:pt idx="368">
                  <c:v>3.2123974265252939</c:v>
                </c:pt>
                <c:pt idx="369">
                  <c:v>2.6387201682634234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EAB-48A2-BDF3-9B71A150A2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89530608"/>
        <c:axId val="1089525200"/>
      </c:scatterChart>
      <c:valAx>
        <c:axId val="1089530608"/>
        <c:scaling>
          <c:logBase val="10"/>
          <c:orientation val="minMax"/>
          <c:max val="100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89525200"/>
        <c:crossesAt val="1.0000000000000002E-2"/>
        <c:crossBetween val="midCat"/>
      </c:valAx>
      <c:valAx>
        <c:axId val="1089525200"/>
        <c:scaling>
          <c:logBase val="10"/>
          <c:orientation val="minMax"/>
          <c:max val="100"/>
          <c:min val="1.0000000000000002E-2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89530608"/>
        <c:crossesAt val="1.0000000000000002E-2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126853214016208E-2"/>
          <c:y val="0.10658045977011495"/>
          <c:w val="0.85191667111310987"/>
          <c:h val="0.82675785138926605"/>
        </c:manualLayout>
      </c:layout>
      <c:scatterChart>
        <c:scatterStyle val="lineMarker"/>
        <c:varyColors val="0"/>
        <c:ser>
          <c:idx val="0"/>
          <c:order val="0"/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9525">
                <a:solidFill>
                  <a:srgbClr val="0070C0"/>
                </a:solidFill>
              </a:ln>
              <a:effectLst/>
            </c:spPr>
          </c:marker>
          <c:xVal>
            <c:numRef>
              <c:f>Лист2!$AO$2:$AO$371</c:f>
              <c:numCache>
                <c:formatCode>0.0</c:formatCode>
                <c:ptCount val="370"/>
                <c:pt idx="0">
                  <c:v>1.7016660814031594</c:v>
                </c:pt>
                <c:pt idx="1">
                  <c:v>1.298537676974284</c:v>
                </c:pt>
                <c:pt idx="2">
                  <c:v>0.13052024627069081</c:v>
                </c:pt>
                <c:pt idx="3">
                  <c:v>0.77324820699886598</c:v>
                </c:pt>
                <c:pt idx="4">
                  <c:v>0.40875256253764231</c:v>
                </c:pt>
                <c:pt idx="5">
                  <c:v>1.0589593137366262</c:v>
                </c:pt>
                <c:pt idx="6">
                  <c:v>0.34208790511457393</c:v>
                </c:pt>
                <c:pt idx="7">
                  <c:v>0.89274390901608613</c:v>
                </c:pt>
                <c:pt idx="8">
                  <c:v>1.0214545755272497</c:v>
                </c:pt>
                <c:pt idx="9">
                  <c:v>1.1533021931860445</c:v>
                </c:pt>
                <c:pt idx="10">
                  <c:v>0.88111290003585419</c:v>
                </c:pt>
                <c:pt idx="11">
                  <c:v>0.78236184361794525</c:v>
                </c:pt>
                <c:pt idx="12">
                  <c:v>1.2400994055779704</c:v>
                </c:pt>
                <c:pt idx="13">
                  <c:v>0.32931135392320676</c:v>
                </c:pt>
                <c:pt idx="14">
                  <c:v>0.27658569574221231</c:v>
                </c:pt>
                <c:pt idx="15">
                  <c:v>0.19656978685101292</c:v>
                </c:pt>
                <c:pt idx="16">
                  <c:v>0.46276738837324449</c:v>
                </c:pt>
                <c:pt idx="17">
                  <c:v>1.1385149111127471</c:v>
                </c:pt>
                <c:pt idx="18">
                  <c:v>0.56819467369355903</c:v>
                </c:pt>
                <c:pt idx="19">
                  <c:v>0.43905463180909277</c:v>
                </c:pt>
                <c:pt idx="20">
                  <c:v>0.42257836640715546</c:v>
                </c:pt>
                <c:pt idx="21">
                  <c:v>1.0147419218491545</c:v>
                </c:pt>
                <c:pt idx="22">
                  <c:v>0.77558588160412978</c:v>
                </c:pt>
                <c:pt idx="23">
                  <c:v>1.1868989410198747</c:v>
                </c:pt>
                <c:pt idx="24">
                  <c:v>1.5553990239433753</c:v>
                </c:pt>
                <c:pt idx="25">
                  <c:v>1.1668191595498705</c:v>
                </c:pt>
                <c:pt idx="26">
                  <c:v>0.55646342278390126</c:v>
                </c:pt>
                <c:pt idx="27">
                  <c:v>1.7171485724467395</c:v>
                </c:pt>
                <c:pt idx="28">
                  <c:v>0.87886373485696678</c:v>
                </c:pt>
                <c:pt idx="29">
                  <c:v>1.0212252557968158</c:v>
                </c:pt>
                <c:pt idx="30">
                  <c:v>1.4525942413389346</c:v>
                </c:pt>
                <c:pt idx="31">
                  <c:v>0.61752570341623259</c:v>
                </c:pt>
                <c:pt idx="32">
                  <c:v>0.38502630357774575</c:v>
                </c:pt>
                <c:pt idx="33">
                  <c:v>0.39067722948639783</c:v>
                </c:pt>
                <c:pt idx="34">
                  <c:v>0.36001331672666959</c:v>
                </c:pt>
                <c:pt idx="35">
                  <c:v>0.65567866274333786</c:v>
                </c:pt>
                <c:pt idx="36">
                  <c:v>0.16163084552279722</c:v>
                </c:pt>
                <c:pt idx="37">
                  <c:v>0.15295733613706114</c:v>
                </c:pt>
                <c:pt idx="38">
                  <c:v>1.1722266682995561</c:v>
                </c:pt>
                <c:pt idx="39">
                  <c:v>0.59552437089363286</c:v>
                </c:pt>
                <c:pt idx="40">
                  <c:v>1.0049134313892498</c:v>
                </c:pt>
                <c:pt idx="41">
                  <c:v>0.19326804265567635</c:v>
                </c:pt>
                <c:pt idx="42">
                  <c:v>1.1945712099226791</c:v>
                </c:pt>
                <c:pt idx="43">
                  <c:v>0.1973797931310706</c:v>
                </c:pt>
                <c:pt idx="44">
                  <c:v>0.67990953955968092</c:v>
                </c:pt>
                <c:pt idx="45">
                  <c:v>0.22531860100354717</c:v>
                </c:pt>
                <c:pt idx="46">
                  <c:v>0.7738158512594433</c:v>
                </c:pt>
                <c:pt idx="47">
                  <c:v>0.15364784194863268</c:v>
                </c:pt>
                <c:pt idx="48">
                  <c:v>9.0663206302291813E-2</c:v>
                </c:pt>
                <c:pt idx="49">
                  <c:v>0.43194816991499513</c:v>
                </c:pt>
                <c:pt idx="50">
                  <c:v>0.17329734137172995</c:v>
                </c:pt>
                <c:pt idx="51">
                  <c:v>3.880308880308881E-2</c:v>
                </c:pt>
                <c:pt idx="52">
                  <c:v>0.86578264502267521</c:v>
                </c:pt>
                <c:pt idx="53">
                  <c:v>1.344308386879546</c:v>
                </c:pt>
                <c:pt idx="54">
                  <c:v>3.880308880308881E-2</c:v>
                </c:pt>
                <c:pt idx="55">
                  <c:v>4.5124457354586589E-2</c:v>
                </c:pt>
                <c:pt idx="56">
                  <c:v>0.35561480161414299</c:v>
                </c:pt>
                <c:pt idx="57">
                  <c:v>0.4318144186171699</c:v>
                </c:pt>
                <c:pt idx="58">
                  <c:v>0.21133888802347023</c:v>
                </c:pt>
                <c:pt idx="59">
                  <c:v>5.4829957325359953E-2</c:v>
                </c:pt>
                <c:pt idx="60">
                  <c:v>0.36949371603459968</c:v>
                </c:pt>
                <c:pt idx="61">
                  <c:v>0.57030814014952214</c:v>
                </c:pt>
                <c:pt idx="62">
                  <c:v>0.94479492318162894</c:v>
                </c:pt>
                <c:pt idx="63">
                  <c:v>0.33306337615732406</c:v>
                </c:pt>
                <c:pt idx="64">
                  <c:v>0.16869389337820181</c:v>
                </c:pt>
                <c:pt idx="65">
                  <c:v>0.67853317174239658</c:v>
                </c:pt>
                <c:pt idx="66">
                  <c:v>0.40065651327428869</c:v>
                </c:pt>
                <c:pt idx="67">
                  <c:v>0.9532268041787344</c:v>
                </c:pt>
                <c:pt idx="68">
                  <c:v>0.91874733764529859</c:v>
                </c:pt>
                <c:pt idx="69">
                  <c:v>0.42066882568019148</c:v>
                </c:pt>
                <c:pt idx="70">
                  <c:v>0.30824924725290959</c:v>
                </c:pt>
                <c:pt idx="71">
                  <c:v>0.33271763358690337</c:v>
                </c:pt>
                <c:pt idx="72">
                  <c:v>0.37563666696318837</c:v>
                </c:pt>
                <c:pt idx="73">
                  <c:v>2.3547445487045793E-2</c:v>
                </c:pt>
                <c:pt idx="74">
                  <c:v>5.8674413805816152E-2</c:v>
                </c:pt>
                <c:pt idx="75">
                  <c:v>3.880308880308881E-2</c:v>
                </c:pt>
                <c:pt idx="76">
                  <c:v>0.44263347937014114</c:v>
                </c:pt>
                <c:pt idx="77">
                  <c:v>0.4962362796157932</c:v>
                </c:pt>
                <c:pt idx="78">
                  <c:v>0.30062170897938933</c:v>
                </c:pt>
                <c:pt idx="79">
                  <c:v>0.1528835913879637</c:v>
                </c:pt>
                <c:pt idx="80">
                  <c:v>0.77149317405302631</c:v>
                </c:pt>
                <c:pt idx="81">
                  <c:v>0.156629538299531</c:v>
                </c:pt>
                <c:pt idx="82">
                  <c:v>8.1720806255003609E-2</c:v>
                </c:pt>
                <c:pt idx="83">
                  <c:v>1.1322789446355368</c:v>
                </c:pt>
                <c:pt idx="84">
                  <c:v>0.83231578060204048</c:v>
                </c:pt>
                <c:pt idx="85">
                  <c:v>0.45491142962511777</c:v>
                </c:pt>
                <c:pt idx="86">
                  <c:v>0.94737977825780317</c:v>
                </c:pt>
                <c:pt idx="87">
                  <c:v>0.91666101309836656</c:v>
                </c:pt>
                <c:pt idx="88">
                  <c:v>2.5505110844038894</c:v>
                </c:pt>
                <c:pt idx="89">
                  <c:v>3.5283053356294602</c:v>
                </c:pt>
                <c:pt idx="90">
                  <c:v>2.9258455483878745</c:v>
                </c:pt>
                <c:pt idx="91">
                  <c:v>2.8727102773397024</c:v>
                </c:pt>
                <c:pt idx="92">
                  <c:v>4.2173212289704347</c:v>
                </c:pt>
                <c:pt idx="93">
                  <c:v>3.6121662993088473</c:v>
                </c:pt>
                <c:pt idx="94">
                  <c:v>4.3361292109377967</c:v>
                </c:pt>
                <c:pt idx="95">
                  <c:v>6.1454771673643185</c:v>
                </c:pt>
                <c:pt idx="96">
                  <c:v>6.7318001583832716</c:v>
                </c:pt>
                <c:pt idx="97">
                  <c:v>7.6509668239556854</c:v>
                </c:pt>
                <c:pt idx="98">
                  <c:v>8.0598153845298466</c:v>
                </c:pt>
                <c:pt idx="99">
                  <c:v>8.4436268804014567</c:v>
                </c:pt>
                <c:pt idx="100">
                  <c:v>8.8948335971684109</c:v>
                </c:pt>
                <c:pt idx="101">
                  <c:v>5.6135524038262608</c:v>
                </c:pt>
                <c:pt idx="102">
                  <c:v>5.6368837698225791</c:v>
                </c:pt>
                <c:pt idx="103">
                  <c:v>4.9355145875709319</c:v>
                </c:pt>
                <c:pt idx="104">
                  <c:v>4.6990972173919179</c:v>
                </c:pt>
                <c:pt idx="105">
                  <c:v>6.1088428023306136</c:v>
                </c:pt>
                <c:pt idx="106">
                  <c:v>6.0022169867942896</c:v>
                </c:pt>
                <c:pt idx="107">
                  <c:v>6.389902917068337</c:v>
                </c:pt>
                <c:pt idx="108">
                  <c:v>6.7593160893617075</c:v>
                </c:pt>
                <c:pt idx="109">
                  <c:v>7.9868664139062977</c:v>
                </c:pt>
                <c:pt idx="110">
                  <c:v>7.2314100487189723</c:v>
                </c:pt>
                <c:pt idx="111">
                  <c:v>7.3730096045524744</c:v>
                </c:pt>
                <c:pt idx="112">
                  <c:v>7.833841846697208</c:v>
                </c:pt>
                <c:pt idx="113">
                  <c:v>8.7019170449025705</c:v>
                </c:pt>
                <c:pt idx="114">
                  <c:v>7.8440106890081065</c:v>
                </c:pt>
                <c:pt idx="115">
                  <c:v>8.044064703989882</c:v>
                </c:pt>
                <c:pt idx="116">
                  <c:v>7.1235655185379452</c:v>
                </c:pt>
                <c:pt idx="117">
                  <c:v>6.5074597967680869</c:v>
                </c:pt>
                <c:pt idx="118">
                  <c:v>6.7440009016739069</c:v>
                </c:pt>
                <c:pt idx="119">
                  <c:v>6.4066463068553583</c:v>
                </c:pt>
                <c:pt idx="120">
                  <c:v>7.0004127602539938</c:v>
                </c:pt>
                <c:pt idx="121">
                  <c:v>6.263472498675938</c:v>
                </c:pt>
                <c:pt idx="122">
                  <c:v>8.686955463478208</c:v>
                </c:pt>
                <c:pt idx="123">
                  <c:v>6.8221621469750167</c:v>
                </c:pt>
                <c:pt idx="124">
                  <c:v>8.1914135697277946</c:v>
                </c:pt>
                <c:pt idx="125">
                  <c:v>7.0687413531012711</c:v>
                </c:pt>
                <c:pt idx="126">
                  <c:v>9.1305497246647853</c:v>
                </c:pt>
                <c:pt idx="127">
                  <c:v>10.045950699236991</c:v>
                </c:pt>
                <c:pt idx="128">
                  <c:v>10.315791615226541</c:v>
                </c:pt>
                <c:pt idx="129">
                  <c:v>9.7490667658670827</c:v>
                </c:pt>
                <c:pt idx="130">
                  <c:v>9.9869901875730598</c:v>
                </c:pt>
                <c:pt idx="131">
                  <c:v>9.3841647726556818</c:v>
                </c:pt>
                <c:pt idx="132">
                  <c:v>12.432805815799814</c:v>
                </c:pt>
                <c:pt idx="133">
                  <c:v>12.139285041912183</c:v>
                </c:pt>
                <c:pt idx="134">
                  <c:v>11.95738532786282</c:v>
                </c:pt>
                <c:pt idx="135">
                  <c:v>11.026204111880888</c:v>
                </c:pt>
                <c:pt idx="136">
                  <c:v>9.6311066481751393</c:v>
                </c:pt>
                <c:pt idx="137">
                  <c:v>7.8220398473807009</c:v>
                </c:pt>
                <c:pt idx="138">
                  <c:v>8.3539817064363397</c:v>
                </c:pt>
                <c:pt idx="139">
                  <c:v>9.4993471917231442</c:v>
                </c:pt>
                <c:pt idx="140">
                  <c:v>7.9813831381127285</c:v>
                </c:pt>
                <c:pt idx="141">
                  <c:v>6.4580045011365925</c:v>
                </c:pt>
                <c:pt idx="142">
                  <c:v>7.9683962009420188</c:v>
                </c:pt>
                <c:pt idx="143">
                  <c:v>6.4741269254380116</c:v>
                </c:pt>
                <c:pt idx="144">
                  <c:v>6.9252107195660315</c:v>
                </c:pt>
                <c:pt idx="145">
                  <c:v>6.8299420742601269</c:v>
                </c:pt>
                <c:pt idx="146">
                  <c:v>6.802929615024051</c:v>
                </c:pt>
                <c:pt idx="147">
                  <c:v>6.6555423844650763</c:v>
                </c:pt>
                <c:pt idx="148">
                  <c:v>6.484648896909194</c:v>
                </c:pt>
                <c:pt idx="149">
                  <c:v>6.6407209533721607</c:v>
                </c:pt>
                <c:pt idx="150">
                  <c:v>6.2539903301113808</c:v>
                </c:pt>
                <c:pt idx="151">
                  <c:v>6.8866394921418168</c:v>
                </c:pt>
                <c:pt idx="152">
                  <c:v>6.3761903147990182</c:v>
                </c:pt>
                <c:pt idx="153">
                  <c:v>7.6137951688868073</c:v>
                </c:pt>
                <c:pt idx="154">
                  <c:v>6.4798825320312448</c:v>
                </c:pt>
                <c:pt idx="155">
                  <c:v>7.5612895062859442</c:v>
                </c:pt>
                <c:pt idx="156">
                  <c:v>8.237697154704211</c:v>
                </c:pt>
                <c:pt idx="157">
                  <c:v>8.4140638555499869</c:v>
                </c:pt>
                <c:pt idx="158">
                  <c:v>9.3461076605238045</c:v>
                </c:pt>
                <c:pt idx="159">
                  <c:v>8.1874232670856646</c:v>
                </c:pt>
                <c:pt idx="160">
                  <c:v>7.907958238940358</c:v>
                </c:pt>
                <c:pt idx="161">
                  <c:v>8.5208800244467078</c:v>
                </c:pt>
                <c:pt idx="162">
                  <c:v>9.9458153390408572</c:v>
                </c:pt>
                <c:pt idx="163">
                  <c:v>9.8466490663012749</c:v>
                </c:pt>
                <c:pt idx="164">
                  <c:v>9.2196683860291149</c:v>
                </c:pt>
                <c:pt idx="165">
                  <c:v>9.7693715952381588</c:v>
                </c:pt>
                <c:pt idx="166">
                  <c:v>10.313053624471788</c:v>
                </c:pt>
                <c:pt idx="167">
                  <c:v>9.2831242410938906</c:v>
                </c:pt>
                <c:pt idx="168">
                  <c:v>9.911334009192645</c:v>
                </c:pt>
                <c:pt idx="169">
                  <c:v>9.5066380794278196</c:v>
                </c:pt>
                <c:pt idx="170">
                  <c:v>10.169840805638922</c:v>
                </c:pt>
                <c:pt idx="171">
                  <c:v>10.809605450875438</c:v>
                </c:pt>
                <c:pt idx="172">
                  <c:v>11.184445769103107</c:v>
                </c:pt>
                <c:pt idx="173">
                  <c:v>9.8433618949607755</c:v>
                </c:pt>
                <c:pt idx="174">
                  <c:v>9.4794096881384924</c:v>
                </c:pt>
                <c:pt idx="175">
                  <c:v>9.4466204620215191</c:v>
                </c:pt>
                <c:pt idx="176">
                  <c:v>9.6742286281789642</c:v>
                </c:pt>
                <c:pt idx="177">
                  <c:v>10.224593328239065</c:v>
                </c:pt>
                <c:pt idx="178">
                  <c:v>9.2009343657483775</c:v>
                </c:pt>
                <c:pt idx="179">
                  <c:v>10.364704435141268</c:v>
                </c:pt>
                <c:pt idx="180">
                  <c:v>9.0929397825773233</c:v>
                </c:pt>
                <c:pt idx="181">
                  <c:v>8.398896885943941</c:v>
                </c:pt>
                <c:pt idx="182">
                  <c:v>6.2477075817738479</c:v>
                </c:pt>
                <c:pt idx="183">
                  <c:v>5.1700541409353908</c:v>
                </c:pt>
                <c:pt idx="184">
                  <c:v>4.9771968840073164</c:v>
                </c:pt>
                <c:pt idx="185">
                  <c:v>5.2097589319706987</c:v>
                </c:pt>
                <c:pt idx="186">
                  <c:v>5.692562956788378</c:v>
                </c:pt>
                <c:pt idx="187">
                  <c:v>6.8767052244552325</c:v>
                </c:pt>
                <c:pt idx="188">
                  <c:v>6.5536010349388087</c:v>
                </c:pt>
                <c:pt idx="189">
                  <c:v>7.4679453726097575</c:v>
                </c:pt>
                <c:pt idx="190">
                  <c:v>6.978747189491</c:v>
                </c:pt>
                <c:pt idx="191">
                  <c:v>7.2631083595431338</c:v>
                </c:pt>
                <c:pt idx="192">
                  <c:v>7.1860164218266966</c:v>
                </c:pt>
                <c:pt idx="193">
                  <c:v>5.9761192286746008</c:v>
                </c:pt>
                <c:pt idx="194">
                  <c:v>5.4196873174552556</c:v>
                </c:pt>
                <c:pt idx="195">
                  <c:v>5.7822072141550187</c:v>
                </c:pt>
                <c:pt idx="196">
                  <c:v>4.4674661751647617</c:v>
                </c:pt>
                <c:pt idx="197">
                  <c:v>4.8405856940994259</c:v>
                </c:pt>
                <c:pt idx="198">
                  <c:v>4.05930487812737</c:v>
                </c:pt>
                <c:pt idx="199">
                  <c:v>3.7167536972363728</c:v>
                </c:pt>
                <c:pt idx="200">
                  <c:v>3.4251040599621212</c:v>
                </c:pt>
                <c:pt idx="201">
                  <c:v>2.5859442510466266</c:v>
                </c:pt>
                <c:pt idx="202">
                  <c:v>1.8332027744807315</c:v>
                </c:pt>
                <c:pt idx="203">
                  <c:v>1.6302027577874096</c:v>
                </c:pt>
                <c:pt idx="204">
                  <c:v>1.2419115850156053</c:v>
                </c:pt>
                <c:pt idx="205">
                  <c:v>0.54625614878332995</c:v>
                </c:pt>
                <c:pt idx="206">
                  <c:v>1.2073643730949504</c:v>
                </c:pt>
                <c:pt idx="207">
                  <c:v>0.85017006586490373</c:v>
                </c:pt>
                <c:pt idx="208">
                  <c:v>0.70925707886411216</c:v>
                </c:pt>
                <c:pt idx="209">
                  <c:v>1.2891812743465572</c:v>
                </c:pt>
                <c:pt idx="210">
                  <c:v>1.3161244969284587</c:v>
                </c:pt>
                <c:pt idx="211">
                  <c:v>0.81369559554789694</c:v>
                </c:pt>
                <c:pt idx="212">
                  <c:v>1.2861814233813533</c:v>
                </c:pt>
                <c:pt idx="213">
                  <c:v>0.66983632163594031</c:v>
                </c:pt>
                <c:pt idx="214">
                  <c:v>0.54331904800285369</c:v>
                </c:pt>
                <c:pt idx="215">
                  <c:v>1.3402813694759355</c:v>
                </c:pt>
                <c:pt idx="216">
                  <c:v>0.49369204541889267</c:v>
                </c:pt>
                <c:pt idx="217">
                  <c:v>1.4532090937443354</c:v>
                </c:pt>
                <c:pt idx="218">
                  <c:v>1.4471832711831103</c:v>
                </c:pt>
                <c:pt idx="219">
                  <c:v>1.6502045024850436</c:v>
                </c:pt>
                <c:pt idx="220">
                  <c:v>1.298968191750878</c:v>
                </c:pt>
                <c:pt idx="221">
                  <c:v>1.4167524301729075</c:v>
                </c:pt>
                <c:pt idx="222">
                  <c:v>1.5419049304680046</c:v>
                </c:pt>
                <c:pt idx="223">
                  <c:v>1.0603130015062185</c:v>
                </c:pt>
                <c:pt idx="224">
                  <c:v>2.3472684036271692</c:v>
                </c:pt>
                <c:pt idx="225">
                  <c:v>2.3094188170177397</c:v>
                </c:pt>
                <c:pt idx="226">
                  <c:v>2.6886531532503546</c:v>
                </c:pt>
                <c:pt idx="227">
                  <c:v>2.1340473424781998</c:v>
                </c:pt>
                <c:pt idx="228">
                  <c:v>3.418775386713155</c:v>
                </c:pt>
                <c:pt idx="229">
                  <c:v>2.8365836891702365</c:v>
                </c:pt>
                <c:pt idx="230">
                  <c:v>3.2372971559532959</c:v>
                </c:pt>
                <c:pt idx="231">
                  <c:v>2.9983966817636896</c:v>
                </c:pt>
                <c:pt idx="232">
                  <c:v>2.5141375407860895</c:v>
                </c:pt>
                <c:pt idx="233">
                  <c:v>2.8093476786046963</c:v>
                </c:pt>
                <c:pt idx="234">
                  <c:v>2.5100166051725661</c:v>
                </c:pt>
                <c:pt idx="235">
                  <c:v>2.110449615330876</c:v>
                </c:pt>
                <c:pt idx="236">
                  <c:v>2.7181928467176575</c:v>
                </c:pt>
                <c:pt idx="237">
                  <c:v>3.6086892068356935</c:v>
                </c:pt>
                <c:pt idx="238">
                  <c:v>2.8864436600840326</c:v>
                </c:pt>
                <c:pt idx="239">
                  <c:v>3.455585305350199</c:v>
                </c:pt>
                <c:pt idx="240">
                  <c:v>3.2303174627079381</c:v>
                </c:pt>
                <c:pt idx="241">
                  <c:v>2.7893254602748447</c:v>
                </c:pt>
                <c:pt idx="242">
                  <c:v>3.4553573333924703</c:v>
                </c:pt>
                <c:pt idx="243">
                  <c:v>3.1592229549766064</c:v>
                </c:pt>
                <c:pt idx="244">
                  <c:v>3.480400506546129</c:v>
                </c:pt>
                <c:pt idx="245">
                  <c:v>2.9405405233770741</c:v>
                </c:pt>
                <c:pt idx="246">
                  <c:v>3.8615122867102034</c:v>
                </c:pt>
                <c:pt idx="247">
                  <c:v>3.9261501531067311</c:v>
                </c:pt>
                <c:pt idx="248">
                  <c:v>3.2283228748162296</c:v>
                </c:pt>
                <c:pt idx="249">
                  <c:v>3.1530638461507583</c:v>
                </c:pt>
                <c:pt idx="250">
                  <c:v>3.0049786026621259</c:v>
                </c:pt>
                <c:pt idx="251">
                  <c:v>2.7590241223746572</c:v>
                </c:pt>
                <c:pt idx="252">
                  <c:v>2.3944878707302171</c:v>
                </c:pt>
                <c:pt idx="253">
                  <c:v>3.130693780514259</c:v>
                </c:pt>
                <c:pt idx="254">
                  <c:v>2.2961214976722171</c:v>
                </c:pt>
                <c:pt idx="255">
                  <c:v>2.9417062965614553</c:v>
                </c:pt>
                <c:pt idx="256">
                  <c:v>2.3823698466519931</c:v>
                </c:pt>
                <c:pt idx="257">
                  <c:v>1.7466277706603659</c:v>
                </c:pt>
                <c:pt idx="258">
                  <c:v>2.1084856383488302</c:v>
                </c:pt>
                <c:pt idx="259">
                  <c:v>2.2071455094077086</c:v>
                </c:pt>
                <c:pt idx="260">
                  <c:v>2.4377781213741585</c:v>
                </c:pt>
                <c:pt idx="261">
                  <c:v>1.7149574454756444</c:v>
                </c:pt>
                <c:pt idx="262">
                  <c:v>1.4445691464774395</c:v>
                </c:pt>
                <c:pt idx="263">
                  <c:v>1.6549651917005277</c:v>
                </c:pt>
                <c:pt idx="264">
                  <c:v>1.266088574547398</c:v>
                </c:pt>
                <c:pt idx="265">
                  <c:v>1.5230928232068752</c:v>
                </c:pt>
                <c:pt idx="266">
                  <c:v>1.2941077132215375</c:v>
                </c:pt>
                <c:pt idx="267">
                  <c:v>1.5105492559341103</c:v>
                </c:pt>
                <c:pt idx="268">
                  <c:v>1.3439644687146353</c:v>
                </c:pt>
                <c:pt idx="269">
                  <c:v>1.3269547961328365</c:v>
                </c:pt>
                <c:pt idx="270">
                  <c:v>1.1477217669279973</c:v>
                </c:pt>
                <c:pt idx="271">
                  <c:v>1.3359119602196294</c:v>
                </c:pt>
                <c:pt idx="272">
                  <c:v>2.056808989540202</c:v>
                </c:pt>
                <c:pt idx="273">
                  <c:v>1.8705348376193112</c:v>
                </c:pt>
                <c:pt idx="274">
                  <c:v>1.2353262552047535</c:v>
                </c:pt>
                <c:pt idx="275">
                  <c:v>0.85971760925617191</c:v>
                </c:pt>
                <c:pt idx="276">
                  <c:v>1.844381015238336</c:v>
                </c:pt>
                <c:pt idx="277">
                  <c:v>2.0588283136015355</c:v>
                </c:pt>
                <c:pt idx="278">
                  <c:v>2.2889803509969546</c:v>
                </c:pt>
                <c:pt idx="279">
                  <c:v>1.1461522239129984</c:v>
                </c:pt>
                <c:pt idx="280">
                  <c:v>1.0970383568428481</c:v>
                </c:pt>
                <c:pt idx="281">
                  <c:v>1.7887602308210599</c:v>
                </c:pt>
                <c:pt idx="282">
                  <c:v>1.0856486718064635</c:v>
                </c:pt>
                <c:pt idx="283">
                  <c:v>1.7676362927491676</c:v>
                </c:pt>
                <c:pt idx="284">
                  <c:v>2.2657291351918762</c:v>
                </c:pt>
                <c:pt idx="285">
                  <c:v>2.5177421301024068</c:v>
                </c:pt>
                <c:pt idx="286">
                  <c:v>1.7711617996259439</c:v>
                </c:pt>
                <c:pt idx="287">
                  <c:v>2.06089707812361</c:v>
                </c:pt>
                <c:pt idx="288">
                  <c:v>0.97582519511153465</c:v>
                </c:pt>
                <c:pt idx="289">
                  <c:v>1.1861644974502612</c:v>
                </c:pt>
                <c:pt idx="290">
                  <c:v>1.0521655286563403</c:v>
                </c:pt>
                <c:pt idx="291">
                  <c:v>1.443879095751528</c:v>
                </c:pt>
                <c:pt idx="292">
                  <c:v>0.8920985624401202</c:v>
                </c:pt>
                <c:pt idx="293">
                  <c:v>0.70575931923785373</c:v>
                </c:pt>
                <c:pt idx="294">
                  <c:v>0.77160177819238296</c:v>
                </c:pt>
                <c:pt idx="295">
                  <c:v>0.60011995357286552</c:v>
                </c:pt>
                <c:pt idx="296">
                  <c:v>1.2001837929341308</c:v>
                </c:pt>
                <c:pt idx="297">
                  <c:v>1.369328745324742</c:v>
                </c:pt>
                <c:pt idx="298">
                  <c:v>1.8022499371858485</c:v>
                </c:pt>
                <c:pt idx="299">
                  <c:v>1.8827544217104601</c:v>
                </c:pt>
                <c:pt idx="300">
                  <c:v>1.2059396672778135</c:v>
                </c:pt>
                <c:pt idx="301">
                  <c:v>1.4137706618643457</c:v>
                </c:pt>
                <c:pt idx="302">
                  <c:v>1.9068267140725164</c:v>
                </c:pt>
                <c:pt idx="303">
                  <c:v>1.7051002855685049</c:v>
                </c:pt>
                <c:pt idx="304">
                  <c:v>0.75331556474021122</c:v>
                </c:pt>
                <c:pt idx="305">
                  <c:v>1.5703186389514479</c:v>
                </c:pt>
                <c:pt idx="306">
                  <c:v>0.78217286151280052</c:v>
                </c:pt>
                <c:pt idx="307">
                  <c:v>1.1172458321603622</c:v>
                </c:pt>
                <c:pt idx="308">
                  <c:v>1.3764817527323172</c:v>
                </c:pt>
                <c:pt idx="309">
                  <c:v>1.4049689737806823</c:v>
                </c:pt>
                <c:pt idx="310">
                  <c:v>1.3170452935781556</c:v>
                </c:pt>
                <c:pt idx="311">
                  <c:v>1.5737395403499146</c:v>
                </c:pt>
                <c:pt idx="312">
                  <c:v>1.4391897989818674</c:v>
                </c:pt>
                <c:pt idx="313">
                  <c:v>1.9499696062324101</c:v>
                </c:pt>
                <c:pt idx="314">
                  <c:v>1.4406526984229071</c:v>
                </c:pt>
                <c:pt idx="315">
                  <c:v>2.1014405018452864</c:v>
                </c:pt>
                <c:pt idx="316">
                  <c:v>2.4100280714218671</c:v>
                </c:pt>
                <c:pt idx="317">
                  <c:v>2.4875087629426487</c:v>
                </c:pt>
                <c:pt idx="318">
                  <c:v>2.513032050875319</c:v>
                </c:pt>
                <c:pt idx="319">
                  <c:v>1.7549253246682657</c:v>
                </c:pt>
                <c:pt idx="320">
                  <c:v>1.5006515548093171</c:v>
                </c:pt>
                <c:pt idx="321">
                  <c:v>0.91454147570023481</c:v>
                </c:pt>
                <c:pt idx="322">
                  <c:v>0.48087466578630234</c:v>
                </c:pt>
                <c:pt idx="323">
                  <c:v>0.66264692500383393</c:v>
                </c:pt>
                <c:pt idx="324">
                  <c:v>0.33771558484028447</c:v>
                </c:pt>
                <c:pt idx="325">
                  <c:v>0.92346814832991531</c:v>
                </c:pt>
                <c:pt idx="326">
                  <c:v>0.73974598918336498</c:v>
                </c:pt>
                <c:pt idx="327">
                  <c:v>0.5829859711575035</c:v>
                </c:pt>
                <c:pt idx="328">
                  <c:v>0.95269994436725791</c:v>
                </c:pt>
                <c:pt idx="329">
                  <c:v>0.55575617705183433</c:v>
                </c:pt>
                <c:pt idx="330">
                  <c:v>0.61989080024573562</c:v>
                </c:pt>
                <c:pt idx="331">
                  <c:v>0.88740166867480763</c:v>
                </c:pt>
                <c:pt idx="332">
                  <c:v>0.61317059592914736</c:v>
                </c:pt>
                <c:pt idx="333">
                  <c:v>0.40141003477077242</c:v>
                </c:pt>
                <c:pt idx="334">
                  <c:v>0.61888028777509085</c:v>
                </c:pt>
                <c:pt idx="335">
                  <c:v>1.0552440594297874</c:v>
                </c:pt>
                <c:pt idx="336">
                  <c:v>0.41188527507523914</c:v>
                </c:pt>
                <c:pt idx="337">
                  <c:v>1.0842867833311707</c:v>
                </c:pt>
                <c:pt idx="338">
                  <c:v>0.33775987299103166</c:v>
                </c:pt>
                <c:pt idx="339">
                  <c:v>0.69983085807595991</c:v>
                </c:pt>
                <c:pt idx="340">
                  <c:v>0.87468654850297833</c:v>
                </c:pt>
                <c:pt idx="341">
                  <c:v>0.29263315386348326</c:v>
                </c:pt>
                <c:pt idx="342">
                  <c:v>0.67619628385121111</c:v>
                </c:pt>
                <c:pt idx="343">
                  <c:v>0.23855099244750153</c:v>
                </c:pt>
                <c:pt idx="344">
                  <c:v>3.880308880308881E-2</c:v>
                </c:pt>
                <c:pt idx="345">
                  <c:v>0.25371809495885728</c:v>
                </c:pt>
                <c:pt idx="346">
                  <c:v>0.47701286657068476</c:v>
                </c:pt>
                <c:pt idx="347">
                  <c:v>0.27053355771482074</c:v>
                </c:pt>
                <c:pt idx="348">
                  <c:v>0.41423296462097758</c:v>
                </c:pt>
                <c:pt idx="349">
                  <c:v>3.0575581092310435E-2</c:v>
                </c:pt>
                <c:pt idx="350">
                  <c:v>0.16049436754179727</c:v>
                </c:pt>
                <c:pt idx="351">
                  <c:v>0.18928736410441976</c:v>
                </c:pt>
                <c:pt idx="352">
                  <c:v>0.1442442650082584</c:v>
                </c:pt>
                <c:pt idx="353">
                  <c:v>0.26855306268751122</c:v>
                </c:pt>
                <c:pt idx="354">
                  <c:v>0.16667689170745331</c:v>
                </c:pt>
                <c:pt idx="355">
                  <c:v>3.880308880308881E-2</c:v>
                </c:pt>
                <c:pt idx="356">
                  <c:v>8.4760892090156789E-2</c:v>
                </c:pt>
                <c:pt idx="357">
                  <c:v>0</c:v>
                </c:pt>
                <c:pt idx="358">
                  <c:v>0.43702835898032011</c:v>
                </c:pt>
                <c:pt idx="359">
                  <c:v>0.45749201393294536</c:v>
                </c:pt>
                <c:pt idx="360">
                  <c:v>0.36783390960188966</c:v>
                </c:pt>
                <c:pt idx="361">
                  <c:v>4.9644608027865023E-2</c:v>
                </c:pt>
                <c:pt idx="362">
                  <c:v>0.39819195384493911</c:v>
                </c:pt>
                <c:pt idx="363">
                  <c:v>0.35209356945792164</c:v>
                </c:pt>
                <c:pt idx="364">
                  <c:v>3.880308880308881E-2</c:v>
                </c:pt>
                <c:pt idx="365">
                  <c:v>0.23021928619759791</c:v>
                </c:pt>
                <c:pt idx="366">
                  <c:v>3.880308880308881E-2</c:v>
                </c:pt>
                <c:pt idx="367">
                  <c:v>0.5356094798072536</c:v>
                </c:pt>
                <c:pt idx="368">
                  <c:v>0.62895590612056818</c:v>
                </c:pt>
                <c:pt idx="369">
                  <c:v>0.35195218268583861</c:v>
                </c:pt>
              </c:numCache>
            </c:numRef>
          </c:xVal>
          <c:yVal>
            <c:numRef>
              <c:f>Лист2!$AN$2:$AN$371</c:f>
              <c:numCache>
                <c:formatCode>0.0</c:formatCode>
                <c:ptCount val="370"/>
                <c:pt idx="0">
                  <c:v>2.0821448688286388</c:v>
                </c:pt>
                <c:pt idx="1">
                  <c:v>1.3754895831376373</c:v>
                </c:pt>
                <c:pt idx="2">
                  <c:v>2.2634523407573077</c:v>
                </c:pt>
                <c:pt idx="3">
                  <c:v>2.3124535635807781</c:v>
                </c:pt>
                <c:pt idx="4">
                  <c:v>2.6354656094130218</c:v>
                </c:pt>
                <c:pt idx="5">
                  <c:v>2.0303917883754297</c:v>
                </c:pt>
                <c:pt idx="6">
                  <c:v>1.007996143546134</c:v>
                </c:pt>
                <c:pt idx="7">
                  <c:v>1.9487060105202612</c:v>
                </c:pt>
                <c:pt idx="8">
                  <c:v>2.4897321850661709</c:v>
                </c:pt>
                <c:pt idx="9">
                  <c:v>1.7825238390272646</c:v>
                </c:pt>
                <c:pt idx="10">
                  <c:v>1.5999412365552501</c:v>
                </c:pt>
                <c:pt idx="11">
                  <c:v>1.957347264086261</c:v>
                </c:pt>
                <c:pt idx="12">
                  <c:v>1.5485973338946208</c:v>
                </c:pt>
                <c:pt idx="13">
                  <c:v>1.3720855087694479</c:v>
                </c:pt>
                <c:pt idx="14">
                  <c:v>2.1912518114199138</c:v>
                </c:pt>
                <c:pt idx="15">
                  <c:v>4.5350124361887048</c:v>
                </c:pt>
                <c:pt idx="16">
                  <c:v>1.9263161775794533</c:v>
                </c:pt>
                <c:pt idx="17">
                  <c:v>3.1496167042462599</c:v>
                </c:pt>
                <c:pt idx="18">
                  <c:v>2.5806792086298338</c:v>
                </c:pt>
                <c:pt idx="19">
                  <c:v>1.4657584906699539</c:v>
                </c:pt>
                <c:pt idx="20">
                  <c:v>1.1341351117703029</c:v>
                </c:pt>
                <c:pt idx="21">
                  <c:v>2.3838873465959787</c:v>
                </c:pt>
                <c:pt idx="22">
                  <c:v>1.3734189093560358</c:v>
                </c:pt>
                <c:pt idx="23">
                  <c:v>1.9305085219542599</c:v>
                </c:pt>
                <c:pt idx="24">
                  <c:v>2.2225510610107997</c:v>
                </c:pt>
                <c:pt idx="25">
                  <c:v>1.890055491054476</c:v>
                </c:pt>
                <c:pt idx="26">
                  <c:v>2.0196200673863358</c:v>
                </c:pt>
                <c:pt idx="27">
                  <c:v>4.0458164316320042</c:v>
                </c:pt>
                <c:pt idx="28">
                  <c:v>3.1370215418918033</c:v>
                </c:pt>
                <c:pt idx="29">
                  <c:v>2.2647395803382926</c:v>
                </c:pt>
                <c:pt idx="30">
                  <c:v>1.9366786695874969</c:v>
                </c:pt>
                <c:pt idx="31">
                  <c:v>1.4131717904928791</c:v>
                </c:pt>
                <c:pt idx="32">
                  <c:v>2.5754290727899551</c:v>
                </c:pt>
                <c:pt idx="33">
                  <c:v>1.7698051670370547</c:v>
                </c:pt>
                <c:pt idx="34">
                  <c:v>1.1939891990689577</c:v>
                </c:pt>
                <c:pt idx="35">
                  <c:v>1.3850703412320617</c:v>
                </c:pt>
                <c:pt idx="36">
                  <c:v>2.0807726780583651</c:v>
                </c:pt>
                <c:pt idx="37">
                  <c:v>1.7210005040465013</c:v>
                </c:pt>
                <c:pt idx="38">
                  <c:v>2.434293672548915</c:v>
                </c:pt>
                <c:pt idx="39">
                  <c:v>2.0356988468135566</c:v>
                </c:pt>
                <c:pt idx="40">
                  <c:v>2.1854450776305709</c:v>
                </c:pt>
                <c:pt idx="41">
                  <c:v>1.8940822991074033</c:v>
                </c:pt>
                <c:pt idx="42">
                  <c:v>2.9446287925921646</c:v>
                </c:pt>
                <c:pt idx="43">
                  <c:v>1.8624686477200365</c:v>
                </c:pt>
                <c:pt idx="44">
                  <c:v>2.4903059122603977</c:v>
                </c:pt>
                <c:pt idx="45">
                  <c:v>2.825904702513335</c:v>
                </c:pt>
                <c:pt idx="46">
                  <c:v>1.3447950655595906</c:v>
                </c:pt>
                <c:pt idx="47">
                  <c:v>1.9325132392557778</c:v>
                </c:pt>
                <c:pt idx="48">
                  <c:v>2.0144589508012598</c:v>
                </c:pt>
                <c:pt idx="49">
                  <c:v>1.7670840289339595</c:v>
                </c:pt>
                <c:pt idx="50">
                  <c:v>2.4614698587416148</c:v>
                </c:pt>
                <c:pt idx="51">
                  <c:v>1.4242681071630121</c:v>
                </c:pt>
                <c:pt idx="52">
                  <c:v>1.3617206743538275</c:v>
                </c:pt>
                <c:pt idx="53">
                  <c:v>1.3160389191528192</c:v>
                </c:pt>
                <c:pt idx="54">
                  <c:v>2.861505511168029</c:v>
                </c:pt>
                <c:pt idx="55">
                  <c:v>2.0401884799585592</c:v>
                </c:pt>
                <c:pt idx="56">
                  <c:v>2.8135119218576765</c:v>
                </c:pt>
                <c:pt idx="57">
                  <c:v>1.885478980370334</c:v>
                </c:pt>
                <c:pt idx="58">
                  <c:v>1.9220534418223256</c:v>
                </c:pt>
                <c:pt idx="59">
                  <c:v>1.8201959180274085</c:v>
                </c:pt>
                <c:pt idx="60">
                  <c:v>2.6102696958327223</c:v>
                </c:pt>
                <c:pt idx="61">
                  <c:v>2.0751661752239632</c:v>
                </c:pt>
                <c:pt idx="62">
                  <c:v>2.6368221307360793</c:v>
                </c:pt>
                <c:pt idx="63">
                  <c:v>1.6983923191741781</c:v>
                </c:pt>
                <c:pt idx="64">
                  <c:v>1.8806470855422237</c:v>
                </c:pt>
                <c:pt idx="65">
                  <c:v>1.6396594056337126</c:v>
                </c:pt>
                <c:pt idx="66">
                  <c:v>1.8955613232135571</c:v>
                </c:pt>
                <c:pt idx="67">
                  <c:v>1.828044297508248</c:v>
                </c:pt>
                <c:pt idx="68">
                  <c:v>1.9846490145853874</c:v>
                </c:pt>
                <c:pt idx="69">
                  <c:v>1.6455209380919253</c:v>
                </c:pt>
                <c:pt idx="70">
                  <c:v>0.97578196169538178</c:v>
                </c:pt>
                <c:pt idx="71">
                  <c:v>2.2225941587757814</c:v>
                </c:pt>
                <c:pt idx="72">
                  <c:v>3.1161025832863447</c:v>
                </c:pt>
                <c:pt idx="73">
                  <c:v>3.0553661722734766</c:v>
                </c:pt>
                <c:pt idx="74">
                  <c:v>3.6412619211006332</c:v>
                </c:pt>
                <c:pt idx="75">
                  <c:v>3.7344917999012841</c:v>
                </c:pt>
                <c:pt idx="76">
                  <c:v>2.2292284695007027</c:v>
                </c:pt>
                <c:pt idx="77">
                  <c:v>2.1085189624801512</c:v>
                </c:pt>
                <c:pt idx="78">
                  <c:v>2.2987273461352231</c:v>
                </c:pt>
                <c:pt idx="79">
                  <c:v>3.0664441433541492</c:v>
                </c:pt>
                <c:pt idx="80">
                  <c:v>2.4675662553706457</c:v>
                </c:pt>
                <c:pt idx="81">
                  <c:v>3.0818805758999721</c:v>
                </c:pt>
                <c:pt idx="82">
                  <c:v>3.5429589563990667</c:v>
                </c:pt>
                <c:pt idx="83">
                  <c:v>2.5300931852943873</c:v>
                </c:pt>
                <c:pt idx="84">
                  <c:v>2.6410237668234391</c:v>
                </c:pt>
                <c:pt idx="85">
                  <c:v>3.5615955445493008</c:v>
                </c:pt>
                <c:pt idx="86">
                  <c:v>6.3255451748619258</c:v>
                </c:pt>
                <c:pt idx="87">
                  <c:v>9.0910078920775597</c:v>
                </c:pt>
                <c:pt idx="88">
                  <c:v>12.817577935349263</c:v>
                </c:pt>
                <c:pt idx="89">
                  <c:v>13.250376412309839</c:v>
                </c:pt>
                <c:pt idx="90">
                  <c:v>13.315454125527264</c:v>
                </c:pt>
                <c:pt idx="91">
                  <c:v>13.76735656694234</c:v>
                </c:pt>
                <c:pt idx="92">
                  <c:v>12.813963418889635</c:v>
                </c:pt>
                <c:pt idx="93">
                  <c:v>19.712896798429401</c:v>
                </c:pt>
                <c:pt idx="94">
                  <c:v>19.607681611361212</c:v>
                </c:pt>
                <c:pt idx="95">
                  <c:v>17.99981516374417</c:v>
                </c:pt>
                <c:pt idx="96">
                  <c:v>15.755934993566198</c:v>
                </c:pt>
                <c:pt idx="97">
                  <c:v>13.555367710680898</c:v>
                </c:pt>
                <c:pt idx="98">
                  <c:v>12.170434225623225</c:v>
                </c:pt>
                <c:pt idx="99">
                  <c:v>11.783519844016666</c:v>
                </c:pt>
                <c:pt idx="100">
                  <c:v>12.154433222816401</c:v>
                </c:pt>
                <c:pt idx="101">
                  <c:v>14.770547331912029</c:v>
                </c:pt>
                <c:pt idx="102">
                  <c:v>15.831299688028174</c:v>
                </c:pt>
                <c:pt idx="103">
                  <c:v>12.300704948995044</c:v>
                </c:pt>
                <c:pt idx="104">
                  <c:v>11.296479403450812</c:v>
                </c:pt>
                <c:pt idx="105">
                  <c:v>10.936935394366154</c:v>
                </c:pt>
                <c:pt idx="106">
                  <c:v>13.449333582636047</c:v>
                </c:pt>
                <c:pt idx="107">
                  <c:v>12.489141720026838</c:v>
                </c:pt>
                <c:pt idx="108">
                  <c:v>11.730376084741206</c:v>
                </c:pt>
                <c:pt idx="109">
                  <c:v>11.866060249198101</c:v>
                </c:pt>
                <c:pt idx="110">
                  <c:v>12.196689199012145</c:v>
                </c:pt>
                <c:pt idx="111">
                  <c:v>11.494031289810552</c:v>
                </c:pt>
                <c:pt idx="112">
                  <c:v>11.672790208741199</c:v>
                </c:pt>
                <c:pt idx="113">
                  <c:v>10.508834060632049</c:v>
                </c:pt>
                <c:pt idx="114">
                  <c:v>12.278973300826722</c:v>
                </c:pt>
                <c:pt idx="115">
                  <c:v>12.215402926557745</c:v>
                </c:pt>
                <c:pt idx="116">
                  <c:v>13.444593880172748</c:v>
                </c:pt>
                <c:pt idx="117">
                  <c:v>12.508950286055095</c:v>
                </c:pt>
                <c:pt idx="118">
                  <c:v>12.310834253984442</c:v>
                </c:pt>
                <c:pt idx="119">
                  <c:v>11.553307071426373</c:v>
                </c:pt>
                <c:pt idx="120">
                  <c:v>13.274060201382618</c:v>
                </c:pt>
                <c:pt idx="121">
                  <c:v>13.834986451423728</c:v>
                </c:pt>
                <c:pt idx="122">
                  <c:v>19.280539479252461</c:v>
                </c:pt>
                <c:pt idx="123">
                  <c:v>21.968437965320167</c:v>
                </c:pt>
                <c:pt idx="124">
                  <c:v>18.351914247892701</c:v>
                </c:pt>
                <c:pt idx="125">
                  <c:v>17.106128493441133</c:v>
                </c:pt>
                <c:pt idx="126">
                  <c:v>15.613384057339781</c:v>
                </c:pt>
                <c:pt idx="127">
                  <c:v>14.607587293088134</c:v>
                </c:pt>
                <c:pt idx="128">
                  <c:v>12.958051931529523</c:v>
                </c:pt>
                <c:pt idx="129">
                  <c:v>11.752229257391569</c:v>
                </c:pt>
                <c:pt idx="130">
                  <c:v>10.609383154494218</c:v>
                </c:pt>
                <c:pt idx="131">
                  <c:v>8.7155264139838362</c:v>
                </c:pt>
                <c:pt idx="132">
                  <c:v>5.7227303671524243</c:v>
                </c:pt>
                <c:pt idx="133">
                  <c:v>5.2449692454087318</c:v>
                </c:pt>
                <c:pt idx="134">
                  <c:v>6.4330632918109742</c:v>
                </c:pt>
                <c:pt idx="135">
                  <c:v>7.5618448029204117</c:v>
                </c:pt>
                <c:pt idx="136">
                  <c:v>7.2492549831417001</c:v>
                </c:pt>
                <c:pt idx="137">
                  <c:v>11.533499961677039</c:v>
                </c:pt>
                <c:pt idx="138">
                  <c:v>15.024490020981414</c:v>
                </c:pt>
                <c:pt idx="139">
                  <c:v>15.290491319132403</c:v>
                </c:pt>
                <c:pt idx="140">
                  <c:v>11.013221518708544</c:v>
                </c:pt>
                <c:pt idx="141">
                  <c:v>10.739627885077931</c:v>
                </c:pt>
                <c:pt idx="142">
                  <c:v>11.142087701081337</c:v>
                </c:pt>
                <c:pt idx="143">
                  <c:v>12.912822549121866</c:v>
                </c:pt>
                <c:pt idx="144">
                  <c:v>10.197350585278857</c:v>
                </c:pt>
                <c:pt idx="145">
                  <c:v>9.6537330590345896</c:v>
                </c:pt>
                <c:pt idx="146">
                  <c:v>9.1085034349322882</c:v>
                </c:pt>
                <c:pt idx="147">
                  <c:v>9.1706393509792434</c:v>
                </c:pt>
                <c:pt idx="148">
                  <c:v>7.6941005951722738</c:v>
                </c:pt>
                <c:pt idx="149">
                  <c:v>6.7403445092048209</c:v>
                </c:pt>
                <c:pt idx="150">
                  <c:v>7.7890797919183381</c:v>
                </c:pt>
                <c:pt idx="151">
                  <c:v>6.921517320725993</c:v>
                </c:pt>
                <c:pt idx="152">
                  <c:v>6.8031769641213113</c:v>
                </c:pt>
                <c:pt idx="153">
                  <c:v>7.1012525811735028</c:v>
                </c:pt>
                <c:pt idx="154">
                  <c:v>6.4913594608347829</c:v>
                </c:pt>
                <c:pt idx="155">
                  <c:v>5.9510947026140029</c:v>
                </c:pt>
                <c:pt idx="156">
                  <c:v>6.208286770012057</c:v>
                </c:pt>
                <c:pt idx="157">
                  <c:v>7.0475363851676258</c:v>
                </c:pt>
                <c:pt idx="158">
                  <c:v>5.5676456132182199</c:v>
                </c:pt>
                <c:pt idx="159">
                  <c:v>5.1012368927017882</c:v>
                </c:pt>
                <c:pt idx="160">
                  <c:v>5.5562267267778624</c:v>
                </c:pt>
                <c:pt idx="161">
                  <c:v>5.5343312363348058</c:v>
                </c:pt>
                <c:pt idx="162">
                  <c:v>5.2270816797890705</c:v>
                </c:pt>
                <c:pt idx="163">
                  <c:v>3.5566113292978638</c:v>
                </c:pt>
                <c:pt idx="164">
                  <c:v>4.3850871480450806</c:v>
                </c:pt>
                <c:pt idx="165">
                  <c:v>3.9355085714660873</c:v>
                </c:pt>
                <c:pt idx="166">
                  <c:v>4.4283768516177551</c:v>
                </c:pt>
                <c:pt idx="167">
                  <c:v>4.3316675008938743</c:v>
                </c:pt>
                <c:pt idx="168">
                  <c:v>3.8802362297711648</c:v>
                </c:pt>
                <c:pt idx="169">
                  <c:v>4.025313723877983</c:v>
                </c:pt>
                <c:pt idx="170">
                  <c:v>3.9420314592925436</c:v>
                </c:pt>
                <c:pt idx="171">
                  <c:v>4.6537846667507168</c:v>
                </c:pt>
                <c:pt idx="172">
                  <c:v>3.8833603772897156</c:v>
                </c:pt>
                <c:pt idx="173">
                  <c:v>3.7712844101450296</c:v>
                </c:pt>
                <c:pt idx="174">
                  <c:v>3.2529570923715312</c:v>
                </c:pt>
                <c:pt idx="175">
                  <c:v>4.5709022710377187</c:v>
                </c:pt>
                <c:pt idx="176">
                  <c:v>4.8865088263966445</c:v>
                </c:pt>
                <c:pt idx="177">
                  <c:v>2.9509557932586952</c:v>
                </c:pt>
                <c:pt idx="178">
                  <c:v>3.1088079641981561</c:v>
                </c:pt>
                <c:pt idx="179">
                  <c:v>3.2041315597342539</c:v>
                </c:pt>
                <c:pt idx="180">
                  <c:v>3.2367358410901956</c:v>
                </c:pt>
                <c:pt idx="181">
                  <c:v>4.4540826591846958</c:v>
                </c:pt>
                <c:pt idx="182">
                  <c:v>2.9340813171469002</c:v>
                </c:pt>
                <c:pt idx="183">
                  <c:v>3.1565408149472063</c:v>
                </c:pt>
                <c:pt idx="184">
                  <c:v>4.0826698038021521</c:v>
                </c:pt>
                <c:pt idx="185">
                  <c:v>3.0909095619916958</c:v>
                </c:pt>
                <c:pt idx="186">
                  <c:v>2.2554002547715681</c:v>
                </c:pt>
                <c:pt idx="187">
                  <c:v>2.0122461031200465</c:v>
                </c:pt>
                <c:pt idx="188">
                  <c:v>2.8104622172824838</c:v>
                </c:pt>
                <c:pt idx="189">
                  <c:v>2.9505997514060582</c:v>
                </c:pt>
                <c:pt idx="190">
                  <c:v>2.3648215322198185</c:v>
                </c:pt>
                <c:pt idx="191">
                  <c:v>2.3585911073108319</c:v>
                </c:pt>
                <c:pt idx="192">
                  <c:v>2.0808938127924006</c:v>
                </c:pt>
                <c:pt idx="193">
                  <c:v>2.7720622449202534</c:v>
                </c:pt>
                <c:pt idx="194">
                  <c:v>2.8044971227491926</c:v>
                </c:pt>
                <c:pt idx="195">
                  <c:v>5.6345577545177612</c:v>
                </c:pt>
                <c:pt idx="196">
                  <c:v>7.4937435465797506</c:v>
                </c:pt>
                <c:pt idx="197">
                  <c:v>4.5790529921528922</c:v>
                </c:pt>
                <c:pt idx="198">
                  <c:v>4.2659658949568637</c:v>
                </c:pt>
                <c:pt idx="199">
                  <c:v>4.1914994730420494</c:v>
                </c:pt>
                <c:pt idx="200">
                  <c:v>3.6978721903583751</c:v>
                </c:pt>
                <c:pt idx="201">
                  <c:v>2.1288374115355819</c:v>
                </c:pt>
                <c:pt idx="202">
                  <c:v>2.2013719691944842</c:v>
                </c:pt>
                <c:pt idx="203">
                  <c:v>1.4290635189325216</c:v>
                </c:pt>
                <c:pt idx="204">
                  <c:v>2.3737505932394281</c:v>
                </c:pt>
                <c:pt idx="205">
                  <c:v>1.6663679890702132</c:v>
                </c:pt>
                <c:pt idx="206">
                  <c:v>1.794671791987887</c:v>
                </c:pt>
                <c:pt idx="207">
                  <c:v>1.7666557000729117</c:v>
                </c:pt>
                <c:pt idx="208">
                  <c:v>1.3721257254773902</c:v>
                </c:pt>
                <c:pt idx="209">
                  <c:v>1.2226313538504103</c:v>
                </c:pt>
                <c:pt idx="210">
                  <c:v>2.1253660395247453</c:v>
                </c:pt>
                <c:pt idx="211">
                  <c:v>2.084345831699804</c:v>
                </c:pt>
                <c:pt idx="212">
                  <c:v>2.0137530184109407</c:v>
                </c:pt>
                <c:pt idx="213">
                  <c:v>2.0996087604382767</c:v>
                </c:pt>
                <c:pt idx="214">
                  <c:v>1.7844914784180876</c:v>
                </c:pt>
                <c:pt idx="215">
                  <c:v>1.9303553563869902</c:v>
                </c:pt>
                <c:pt idx="216">
                  <c:v>2.3031210215079354</c:v>
                </c:pt>
                <c:pt idx="217">
                  <c:v>3.0951499164605121</c:v>
                </c:pt>
                <c:pt idx="218">
                  <c:v>2.7919588330488141</c:v>
                </c:pt>
                <c:pt idx="219">
                  <c:v>2.8974692324808751</c:v>
                </c:pt>
                <c:pt idx="220">
                  <c:v>2.8562969665107936</c:v>
                </c:pt>
                <c:pt idx="221">
                  <c:v>2.6274905546888565</c:v>
                </c:pt>
                <c:pt idx="222">
                  <c:v>3.4350675005902618</c:v>
                </c:pt>
                <c:pt idx="223">
                  <c:v>2.1452323932335777</c:v>
                </c:pt>
                <c:pt idx="224">
                  <c:v>1.6781870668448375</c:v>
                </c:pt>
                <c:pt idx="225">
                  <c:v>1.9380323630802336</c:v>
                </c:pt>
                <c:pt idx="226">
                  <c:v>1.4328591031466262</c:v>
                </c:pt>
                <c:pt idx="227">
                  <c:v>1.7865007685927028</c:v>
                </c:pt>
                <c:pt idx="228">
                  <c:v>2.0484760097882209</c:v>
                </c:pt>
                <c:pt idx="229">
                  <c:v>2.5684436653327047</c:v>
                </c:pt>
                <c:pt idx="230">
                  <c:v>1.9572782521426177</c:v>
                </c:pt>
                <c:pt idx="231">
                  <c:v>2.5269726531307977</c:v>
                </c:pt>
                <c:pt idx="232">
                  <c:v>2.1527771410122063</c:v>
                </c:pt>
                <c:pt idx="233">
                  <c:v>2.4849800183096655</c:v>
                </c:pt>
                <c:pt idx="234">
                  <c:v>2.4747304429823855</c:v>
                </c:pt>
                <c:pt idx="235">
                  <c:v>3.2013857122039666</c:v>
                </c:pt>
                <c:pt idx="236">
                  <c:v>3.2685417242162091</c:v>
                </c:pt>
                <c:pt idx="237">
                  <c:v>4.162935546437633</c:v>
                </c:pt>
                <c:pt idx="238">
                  <c:v>2.5837727218777218</c:v>
                </c:pt>
                <c:pt idx="239">
                  <c:v>2.8444125048099069</c:v>
                </c:pt>
                <c:pt idx="240">
                  <c:v>2.5195654237548895</c:v>
                </c:pt>
                <c:pt idx="241">
                  <c:v>2.4751142419120322</c:v>
                </c:pt>
                <c:pt idx="242">
                  <c:v>2.6275071748588053</c:v>
                </c:pt>
                <c:pt idx="243">
                  <c:v>3.0208945672442153</c:v>
                </c:pt>
                <c:pt idx="244">
                  <c:v>3.4575162782207864</c:v>
                </c:pt>
                <c:pt idx="245">
                  <c:v>3.5950140211863935</c:v>
                </c:pt>
                <c:pt idx="246">
                  <c:v>3.1384153703763347</c:v>
                </c:pt>
                <c:pt idx="247">
                  <c:v>3.4175922252380104</c:v>
                </c:pt>
                <c:pt idx="248">
                  <c:v>3.5050460153732312</c:v>
                </c:pt>
                <c:pt idx="249">
                  <c:v>3.2890053560730919</c:v>
                </c:pt>
                <c:pt idx="250">
                  <c:v>3.7416477421923511</c:v>
                </c:pt>
                <c:pt idx="251">
                  <c:v>3.0573643797560353</c:v>
                </c:pt>
                <c:pt idx="252">
                  <c:v>2.9753162193695055</c:v>
                </c:pt>
                <c:pt idx="253">
                  <c:v>3.1608872874596683</c:v>
                </c:pt>
                <c:pt idx="254">
                  <c:v>2.3067517222041944</c:v>
                </c:pt>
                <c:pt idx="255">
                  <c:v>2.3628321256181972</c:v>
                </c:pt>
                <c:pt idx="256">
                  <c:v>3.3513351097016257</c:v>
                </c:pt>
                <c:pt idx="257">
                  <c:v>2.5820076190991519</c:v>
                </c:pt>
                <c:pt idx="258">
                  <c:v>1.9156064242947457</c:v>
                </c:pt>
                <c:pt idx="259">
                  <c:v>3.533370373080976</c:v>
                </c:pt>
                <c:pt idx="260">
                  <c:v>2.8865850699720519</c:v>
                </c:pt>
                <c:pt idx="261">
                  <c:v>2.1695125246436966</c:v>
                </c:pt>
                <c:pt idx="262">
                  <c:v>2.6284488090994533</c:v>
                </c:pt>
                <c:pt idx="263">
                  <c:v>2.3753284769473346</c:v>
                </c:pt>
                <c:pt idx="264">
                  <c:v>3.4073214444668252</c:v>
                </c:pt>
                <c:pt idx="265">
                  <c:v>3.6160830467176428</c:v>
                </c:pt>
                <c:pt idx="266">
                  <c:v>4.1110867342737256</c:v>
                </c:pt>
                <c:pt idx="267">
                  <c:v>2.7153976292484017</c:v>
                </c:pt>
                <c:pt idx="268">
                  <c:v>3.1877526523568367</c:v>
                </c:pt>
                <c:pt idx="269">
                  <c:v>2.7184207108060598</c:v>
                </c:pt>
                <c:pt idx="270">
                  <c:v>3.7619147071302943</c:v>
                </c:pt>
                <c:pt idx="271">
                  <c:v>3.1678742684929255</c:v>
                </c:pt>
                <c:pt idx="272">
                  <c:v>3.0831650956179679</c:v>
                </c:pt>
                <c:pt idx="273">
                  <c:v>2.7543783701500537</c:v>
                </c:pt>
                <c:pt idx="274">
                  <c:v>4.0952648512611836</c:v>
                </c:pt>
                <c:pt idx="275">
                  <c:v>3.9726536953032752</c:v>
                </c:pt>
                <c:pt idx="276">
                  <c:v>2.8986821000175036</c:v>
                </c:pt>
                <c:pt idx="277">
                  <c:v>2.8690498141846632</c:v>
                </c:pt>
                <c:pt idx="278">
                  <c:v>2.7340926767414224</c:v>
                </c:pt>
                <c:pt idx="279">
                  <c:v>2.7496161825537402</c:v>
                </c:pt>
                <c:pt idx="280">
                  <c:v>2.7488843530159257</c:v>
                </c:pt>
                <c:pt idx="281">
                  <c:v>3.4357328365113569</c:v>
                </c:pt>
                <c:pt idx="282">
                  <c:v>3.1199147294623448</c:v>
                </c:pt>
                <c:pt idx="283">
                  <c:v>3.4569728006884701</c:v>
                </c:pt>
                <c:pt idx="284">
                  <c:v>3.2845453850674153</c:v>
                </c:pt>
                <c:pt idx="285">
                  <c:v>2.5405320683567725</c:v>
                </c:pt>
                <c:pt idx="286">
                  <c:v>2.9121869560306233</c:v>
                </c:pt>
                <c:pt idx="287">
                  <c:v>2.7035169033609225</c:v>
                </c:pt>
                <c:pt idx="288">
                  <c:v>3.2400025685755547</c:v>
                </c:pt>
                <c:pt idx="289">
                  <c:v>3.5050761142068452</c:v>
                </c:pt>
                <c:pt idx="290">
                  <c:v>3.1863812708945325</c:v>
                </c:pt>
                <c:pt idx="291">
                  <c:v>2.4966791281844793</c:v>
                </c:pt>
                <c:pt idx="292">
                  <c:v>2.4462392904387888</c:v>
                </c:pt>
                <c:pt idx="293">
                  <c:v>2.2836836644514067</c:v>
                </c:pt>
                <c:pt idx="294">
                  <c:v>2.4435547803636415</c:v>
                </c:pt>
                <c:pt idx="295">
                  <c:v>3.1478396567145013</c:v>
                </c:pt>
                <c:pt idx="296">
                  <c:v>2.4443330596312784</c:v>
                </c:pt>
                <c:pt idx="297">
                  <c:v>3.1963051706591461</c:v>
                </c:pt>
                <c:pt idx="298">
                  <c:v>1.9347842638767723</c:v>
                </c:pt>
                <c:pt idx="299">
                  <c:v>2.7460787500776656</c:v>
                </c:pt>
                <c:pt idx="300">
                  <c:v>2.5090389851532517</c:v>
                </c:pt>
                <c:pt idx="301">
                  <c:v>2.7595216329498644</c:v>
                </c:pt>
                <c:pt idx="302">
                  <c:v>2.5275001329374658</c:v>
                </c:pt>
                <c:pt idx="303">
                  <c:v>3.2044157556055346</c:v>
                </c:pt>
                <c:pt idx="304">
                  <c:v>2.5885398375226716</c:v>
                </c:pt>
                <c:pt idx="305">
                  <c:v>4.1881231885900405</c:v>
                </c:pt>
                <c:pt idx="306">
                  <c:v>3.8069512732941666</c:v>
                </c:pt>
                <c:pt idx="307">
                  <c:v>3.2245572979705619</c:v>
                </c:pt>
                <c:pt idx="308">
                  <c:v>2.8679972006414127</c:v>
                </c:pt>
                <c:pt idx="309">
                  <c:v>2.5376048762737997</c:v>
                </c:pt>
                <c:pt idx="310">
                  <c:v>1.6405354486355841</c:v>
                </c:pt>
                <c:pt idx="311">
                  <c:v>4.0946257526833669</c:v>
                </c:pt>
                <c:pt idx="312">
                  <c:v>2.8736406536219996</c:v>
                </c:pt>
                <c:pt idx="313">
                  <c:v>1.6243091419590838</c:v>
                </c:pt>
                <c:pt idx="314">
                  <c:v>1.8660191600417315</c:v>
                </c:pt>
                <c:pt idx="315">
                  <c:v>0.93661149666324228</c:v>
                </c:pt>
                <c:pt idx="316">
                  <c:v>1.7801841507628928</c:v>
                </c:pt>
                <c:pt idx="317">
                  <c:v>2.7219400890866439</c:v>
                </c:pt>
                <c:pt idx="318">
                  <c:v>2.091610829877339</c:v>
                </c:pt>
                <c:pt idx="319">
                  <c:v>2.1098865235572757</c:v>
                </c:pt>
                <c:pt idx="320">
                  <c:v>2.5149202126689336</c:v>
                </c:pt>
                <c:pt idx="321">
                  <c:v>2.1128377969578711</c:v>
                </c:pt>
                <c:pt idx="322">
                  <c:v>2.5036270644956771</c:v>
                </c:pt>
                <c:pt idx="323">
                  <c:v>2.3794540390025047</c:v>
                </c:pt>
                <c:pt idx="324">
                  <c:v>2.7054883951011486</c:v>
                </c:pt>
                <c:pt idx="325">
                  <c:v>2.7510277644634487</c:v>
                </c:pt>
                <c:pt idx="326">
                  <c:v>2.3814823669989713</c:v>
                </c:pt>
                <c:pt idx="327">
                  <c:v>2.2329438805133686</c:v>
                </c:pt>
                <c:pt idx="328">
                  <c:v>2.7095268423093071</c:v>
                </c:pt>
                <c:pt idx="329">
                  <c:v>2.8397080037635685</c:v>
                </c:pt>
                <c:pt idx="330">
                  <c:v>2.7430089874959003</c:v>
                </c:pt>
                <c:pt idx="331">
                  <c:v>2.1890502677176746</c:v>
                </c:pt>
                <c:pt idx="332">
                  <c:v>1.8893388026452722</c:v>
                </c:pt>
                <c:pt idx="333">
                  <c:v>2.5551881632193125</c:v>
                </c:pt>
                <c:pt idx="334">
                  <c:v>2.7933197774526088</c:v>
                </c:pt>
                <c:pt idx="335">
                  <c:v>2.8747359437802866</c:v>
                </c:pt>
                <c:pt idx="336">
                  <c:v>1.8849109637920991</c:v>
                </c:pt>
                <c:pt idx="337">
                  <c:v>2.0569213008969713</c:v>
                </c:pt>
                <c:pt idx="338">
                  <c:v>2.3058579700349422</c:v>
                </c:pt>
                <c:pt idx="339">
                  <c:v>2.209599393749746</c:v>
                </c:pt>
                <c:pt idx="340">
                  <c:v>1.8324817039546963</c:v>
                </c:pt>
                <c:pt idx="341">
                  <c:v>1.9841234979676978</c:v>
                </c:pt>
                <c:pt idx="342">
                  <c:v>2.1320803131745927</c:v>
                </c:pt>
                <c:pt idx="343">
                  <c:v>2.5736455371562497</c:v>
                </c:pt>
                <c:pt idx="344">
                  <c:v>2.8133212732685693</c:v>
                </c:pt>
                <c:pt idx="345">
                  <c:v>2.2999588785026361</c:v>
                </c:pt>
                <c:pt idx="346">
                  <c:v>2.4016204832743782</c:v>
                </c:pt>
                <c:pt idx="347">
                  <c:v>1.898953126012124</c:v>
                </c:pt>
                <c:pt idx="348">
                  <c:v>2.4087642398369509</c:v>
                </c:pt>
                <c:pt idx="349">
                  <c:v>2.5612232284160155</c:v>
                </c:pt>
                <c:pt idx="350">
                  <c:v>2.1489771235721173</c:v>
                </c:pt>
                <c:pt idx="351">
                  <c:v>1.9038954106187655</c:v>
                </c:pt>
                <c:pt idx="352">
                  <c:v>1.6174796867250869</c:v>
                </c:pt>
                <c:pt idx="353">
                  <c:v>1.5339144231566588</c:v>
                </c:pt>
                <c:pt idx="354">
                  <c:v>1.9566998222030878</c:v>
                </c:pt>
                <c:pt idx="355">
                  <c:v>2.5706401921512314</c:v>
                </c:pt>
                <c:pt idx="356">
                  <c:v>1.9757801295146102</c:v>
                </c:pt>
                <c:pt idx="357">
                  <c:v>2.2024848382208053</c:v>
                </c:pt>
                <c:pt idx="358">
                  <c:v>1.7967092096303565</c:v>
                </c:pt>
                <c:pt idx="359">
                  <c:v>1.9456509100050268</c:v>
                </c:pt>
                <c:pt idx="360">
                  <c:v>1.5425147489732811</c:v>
                </c:pt>
                <c:pt idx="361">
                  <c:v>1.8550894036395773</c:v>
                </c:pt>
                <c:pt idx="362">
                  <c:v>2.8436771378230628</c:v>
                </c:pt>
                <c:pt idx="363">
                  <c:v>2.8247516527688341</c:v>
                </c:pt>
                <c:pt idx="364">
                  <c:v>3.1236175521714169</c:v>
                </c:pt>
                <c:pt idx="365">
                  <c:v>2.7295050359152784</c:v>
                </c:pt>
                <c:pt idx="366">
                  <c:v>2.6911287314679875</c:v>
                </c:pt>
                <c:pt idx="367">
                  <c:v>2.8907829765525741</c:v>
                </c:pt>
                <c:pt idx="368">
                  <c:v>3.2123974265252939</c:v>
                </c:pt>
                <c:pt idx="369">
                  <c:v>2.6387201682634234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399-4A56-807E-9D9232789F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89530608"/>
        <c:axId val="1089525200"/>
      </c:scatterChart>
      <c:valAx>
        <c:axId val="1089530608"/>
        <c:scaling>
          <c:logBase val="10"/>
          <c:orientation val="minMax"/>
          <c:max val="10000"/>
        </c:scaling>
        <c:delete val="1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crossAx val="1089525200"/>
        <c:crossesAt val="1.0000000000000002E-2"/>
        <c:crossBetween val="midCat"/>
      </c:valAx>
      <c:valAx>
        <c:axId val="1089525200"/>
        <c:scaling>
          <c:logBase val="10"/>
          <c:orientation val="minMax"/>
          <c:max val="100000"/>
          <c:min val="1.0000000000000002E-2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crossAx val="1089530608"/>
        <c:crossesAt val="1.0000000000000002E-2"/>
        <c:crossBetween val="midCat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0.43666</cdr:x>
      <cdr:y>0.68399</cdr:y>
    </cdr:from>
    <cdr:to>
      <cdr:x>1</cdr:x>
      <cdr:y>0.72037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3973368" y="5207660"/>
          <a:ext cx="5126182" cy="2769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dirty="0">
              <a:solidFill>
                <a:srgbClr val="231F20"/>
              </a:solidFill>
              <a:latin typeface="AdvTT94c8263f.I"/>
            </a:rPr>
            <a:t>T.J. </a:t>
          </a:r>
          <a:r>
            <a:rPr lang="en-US" sz="1200" dirty="0" err="1">
              <a:solidFill>
                <a:srgbClr val="231F20"/>
              </a:solidFill>
              <a:latin typeface="AdvTT94c8263f.I"/>
            </a:rPr>
            <a:t>Algeo</a:t>
          </a:r>
          <a:r>
            <a:rPr lang="en-US" sz="1200" dirty="0">
              <a:solidFill>
                <a:srgbClr val="231F20"/>
              </a:solidFill>
              <a:latin typeface="AdvTT94c8263f.I"/>
            </a:rPr>
            <a:t>, N. </a:t>
          </a:r>
          <a:r>
            <a:rPr lang="en-US" sz="1200" dirty="0" err="1">
              <a:solidFill>
                <a:srgbClr val="231F20"/>
              </a:solidFill>
              <a:latin typeface="AdvTT94c8263f.I"/>
            </a:rPr>
            <a:t>Tribovillard</a:t>
          </a:r>
          <a:r>
            <a:rPr lang="en-US" sz="1200" dirty="0">
              <a:solidFill>
                <a:srgbClr val="231F20"/>
              </a:solidFill>
              <a:latin typeface="AdvTT94c8263f.I"/>
            </a:rPr>
            <a:t> / Chemical Geology 268 (2009) 211</a:t>
          </a:r>
          <a:r>
            <a:rPr lang="en-US" sz="1200" dirty="0">
              <a:solidFill>
                <a:srgbClr val="231F20"/>
              </a:solidFill>
              <a:latin typeface="AdvTT94c8263f.I+20"/>
            </a:rPr>
            <a:t>–</a:t>
          </a:r>
          <a:r>
            <a:rPr lang="en-US" sz="1200" dirty="0">
              <a:solidFill>
                <a:srgbClr val="231F20"/>
              </a:solidFill>
              <a:latin typeface="AdvTT94c8263f.I"/>
            </a:rPr>
            <a:t>225 </a:t>
          </a:r>
          <a:r>
            <a:rPr lang="en-US" sz="1200" dirty="0">
              <a:solidFill>
                <a:srgbClr val="231F20"/>
              </a:solidFill>
              <a:latin typeface="AdvTT5235d5a9"/>
            </a:rPr>
            <a:t>217</a:t>
          </a:r>
          <a:endParaRPr lang="ru-RU" sz="1200" dirty="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6CC2C-C6AA-4644-BA7F-AD3173EC3A7F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2D116-C42B-433D-A1AF-79479C080B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5766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6CC2C-C6AA-4644-BA7F-AD3173EC3A7F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2D116-C42B-433D-A1AF-79479C080B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8809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6CC2C-C6AA-4644-BA7F-AD3173EC3A7F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2D116-C42B-433D-A1AF-79479C080B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6865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6CC2C-C6AA-4644-BA7F-AD3173EC3A7F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2D116-C42B-433D-A1AF-79479C080B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1482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6CC2C-C6AA-4644-BA7F-AD3173EC3A7F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2D116-C42B-433D-A1AF-79479C080B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041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6CC2C-C6AA-4644-BA7F-AD3173EC3A7F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2D116-C42B-433D-A1AF-79479C080B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5361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6CC2C-C6AA-4644-BA7F-AD3173EC3A7F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2D116-C42B-433D-A1AF-79479C080B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0433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6CC2C-C6AA-4644-BA7F-AD3173EC3A7F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2D116-C42B-433D-A1AF-79479C080B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4276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6CC2C-C6AA-4644-BA7F-AD3173EC3A7F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2D116-C42B-433D-A1AF-79479C080B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0479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6CC2C-C6AA-4644-BA7F-AD3173EC3A7F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2D116-C42B-433D-A1AF-79479C080B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950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6CC2C-C6AA-4644-BA7F-AD3173EC3A7F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2D116-C42B-433D-A1AF-79479C080B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1614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76CC2C-C6AA-4644-BA7F-AD3173EC3A7F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2D116-C42B-433D-A1AF-79479C080B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538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1.jpeg"/><Relationship Id="rId4" Type="http://schemas.openxmlformats.org/officeDocument/2006/relationships/image" Target="../media/image30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g-rast.org/mgmain.html?mgpage=analysis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nome.jp/dbget-bin/www_bget?ec:1.8.4.8" TargetMode="External"/><Relationship Id="rId2" Type="http://schemas.openxmlformats.org/officeDocument/2006/relationships/hyperlink" Target="https://www.genome.jp/dbget-bin/www_bget?ec:2.7.7.4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genome.jp/dbget-bin/www_bget?rn:R00529" TargetMode="External"/><Relationship Id="rId4" Type="http://schemas.openxmlformats.org/officeDocument/2006/relationships/hyperlink" Target="https://www.genome.jp/dbget-bin/www_bget?ec:2.7.1.25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" r="-7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60220"/>
            <a:ext cx="8164947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РАСПРЕДЕЛЕНИЕ </a:t>
            </a:r>
            <a:r>
              <a:rPr lang="ru-RU" sz="2800" b="1" dirty="0" err="1"/>
              <a:t>Th</a:t>
            </a:r>
            <a:r>
              <a:rPr lang="ru-RU" sz="2800" b="1" dirty="0"/>
              <a:t>, U, </a:t>
            </a:r>
            <a:r>
              <a:rPr lang="ru-RU" sz="2800" b="1" dirty="0" err="1"/>
              <a:t>Mo</a:t>
            </a:r>
            <a:r>
              <a:rPr lang="ru-RU" sz="2800" b="1" dirty="0"/>
              <a:t>, </a:t>
            </a:r>
            <a:r>
              <a:rPr lang="ru-RU" sz="2800" b="1" dirty="0" err="1"/>
              <a:t>Mn</a:t>
            </a:r>
            <a:r>
              <a:rPr lang="ru-RU" sz="2800" b="1" dirty="0"/>
              <a:t>, </a:t>
            </a:r>
            <a:r>
              <a:rPr lang="ru-RU" sz="2800" b="1" dirty="0" err="1"/>
              <a:t>Fe</a:t>
            </a:r>
            <a:r>
              <a:rPr lang="ru-RU" sz="2800" b="1" dirty="0"/>
              <a:t>, </a:t>
            </a:r>
            <a:r>
              <a:rPr lang="ru-RU" sz="2800" b="1" dirty="0" err="1"/>
              <a:t>Ni</a:t>
            </a:r>
            <a:r>
              <a:rPr lang="ru-RU" sz="2800" b="1" dirty="0"/>
              <a:t>, </a:t>
            </a:r>
            <a:r>
              <a:rPr lang="ru-RU" sz="2800" b="1" dirty="0" err="1"/>
              <a:t>Cu</a:t>
            </a:r>
            <a:r>
              <a:rPr lang="ru-RU" sz="2800" b="1" dirty="0"/>
              <a:t>, </a:t>
            </a:r>
            <a:r>
              <a:rPr lang="ru-RU" sz="2800" b="1" dirty="0" err="1"/>
              <a:t>As</a:t>
            </a:r>
            <a:r>
              <a:rPr lang="ru-RU" sz="2800" b="1" dirty="0"/>
              <a:t> </a:t>
            </a:r>
            <a:endParaRPr lang="en-US" sz="2800" b="1" dirty="0"/>
          </a:p>
          <a:p>
            <a:r>
              <a:rPr lang="ru-RU" sz="2800" b="1" dirty="0"/>
              <a:t>В ДОННЫХ ОТЛОЖЕНИЯХ СОЛЁНОГО ОЗЕРА</a:t>
            </a:r>
            <a:endParaRPr lang="ru-RU" sz="28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2400" b="1" dirty="0"/>
          </a:p>
          <a:p>
            <a:r>
              <a:rPr lang="ru-RU" sz="2400" b="1" dirty="0"/>
              <a:t>Е.В. Лазарева</a:t>
            </a:r>
            <a:r>
              <a:rPr lang="ru-RU" sz="2400" b="1" baseline="30000" dirty="0"/>
              <a:t>1</a:t>
            </a:r>
            <a:r>
              <a:rPr lang="ru-RU" sz="2400" b="1" dirty="0"/>
              <a:t>, С.М. Жмодик</a:t>
            </a:r>
            <a:r>
              <a:rPr lang="ru-RU" sz="2400" b="1" baseline="30000" dirty="0"/>
              <a:t>1</a:t>
            </a:r>
            <a:r>
              <a:rPr lang="ru-RU" sz="2400" b="1" dirty="0"/>
              <a:t>, А.В. Брянская</a:t>
            </a:r>
            <a:r>
              <a:rPr lang="ru-RU" sz="2400" b="1" baseline="30000" dirty="0"/>
              <a:t>2</a:t>
            </a:r>
            <a:r>
              <a:rPr lang="ru-RU" sz="2400" b="1" dirty="0"/>
              <a:t>, </a:t>
            </a:r>
            <a:endParaRPr lang="en-US" sz="2400" b="1" dirty="0"/>
          </a:p>
          <a:p>
            <a:r>
              <a:rPr lang="ru-RU" sz="2400" b="1" dirty="0"/>
              <a:t>Б.Ю. Сарыг-оол</a:t>
            </a:r>
            <a:r>
              <a:rPr lang="ru-RU" sz="2400" b="1" baseline="30000" dirty="0"/>
              <a:t>1</a:t>
            </a:r>
            <a:r>
              <a:rPr lang="ru-RU" sz="2400" b="1" dirty="0"/>
              <a:t>, И.С. </a:t>
            </a:r>
            <a:r>
              <a:rPr lang="ru-RU" sz="2400" b="1" dirty="0" smtClean="0"/>
              <a:t>Кириченко</a:t>
            </a:r>
            <a:r>
              <a:rPr lang="ru-RU" sz="2400" b="1" baseline="30000" dirty="0" smtClean="0"/>
              <a:t>1</a:t>
            </a:r>
          </a:p>
          <a:p>
            <a:endParaRPr lang="ru-RU" sz="2400" b="1" dirty="0"/>
          </a:p>
          <a:p>
            <a:endParaRPr lang="en-US" i="1" baseline="30000" dirty="0"/>
          </a:p>
          <a:p>
            <a:r>
              <a:rPr lang="ru-RU" i="1" baseline="30000" dirty="0"/>
              <a:t>1</a:t>
            </a:r>
            <a:r>
              <a:rPr lang="ru-RU" i="1" dirty="0"/>
              <a:t>Институт геологии и минералогии СО РАН, Новосибирск</a:t>
            </a:r>
            <a:endParaRPr lang="en-US" i="1" baseline="30000" dirty="0"/>
          </a:p>
          <a:p>
            <a:r>
              <a:rPr lang="ru-RU" i="1" baseline="30000" dirty="0"/>
              <a:t>2</a:t>
            </a:r>
            <a:r>
              <a:rPr lang="ru-RU" i="1" dirty="0"/>
              <a:t>Институт цитологии и генетики СО РАН, Новосибирск</a:t>
            </a:r>
            <a:r>
              <a:rPr lang="ru-RU" b="1" dirty="0"/>
              <a:t> 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9867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422830" y="196325"/>
            <a:ext cx="11183314" cy="34838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2830" y="4212549"/>
            <a:ext cx="1103856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Schematic model for deposition of metalliferous black shales of the </a:t>
            </a:r>
            <a:r>
              <a:rPr lang="en-US" dirty="0" err="1"/>
              <a:t>Lisburne</a:t>
            </a:r>
            <a:r>
              <a:rPr lang="en-US" dirty="0"/>
              <a:t> Group. The metalliferous </a:t>
            </a:r>
            <a:r>
              <a:rPr lang="en-US" dirty="0" smtClean="0"/>
              <a:t>black</a:t>
            </a:r>
            <a:r>
              <a:rPr lang="ru-RU" dirty="0" smtClean="0"/>
              <a:t> </a:t>
            </a:r>
            <a:r>
              <a:rPr lang="en-US" dirty="0" smtClean="0"/>
              <a:t>shales </a:t>
            </a:r>
            <a:r>
              <a:rPr lang="en-US" dirty="0"/>
              <a:t>occur within the </a:t>
            </a:r>
            <a:r>
              <a:rPr lang="en-US" dirty="0" err="1"/>
              <a:t>phosphatic</a:t>
            </a:r>
            <a:r>
              <a:rPr lang="en-US" dirty="0"/>
              <a:t> </a:t>
            </a:r>
            <a:r>
              <a:rPr lang="en-US" sz="2000" dirty="0"/>
              <a:t>unit</a:t>
            </a:r>
            <a:r>
              <a:rPr lang="en-US" dirty="0"/>
              <a:t> (Fig. 3). Metals are attributed to three sources: seawater, biogenic detritus, and </a:t>
            </a:r>
            <a:r>
              <a:rPr lang="en-US" dirty="0" smtClean="0"/>
              <a:t>distal</a:t>
            </a:r>
            <a:r>
              <a:rPr lang="ru-RU" dirty="0" smtClean="0"/>
              <a:t> </a:t>
            </a:r>
            <a:r>
              <a:rPr lang="en-US" dirty="0" smtClean="0"/>
              <a:t>hydrothermal </a:t>
            </a:r>
            <a:r>
              <a:rPr lang="en-US" dirty="0"/>
              <a:t>fluids transported in upwelling seawater; see text for details. See Figure 2B for location of cross section in </a:t>
            </a:r>
            <a:r>
              <a:rPr lang="en-US" dirty="0" smtClean="0"/>
              <a:t>map</a:t>
            </a:r>
            <a:r>
              <a:rPr lang="ru-RU" dirty="0" smtClean="0"/>
              <a:t> </a:t>
            </a:r>
            <a:r>
              <a:rPr lang="en-US" dirty="0" smtClean="0"/>
              <a:t>showing </a:t>
            </a:r>
            <a:r>
              <a:rPr lang="en-US" dirty="0"/>
              <a:t>inferred primary depositional settings of the metalliferous black shales and other Mississippian strata of the </a:t>
            </a:r>
            <a:r>
              <a:rPr lang="en-US" dirty="0" err="1" smtClean="0"/>
              <a:t>Lisburne</a:t>
            </a:r>
            <a:r>
              <a:rPr lang="ru-RU" dirty="0" smtClean="0"/>
              <a:t> </a:t>
            </a:r>
            <a:r>
              <a:rPr lang="en-US" dirty="0" smtClean="0"/>
              <a:t>Group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22830" y="5789100"/>
            <a:ext cx="11510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John F. </a:t>
            </a:r>
            <a:r>
              <a:rPr lang="en-US" dirty="0" smtClean="0"/>
              <a:t>Slack, </a:t>
            </a:r>
            <a:r>
              <a:rPr lang="en-US" dirty="0"/>
              <a:t>David </a:t>
            </a:r>
            <a:r>
              <a:rPr lang="en-US" dirty="0" smtClean="0"/>
              <a:t>Selby </a:t>
            </a:r>
            <a:r>
              <a:rPr lang="en-US" dirty="0"/>
              <a:t>and Julie A. </a:t>
            </a:r>
            <a:r>
              <a:rPr lang="en-US" dirty="0" err="1" smtClean="0"/>
              <a:t>Dumoulin</a:t>
            </a:r>
            <a:r>
              <a:rPr lang="en-US" dirty="0" smtClean="0"/>
              <a:t> Hydrothermal</a:t>
            </a:r>
            <a:r>
              <a:rPr lang="en-US" dirty="0"/>
              <a:t>, Biogenic, and Seawater Components </a:t>
            </a:r>
            <a:r>
              <a:rPr lang="en-US" dirty="0" smtClean="0"/>
              <a:t>in Metalliferous </a:t>
            </a:r>
            <a:r>
              <a:rPr lang="en-US" dirty="0"/>
              <a:t>Black Shales of the Brooks Range, Alaska</a:t>
            </a:r>
            <a:r>
              <a:rPr lang="en-US" dirty="0" smtClean="0"/>
              <a:t>: </a:t>
            </a:r>
            <a:r>
              <a:rPr lang="en-US" dirty="0" err="1" smtClean="0"/>
              <a:t>Synsedimentary</a:t>
            </a:r>
            <a:r>
              <a:rPr lang="en-US" dirty="0" smtClean="0"/>
              <a:t> </a:t>
            </a:r>
            <a:r>
              <a:rPr lang="en-US" dirty="0"/>
              <a:t>Metal Enrichment in a Carbonate Ramp </a:t>
            </a:r>
            <a:r>
              <a:rPr lang="en-US" dirty="0" smtClean="0"/>
              <a:t>Setting</a:t>
            </a:r>
            <a:r>
              <a:rPr lang="ru-RU" dirty="0" smtClean="0"/>
              <a:t> </a:t>
            </a:r>
            <a:r>
              <a:rPr lang="en-US" dirty="0" smtClean="0"/>
              <a:t>// </a:t>
            </a:r>
            <a:r>
              <a:rPr lang="en-US" i="1" dirty="0"/>
              <a:t>Economic Geology</a:t>
            </a:r>
            <a:r>
              <a:rPr lang="en-US" i="1" dirty="0" smtClean="0"/>
              <a:t>, 2015.  </a:t>
            </a:r>
            <a:r>
              <a:rPr lang="en-US" dirty="0"/>
              <a:t>v. 110, pp. 653–675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79359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171" y="0"/>
            <a:ext cx="9180565" cy="59318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9455" y="6012873"/>
            <a:ext cx="11604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Schematic representation of bacterial respiration versus water-column depth in marine basins experiencing O2 depletion in the bottom </a:t>
            </a:r>
            <a:r>
              <a:rPr lang="en-US" dirty="0" smtClean="0"/>
              <a:t>water</a:t>
            </a:r>
            <a:r>
              <a:rPr lang="ru-RU" dirty="0" smtClean="0"/>
              <a:t> </a:t>
            </a:r>
            <a:r>
              <a:rPr lang="en-US" dirty="0" smtClean="0"/>
              <a:t>[</a:t>
            </a:r>
            <a:r>
              <a:rPr lang="en-US" dirty="0"/>
              <a:t>D.Z. Piper, S.E. Calvert / Earth-Science Reviews 95 (2009) 63–96</a:t>
            </a:r>
            <a:r>
              <a:rPr lang="en-US" dirty="0" smtClean="0"/>
              <a:t>]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07985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46" y="316467"/>
            <a:ext cx="11674765" cy="49137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8145" y="5957455"/>
            <a:ext cx="107973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Depth profiles of selected trace elements and nutrients in the </a:t>
            </a:r>
            <a:r>
              <a:rPr lang="en-US" dirty="0" err="1"/>
              <a:t>Cariaco</a:t>
            </a:r>
            <a:r>
              <a:rPr lang="en-US" dirty="0"/>
              <a:t> </a:t>
            </a:r>
            <a:r>
              <a:rPr lang="en-US" dirty="0" smtClean="0"/>
              <a:t>Basin </a:t>
            </a:r>
            <a:r>
              <a:rPr lang="en-US" dirty="0"/>
              <a:t>[D.Z. Piper, S.E. Calvert / Earth-Science Reviews 95 (2009) 63–96]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2608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9084"/>
            <a:ext cx="4571888" cy="52658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1544" y="5703838"/>
            <a:ext cx="4303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a) Geochemical water column characteristics of </a:t>
            </a:r>
            <a:r>
              <a:rPr lang="en-US" dirty="0" smtClean="0"/>
              <a:t>coastal upwelling </a:t>
            </a:r>
            <a:r>
              <a:rPr lang="en-US" dirty="0"/>
              <a:t>areas, b) Geochemical water column characteristics </a:t>
            </a:r>
            <a:r>
              <a:rPr lang="en-US" dirty="0" smtClean="0"/>
              <a:t>of anoxic basins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41856" y="0"/>
            <a:ext cx="4304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[H.-J. </a:t>
            </a:r>
            <a:r>
              <a:rPr lang="en-US" sz="1200" dirty="0" err="1"/>
              <a:t>Brumsack</a:t>
            </a:r>
            <a:r>
              <a:rPr lang="en-US" sz="1200" dirty="0"/>
              <a:t> / </a:t>
            </a:r>
            <a:r>
              <a:rPr lang="en-US" sz="1200" dirty="0" err="1"/>
              <a:t>Palaeogeography</a:t>
            </a:r>
            <a:r>
              <a:rPr lang="en-US" sz="1200" dirty="0"/>
              <a:t>, </a:t>
            </a:r>
            <a:r>
              <a:rPr lang="en-US" sz="1200" dirty="0" err="1"/>
              <a:t>Palaeoclimatology</a:t>
            </a:r>
            <a:r>
              <a:rPr lang="en-US" sz="1200" dirty="0"/>
              <a:t>, </a:t>
            </a:r>
            <a:r>
              <a:rPr lang="en-US" sz="1200" dirty="0" err="1"/>
              <a:t>Palaeoecology</a:t>
            </a:r>
            <a:r>
              <a:rPr lang="en-US" sz="1200" dirty="0"/>
              <a:t> 232 (2006) 344–361].</a:t>
            </a:r>
            <a:endParaRPr lang="ru-RU" sz="1200" dirty="0"/>
          </a:p>
          <a:p>
            <a:endParaRPr lang="ru-RU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4434840" y="3209994"/>
            <a:ext cx="769010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Есть мнение, что распределение </a:t>
            </a:r>
            <a:r>
              <a:rPr lang="ru-RU" sz="2000" b="1" dirty="0" err="1"/>
              <a:t>Fe</a:t>
            </a:r>
            <a:r>
              <a:rPr lang="ru-RU" sz="2000" b="1" dirty="0"/>
              <a:t> и U в поровом растворе и осадке отражает смену окислительных условий на восстановительные и определяют </a:t>
            </a:r>
            <a:r>
              <a:rPr lang="ru-RU" sz="2000" b="1" dirty="0" err="1"/>
              <a:t>грубину</a:t>
            </a:r>
            <a:r>
              <a:rPr lang="ru-RU" sz="2000" b="1" dirty="0"/>
              <a:t> окси-клина (</a:t>
            </a:r>
            <a:r>
              <a:rPr lang="en-US" sz="2000" b="1" dirty="0"/>
              <a:t>Red</a:t>
            </a:r>
            <a:r>
              <a:rPr lang="ru-RU" sz="2000" b="1" dirty="0"/>
              <a:t>-</a:t>
            </a:r>
            <a:r>
              <a:rPr lang="en-US" sz="2000" b="1" dirty="0"/>
              <a:t>Ox</a:t>
            </a:r>
            <a:r>
              <a:rPr lang="ru-RU" sz="2000" b="1" dirty="0"/>
              <a:t>-</a:t>
            </a:r>
            <a:r>
              <a:rPr lang="en-US" sz="2000" b="1" dirty="0"/>
              <a:t>Cline</a:t>
            </a:r>
            <a:r>
              <a:rPr lang="ru-RU" sz="2000" b="1" dirty="0"/>
              <a:t>) [</a:t>
            </a:r>
            <a:r>
              <a:rPr lang="en-US" sz="2000" b="1" dirty="0" err="1"/>
              <a:t>Mangini</a:t>
            </a:r>
            <a:r>
              <a:rPr lang="en-US" sz="2000" b="1" dirty="0"/>
              <a:t> et al</a:t>
            </a:r>
            <a:r>
              <a:rPr lang="ru-RU" sz="2000" b="1" dirty="0"/>
              <a:t>., 2001]. </a:t>
            </a:r>
            <a:endParaRPr lang="en-US" sz="2000" b="1" dirty="0"/>
          </a:p>
          <a:p>
            <a:r>
              <a:rPr lang="ru-RU" sz="2000" b="1" dirty="0"/>
              <a:t>В </a:t>
            </a:r>
            <a:r>
              <a:rPr lang="ru-RU" sz="2000" b="1" dirty="0" smtClean="0"/>
              <a:t>поровых растворах </a:t>
            </a:r>
            <a:r>
              <a:rPr lang="ru-RU" sz="2000" b="1" dirty="0"/>
              <a:t>пики максимальных содержаний </a:t>
            </a:r>
            <a:r>
              <a:rPr lang="en-US" sz="2000" b="1" dirty="0"/>
              <a:t>Fe</a:t>
            </a:r>
            <a:r>
              <a:rPr lang="ru-RU" sz="2000" b="1" dirty="0"/>
              <a:t> и </a:t>
            </a:r>
            <a:r>
              <a:rPr lang="en-US" sz="2000" b="1" dirty="0"/>
              <a:t>U</a:t>
            </a:r>
            <a:r>
              <a:rPr lang="ru-RU" sz="2000" b="1" dirty="0"/>
              <a:t> не совпадают. По некоторым </a:t>
            </a:r>
            <a:r>
              <a:rPr lang="ru-RU" sz="2000" b="1" dirty="0" err="1"/>
              <a:t>гепотезам</a:t>
            </a:r>
            <a:r>
              <a:rPr lang="ru-RU" sz="2000" b="1" dirty="0"/>
              <a:t>  </a:t>
            </a:r>
            <a:r>
              <a:rPr lang="en-US" sz="2000" b="1" dirty="0"/>
              <a:t>Fe</a:t>
            </a:r>
            <a:r>
              <a:rPr lang="ru-RU" sz="2000" b="1" dirty="0"/>
              <a:t>(</a:t>
            </a:r>
            <a:r>
              <a:rPr lang="en-US" sz="2000" b="1" dirty="0"/>
              <a:t>III</a:t>
            </a:r>
            <a:r>
              <a:rPr lang="ru-RU" sz="2000" b="1" dirty="0"/>
              <a:t>) в восстановительных условиях преобразуется в более растворимый </a:t>
            </a:r>
            <a:r>
              <a:rPr lang="ru-RU" sz="2000" b="1" dirty="0" err="1"/>
              <a:t>Fe</a:t>
            </a:r>
            <a:r>
              <a:rPr lang="ru-RU" sz="2000" b="1" dirty="0"/>
              <a:t>(</a:t>
            </a:r>
            <a:r>
              <a:rPr lang="en-US" sz="2000" b="1" dirty="0"/>
              <a:t>II</a:t>
            </a:r>
            <a:r>
              <a:rPr lang="ru-RU" sz="2000" b="1" dirty="0"/>
              <a:t>), что контролируется глубиной проникновения </a:t>
            </a:r>
            <a:r>
              <a:rPr lang="en-US" sz="2000" b="1" dirty="0"/>
              <a:t>O</a:t>
            </a:r>
            <a:r>
              <a:rPr lang="ru-RU" sz="2000" b="1" baseline="-25000" dirty="0"/>
              <a:t>2</a:t>
            </a:r>
            <a:r>
              <a:rPr lang="ru-RU" sz="2000" b="1" dirty="0"/>
              <a:t> [</a:t>
            </a:r>
            <a:r>
              <a:rPr lang="en-US" sz="2000" b="1" dirty="0" err="1"/>
              <a:t>Klinkhammer</a:t>
            </a:r>
            <a:r>
              <a:rPr lang="ru-RU" sz="2000" b="1" dirty="0"/>
              <a:t>, </a:t>
            </a:r>
            <a:r>
              <a:rPr lang="en-US" sz="2000" b="1" dirty="0"/>
              <a:t>Palmer</a:t>
            </a:r>
            <a:r>
              <a:rPr lang="ru-RU" sz="2000" b="1" dirty="0"/>
              <a:t>, 1991]. Уран, напротив, растворим в присутствии </a:t>
            </a:r>
            <a:r>
              <a:rPr lang="en-US" sz="2000" b="1" dirty="0"/>
              <a:t>O</a:t>
            </a:r>
            <a:r>
              <a:rPr lang="ru-RU" sz="2000" b="1" baseline="-25000" dirty="0"/>
              <a:t>2 </a:t>
            </a:r>
            <a:r>
              <a:rPr lang="ru-RU" sz="2000" b="1" dirty="0"/>
              <a:t>и находится в виде UO</a:t>
            </a:r>
            <a:r>
              <a:rPr lang="ru-RU" sz="2000" b="1" baseline="-25000" dirty="0"/>
              <a:t>2</a:t>
            </a:r>
            <a:r>
              <a:rPr lang="ru-RU" sz="2000" b="1" baseline="30000" dirty="0"/>
              <a:t>2+</a:t>
            </a:r>
            <a:r>
              <a:rPr lang="ru-RU" sz="2000" b="1" dirty="0"/>
              <a:t>(</a:t>
            </a:r>
            <a:r>
              <a:rPr lang="ru-RU" sz="2000" b="1" dirty="0" err="1"/>
              <a:t>уранил</a:t>
            </a:r>
            <a:r>
              <a:rPr lang="ru-RU" sz="2000" b="1" dirty="0"/>
              <a:t>-иона), а в восстановительной обстановке осаждается как UO</a:t>
            </a:r>
            <a:r>
              <a:rPr lang="ru-RU" sz="2000" b="1" baseline="-25000" dirty="0"/>
              <a:t>2</a:t>
            </a:r>
            <a:r>
              <a:rPr lang="ru-RU" sz="2000" b="1" dirty="0"/>
              <a:t> [</a:t>
            </a:r>
            <a:r>
              <a:rPr lang="en-US" sz="2000" b="1" dirty="0"/>
              <a:t>Anderson et al</a:t>
            </a:r>
            <a:r>
              <a:rPr lang="ru-RU" sz="2000" b="1" dirty="0"/>
              <a:t>., 1986].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1840" y="0"/>
            <a:ext cx="6071616" cy="32099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332720" y="2542032"/>
            <a:ext cx="1924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</a:t>
            </a:r>
            <a:r>
              <a:rPr lang="en-US" dirty="0" err="1" smtClean="0"/>
              <a:t>Vosel</a:t>
            </a:r>
            <a:r>
              <a:rPr lang="en-US" dirty="0" smtClean="0"/>
              <a:t> et al., 2019]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91724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54398" cy="688545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574473" y="6234546"/>
            <a:ext cx="51261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231F20"/>
                </a:solidFill>
                <a:latin typeface="AdvTT94c8263f.I"/>
              </a:rPr>
              <a:t>T.J. </a:t>
            </a:r>
            <a:r>
              <a:rPr lang="en-US" sz="1200" dirty="0" err="1">
                <a:solidFill>
                  <a:srgbClr val="231F20"/>
                </a:solidFill>
                <a:latin typeface="AdvTT94c8263f.I"/>
              </a:rPr>
              <a:t>Algeo</a:t>
            </a:r>
            <a:r>
              <a:rPr lang="en-US" sz="1200" dirty="0">
                <a:solidFill>
                  <a:srgbClr val="231F20"/>
                </a:solidFill>
                <a:latin typeface="AdvTT94c8263f.I"/>
              </a:rPr>
              <a:t>, N. </a:t>
            </a:r>
            <a:r>
              <a:rPr lang="en-US" sz="1200" dirty="0" err="1">
                <a:solidFill>
                  <a:srgbClr val="231F20"/>
                </a:solidFill>
                <a:latin typeface="AdvTT94c8263f.I"/>
              </a:rPr>
              <a:t>Tribovillard</a:t>
            </a:r>
            <a:r>
              <a:rPr lang="en-US" sz="1200" dirty="0">
                <a:solidFill>
                  <a:srgbClr val="231F20"/>
                </a:solidFill>
                <a:latin typeface="AdvTT94c8263f.I"/>
              </a:rPr>
              <a:t> / Chemical Geology 268 (2009) 211</a:t>
            </a:r>
            <a:r>
              <a:rPr lang="en-US" sz="1200" dirty="0">
                <a:solidFill>
                  <a:srgbClr val="231F20"/>
                </a:solidFill>
                <a:latin typeface="AdvTT94c8263f.I+20"/>
              </a:rPr>
              <a:t>–</a:t>
            </a:r>
            <a:r>
              <a:rPr lang="en-US" sz="1200" dirty="0">
                <a:solidFill>
                  <a:srgbClr val="231F20"/>
                </a:solidFill>
                <a:latin typeface="AdvTT94c8263f.I"/>
              </a:rPr>
              <a:t>225 </a:t>
            </a:r>
            <a:r>
              <a:rPr lang="en-US" sz="1200" dirty="0">
                <a:solidFill>
                  <a:srgbClr val="231F20"/>
                </a:solidFill>
                <a:latin typeface="AdvTT5235d5a9"/>
              </a:rPr>
              <a:t>217</a:t>
            </a:r>
            <a:endParaRPr lang="ru-RU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3574473" y="109792"/>
            <a:ext cx="795251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Cartoon showing relationships of Mo and U </a:t>
            </a:r>
            <a:r>
              <a:rPr lang="en-US" sz="2000" dirty="0" err="1"/>
              <a:t>authigenic</a:t>
            </a:r>
            <a:r>
              <a:rPr lang="en-US" sz="2000" dirty="0"/>
              <a:t> enrichment to </a:t>
            </a:r>
            <a:endParaRPr lang="ru-RU" sz="2000" dirty="0" smtClean="0"/>
          </a:p>
          <a:p>
            <a:r>
              <a:rPr lang="en-US" sz="2000" dirty="0" smtClean="0"/>
              <a:t>(A) Benthic</a:t>
            </a:r>
            <a:r>
              <a:rPr lang="ru-RU" sz="2000" dirty="0" smtClean="0"/>
              <a:t> </a:t>
            </a:r>
            <a:r>
              <a:rPr lang="en-US" sz="2000" dirty="0" smtClean="0"/>
              <a:t>redox </a:t>
            </a:r>
            <a:r>
              <a:rPr lang="en-US" sz="2000" dirty="0"/>
              <a:t>variation, </a:t>
            </a:r>
            <a:endParaRPr lang="ru-RU" sz="2000" dirty="0" smtClean="0"/>
          </a:p>
          <a:p>
            <a:r>
              <a:rPr lang="en-US" sz="2000" dirty="0" smtClean="0"/>
              <a:t>(</a:t>
            </a:r>
            <a:r>
              <a:rPr lang="en-US" sz="2000" dirty="0"/>
              <a:t>B) </a:t>
            </a:r>
            <a:r>
              <a:rPr lang="en-US" sz="2000" dirty="0" err="1"/>
              <a:t>Mn-oxyhydroxide</a:t>
            </a:r>
            <a:r>
              <a:rPr lang="en-US" sz="2000" dirty="0"/>
              <a:t> particulate shuttle, and </a:t>
            </a:r>
            <a:endParaRPr lang="ru-RU" sz="2000" dirty="0" smtClean="0"/>
          </a:p>
          <a:p>
            <a:r>
              <a:rPr lang="en-US" sz="2000" dirty="0" smtClean="0"/>
              <a:t>(</a:t>
            </a:r>
            <a:r>
              <a:rPr lang="en-US" sz="2000" dirty="0"/>
              <a:t>C) evolving </a:t>
            </a:r>
            <a:r>
              <a:rPr lang="en-US" sz="2000" dirty="0" smtClean="0"/>
              <a:t>aqueous</a:t>
            </a:r>
            <a:r>
              <a:rPr lang="ru-RU" sz="2000" dirty="0" smtClean="0"/>
              <a:t> </a:t>
            </a:r>
            <a:r>
              <a:rPr lang="en-US" sz="2000" dirty="0" smtClean="0"/>
              <a:t>chemistry</a:t>
            </a:r>
            <a:r>
              <a:rPr lang="en-US" sz="2000" dirty="0"/>
              <a:t>. </a:t>
            </a:r>
            <a:endParaRPr lang="ru-RU" sz="2000" dirty="0" smtClean="0"/>
          </a:p>
          <a:p>
            <a:endParaRPr lang="ru-RU" sz="2000" dirty="0"/>
          </a:p>
          <a:p>
            <a:r>
              <a:rPr lang="en-US" sz="2000" dirty="0" smtClean="0"/>
              <a:t>In </a:t>
            </a:r>
            <a:r>
              <a:rPr lang="en-US" sz="2000" dirty="0"/>
              <a:t>A, the zone of </a:t>
            </a:r>
            <a:r>
              <a:rPr lang="en-US" sz="2800" b="1" dirty="0">
                <a:solidFill>
                  <a:srgbClr val="0070C0"/>
                </a:solidFill>
              </a:rPr>
              <a:t>aerobic</a:t>
            </a:r>
            <a:r>
              <a:rPr lang="en-US" sz="2000" dirty="0"/>
              <a:t> respiration is shown in blue, the (generally narrow</a:t>
            </a:r>
            <a:r>
              <a:rPr lang="en-US" sz="2000" dirty="0" smtClean="0"/>
              <a:t>)</a:t>
            </a:r>
            <a:r>
              <a:rPr lang="ru-RU" sz="2000" dirty="0" smtClean="0"/>
              <a:t> </a:t>
            </a:r>
            <a:r>
              <a:rPr lang="en-US" sz="2000" dirty="0" smtClean="0"/>
              <a:t>field </a:t>
            </a:r>
            <a:r>
              <a:rPr lang="en-US" sz="2000" dirty="0"/>
              <a:t>of 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anoxic–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nonsulfidic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conditions (zones of Fe(III),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Mn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(IV) and nitrate reduction</a:t>
            </a:r>
            <a:r>
              <a:rPr lang="en-US" sz="2000" dirty="0"/>
              <a:t> </a:t>
            </a:r>
            <a:r>
              <a:rPr lang="en-US" sz="2000" dirty="0" smtClean="0"/>
              <a:t>in</a:t>
            </a:r>
            <a:r>
              <a:rPr lang="ru-RU" sz="2000" dirty="0" smtClean="0"/>
              <a:t> </a:t>
            </a:r>
            <a:r>
              <a:rPr lang="en-US" sz="2000" dirty="0" smtClean="0"/>
              <a:t>orange</a:t>
            </a:r>
            <a:r>
              <a:rPr lang="en-US" sz="2000" dirty="0"/>
              <a:t>, and the zone of 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sulfate reduction</a:t>
            </a:r>
            <a:r>
              <a:rPr lang="en-US" sz="2000" dirty="0"/>
              <a:t> in gray. In B, </a:t>
            </a:r>
            <a:r>
              <a:rPr lang="en-US" sz="2000" dirty="0" err="1"/>
              <a:t>MnOOH</a:t>
            </a:r>
            <a:r>
              <a:rPr lang="en-US" sz="2000" dirty="0"/>
              <a:t> and Mn+2 represent </a:t>
            </a:r>
            <a:r>
              <a:rPr lang="en-US" sz="2000" dirty="0" smtClean="0"/>
              <a:t>the</a:t>
            </a:r>
            <a:r>
              <a:rPr lang="ru-RU" sz="2000" dirty="0" smtClean="0"/>
              <a:t> </a:t>
            </a:r>
            <a:r>
              <a:rPr lang="en-US" sz="2000" dirty="0" smtClean="0"/>
              <a:t>downward </a:t>
            </a:r>
            <a:r>
              <a:rPr lang="en-US" sz="2000" dirty="0"/>
              <a:t>flux of particulate </a:t>
            </a:r>
            <a:r>
              <a:rPr lang="en-US" sz="2000" dirty="0" err="1"/>
              <a:t>Mn-oxyhydroxides</a:t>
            </a:r>
            <a:r>
              <a:rPr lang="en-US" sz="2000" dirty="0"/>
              <a:t> and the upward flux of </a:t>
            </a:r>
            <a:r>
              <a:rPr lang="en-US" sz="2000" dirty="0" smtClean="0"/>
              <a:t>aqueous</a:t>
            </a:r>
            <a:r>
              <a:rPr lang="ru-RU" sz="2000" dirty="0" smtClean="0"/>
              <a:t> </a:t>
            </a:r>
            <a:r>
              <a:rPr lang="en-US" sz="2000" dirty="0" smtClean="0"/>
              <a:t>reduced </a:t>
            </a:r>
            <a:r>
              <a:rPr lang="en-US" sz="2000" dirty="0" err="1"/>
              <a:t>Mn</a:t>
            </a:r>
            <a:r>
              <a:rPr lang="en-US" sz="2000" dirty="0"/>
              <a:t>, respectively; Mo represents the flux of adsorbed </a:t>
            </a:r>
            <a:r>
              <a:rPr lang="en-US" sz="2000" dirty="0" err="1"/>
              <a:t>molybdate</a:t>
            </a:r>
            <a:r>
              <a:rPr lang="en-US" sz="2000" dirty="0"/>
              <a:t> to </a:t>
            </a:r>
            <a:r>
              <a:rPr lang="en-US" sz="2000" dirty="0" smtClean="0"/>
              <a:t>the</a:t>
            </a:r>
            <a:r>
              <a:rPr lang="ru-RU" sz="2000" dirty="0" smtClean="0"/>
              <a:t> </a:t>
            </a:r>
            <a:r>
              <a:rPr lang="en-US" sz="2000" dirty="0" smtClean="0"/>
              <a:t>sediment </a:t>
            </a:r>
            <a:r>
              <a:rPr lang="en-US" sz="2000" dirty="0"/>
              <a:t>(left panel) and its recycling within the water column (right panel); FC and </a:t>
            </a:r>
            <a:r>
              <a:rPr lang="en-US" sz="2000" dirty="0" smtClean="0"/>
              <a:t>SC</a:t>
            </a:r>
            <a:r>
              <a:rPr lang="ru-RU" sz="2000" dirty="0" smtClean="0"/>
              <a:t> </a:t>
            </a:r>
            <a:r>
              <a:rPr lang="en-US" sz="2000" dirty="0" smtClean="0"/>
              <a:t>represent </a:t>
            </a:r>
            <a:r>
              <a:rPr lang="en-US" sz="2000" dirty="0"/>
              <a:t>fluctuating and stable chemocline depths, respectively. In C, the x-axis </a:t>
            </a:r>
            <a:r>
              <a:rPr lang="en-US" sz="2000" dirty="0" smtClean="0"/>
              <a:t>scale</a:t>
            </a:r>
            <a:r>
              <a:rPr lang="ru-RU" sz="2000" dirty="0" smtClean="0"/>
              <a:t> </a:t>
            </a:r>
            <a:r>
              <a:rPr lang="en-US" sz="2000" dirty="0" smtClean="0"/>
              <a:t>relates </a:t>
            </a:r>
            <a:r>
              <a:rPr lang="en-US" sz="2000" dirty="0"/>
              <a:t>to aqueous Mo and U vertical concentration profiles and ranges from zero to </a:t>
            </a:r>
            <a:r>
              <a:rPr lang="en-US" sz="2000" dirty="0" smtClean="0"/>
              <a:t>the</a:t>
            </a:r>
            <a:r>
              <a:rPr lang="ru-RU" sz="2000" dirty="0" smtClean="0"/>
              <a:t> </a:t>
            </a:r>
            <a:r>
              <a:rPr lang="en-US" sz="2000" dirty="0" smtClean="0"/>
              <a:t>seawater </a:t>
            </a:r>
            <a:r>
              <a:rPr lang="en-US" sz="2000" dirty="0"/>
              <a:t>(SW) value. In A–C, size of arrows shows relative magnitudes of </a:t>
            </a:r>
            <a:r>
              <a:rPr lang="en-US" sz="2000" dirty="0" err="1"/>
              <a:t>authigenic</a:t>
            </a:r>
            <a:r>
              <a:rPr lang="en-US" sz="2000" dirty="0"/>
              <a:t> </a:t>
            </a:r>
            <a:r>
              <a:rPr lang="en-US" sz="2000" dirty="0" smtClean="0"/>
              <a:t>Mo</a:t>
            </a:r>
            <a:r>
              <a:rPr lang="ru-RU" sz="2000" dirty="0" smtClean="0"/>
              <a:t> </a:t>
            </a:r>
            <a:r>
              <a:rPr lang="en-US" sz="2000" dirty="0" smtClean="0"/>
              <a:t>and </a:t>
            </a:r>
            <a:r>
              <a:rPr lang="en-US" sz="2000" dirty="0"/>
              <a:t>U fluxes to the sediment. SWI=sediment/water interface. See text for discussion.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1440618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4496" y="453235"/>
            <a:ext cx="5690616" cy="44081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54496" y="5303520"/>
            <a:ext cx="57881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Model of enrichment patterns and changes in (Mo/U)</a:t>
            </a:r>
            <a:r>
              <a:rPr lang="en-US" dirty="0" err="1"/>
              <a:t>auth</a:t>
            </a:r>
            <a:r>
              <a:rPr lang="en-US" dirty="0"/>
              <a:t> ratios in response </a:t>
            </a:r>
            <a:r>
              <a:rPr lang="en-US" dirty="0" smtClean="0"/>
              <a:t>to the </a:t>
            </a:r>
            <a:r>
              <a:rPr lang="en-US" dirty="0"/>
              <a:t>controls illustrated in Fig. 4. The diagonal dotted lines represent the seawater (SW</a:t>
            </a:r>
            <a:r>
              <a:rPr lang="en-US" dirty="0" smtClean="0"/>
              <a:t>) Mo/U </a:t>
            </a:r>
            <a:r>
              <a:rPr lang="en-US" dirty="0"/>
              <a:t>molar ratio of ∼7.5–7.9 and fractions thereof. See text for discussion.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789" y="795528"/>
            <a:ext cx="6243122" cy="40658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5184648"/>
            <a:ext cx="60258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“enrichment factors” (EF), where </a:t>
            </a:r>
            <a:r>
              <a:rPr lang="en-US" dirty="0" smtClean="0"/>
              <a:t>EF</a:t>
            </a:r>
            <a:r>
              <a:rPr lang="en-US" dirty="0"/>
              <a:t>=[(X/Al)sample/(X/Al)PAAS], and </a:t>
            </a:r>
            <a:r>
              <a:rPr lang="en-US" dirty="0" smtClean="0"/>
              <a:t>X and </a:t>
            </a:r>
            <a:r>
              <a:rPr lang="en-US" dirty="0"/>
              <a:t>Al stand for the weight concentrations of element X and Al</a:t>
            </a:r>
            <a:r>
              <a:rPr lang="en-US" dirty="0" smtClean="0"/>
              <a:t>, respectively.</a:t>
            </a:r>
            <a:endParaRPr lang="ru-RU" dirty="0" smtClean="0"/>
          </a:p>
          <a:p>
            <a:r>
              <a:rPr lang="en-US" dirty="0"/>
              <a:t>Samples were normalized using the post-Archean average</a:t>
            </a:r>
          </a:p>
          <a:p>
            <a:r>
              <a:rPr lang="en-US" dirty="0"/>
              <a:t>shale (PAAS) compositions of Taylor </a:t>
            </a:r>
            <a:r>
              <a:rPr lang="en-US" dirty="0" err="1"/>
              <a:t>andMcLennan</a:t>
            </a:r>
            <a:r>
              <a:rPr lang="en-US" dirty="0"/>
              <a:t> (1985).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06789" y="176236"/>
            <a:ext cx="51261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231F20"/>
                </a:solidFill>
                <a:latin typeface="AdvTT94c8263f.I"/>
              </a:rPr>
              <a:t>T.J. </a:t>
            </a:r>
            <a:r>
              <a:rPr lang="en-US" sz="1200" dirty="0" err="1">
                <a:solidFill>
                  <a:srgbClr val="231F20"/>
                </a:solidFill>
                <a:latin typeface="AdvTT94c8263f.I"/>
              </a:rPr>
              <a:t>Algeo</a:t>
            </a:r>
            <a:r>
              <a:rPr lang="en-US" sz="1200" dirty="0">
                <a:solidFill>
                  <a:srgbClr val="231F20"/>
                </a:solidFill>
                <a:latin typeface="AdvTT94c8263f.I"/>
              </a:rPr>
              <a:t>, N. </a:t>
            </a:r>
            <a:r>
              <a:rPr lang="en-US" sz="1200" dirty="0" err="1">
                <a:solidFill>
                  <a:srgbClr val="231F20"/>
                </a:solidFill>
                <a:latin typeface="AdvTT94c8263f.I"/>
              </a:rPr>
              <a:t>Tribovillard</a:t>
            </a:r>
            <a:r>
              <a:rPr lang="en-US" sz="1200" dirty="0">
                <a:solidFill>
                  <a:srgbClr val="231F20"/>
                </a:solidFill>
                <a:latin typeface="AdvTT94c8263f.I"/>
              </a:rPr>
              <a:t> / Chemical Geology 268 (2009) 211</a:t>
            </a:r>
            <a:r>
              <a:rPr lang="en-US" sz="1200" dirty="0">
                <a:solidFill>
                  <a:srgbClr val="231F20"/>
                </a:solidFill>
                <a:latin typeface="AdvTT94c8263f.I+20"/>
              </a:rPr>
              <a:t>–</a:t>
            </a:r>
            <a:r>
              <a:rPr lang="en-US" sz="1200" dirty="0">
                <a:solidFill>
                  <a:srgbClr val="231F20"/>
                </a:solidFill>
                <a:latin typeface="AdvTT94c8263f.I"/>
              </a:rPr>
              <a:t>225 </a:t>
            </a:r>
            <a:r>
              <a:rPr lang="en-US" sz="1200" dirty="0">
                <a:solidFill>
                  <a:srgbClr val="231F20"/>
                </a:solidFill>
                <a:latin typeface="AdvTT5235d5a9"/>
              </a:rPr>
              <a:t>217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5869788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80" y="584775"/>
            <a:ext cx="7081428" cy="4740459"/>
          </a:xfrm>
          <a:prstGeom prst="rect">
            <a:avLst/>
          </a:prstGeom>
        </p:spPr>
      </p:pic>
      <p:pic>
        <p:nvPicPr>
          <p:cNvPr id="34818" name="Picture 2" descr="https://live.staticflickr.com/3140/2533934877_d0ed24193e_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64"/>
          <a:stretch/>
        </p:blipFill>
        <p:spPr bwMode="auto">
          <a:xfrm>
            <a:off x="1528" y="0"/>
            <a:ext cx="5735960" cy="665951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/>
          <p:cNvSpPr/>
          <p:nvPr/>
        </p:nvSpPr>
        <p:spPr>
          <a:xfrm>
            <a:off x="3503712" y="2492896"/>
            <a:ext cx="72008" cy="72008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3647728" y="1124744"/>
            <a:ext cx="72008" cy="72008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3673303" y="2204864"/>
            <a:ext cx="72008" cy="72008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84" y="4301629"/>
            <a:ext cx="3793120" cy="253919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07002" y="0"/>
            <a:ext cx="6699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 smtClean="0"/>
              <a:t>Циано</a:t>
            </a:r>
            <a:r>
              <a:rPr lang="ru-RU" sz="3200" b="1" dirty="0" smtClean="0"/>
              <a:t>-бактериальные сообщества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41700164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а озёр_цв_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1" y="3"/>
            <a:ext cx="7333673" cy="5447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0" r="19957" b="52458"/>
          <a:stretch/>
        </p:blipFill>
        <p:spPr>
          <a:xfrm>
            <a:off x="1" y="1"/>
            <a:ext cx="4221017" cy="45152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92072" y="5365284"/>
            <a:ext cx="7499926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Геологическая схема четвертичных отложений района и расположение объектов исследования. </a:t>
            </a:r>
            <a:r>
              <a:rPr lang="ru-RU" sz="1100" dirty="0" err="1"/>
              <a:t>Дочетвертичные</a:t>
            </a:r>
            <a:r>
              <a:rPr lang="ru-RU" sz="1100" dirty="0"/>
              <a:t> отложения: 1 – суглинки, глины, лёссы, в том числе образования грив. Нижнее-средний плейстоцен: 2 – </a:t>
            </a:r>
            <a:r>
              <a:rPr lang="ru-RU" sz="1100" dirty="0" err="1"/>
              <a:t>лимноаллювий</a:t>
            </a:r>
            <a:r>
              <a:rPr lang="ru-RU" sz="1100" dirty="0"/>
              <a:t>, суглинки, глины, реже пески и супеси; 3 – лёссовые и озёрные отложения, пески, супеси, суглинки. Средне-верхний плейстоцен: 4 – озёрные и аллювиальные отложения, пески, супеси, суглинки, часто иловатые. Верхний </a:t>
            </a:r>
            <a:r>
              <a:rPr lang="ru-RU" sz="1100" dirty="0" err="1"/>
              <a:t>неоплейстоцен</a:t>
            </a:r>
            <a:r>
              <a:rPr lang="ru-RU" sz="1100" dirty="0"/>
              <a:t>-голоцен: 5 – озёрные отложения, суглинки, часто иловатые, супеси, пески; 6 – Аллювиально-делювиальные отложения; 7 – </a:t>
            </a:r>
            <a:r>
              <a:rPr lang="ru-RU" sz="1100" dirty="0" err="1"/>
              <a:t>озёрно</a:t>
            </a:r>
            <a:r>
              <a:rPr lang="ru-RU" sz="1100" dirty="0"/>
              <a:t>-болотные отложения, торф, суглинки иловатые, сапропель. 8 - озёра: а – пресные, и – солёные; 9 – точки отбора проб.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4533095"/>
            <a:ext cx="43133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 данной территории в течение длительного периода существовало Западно-Сибирское внутреннее </a:t>
            </a:r>
            <a:r>
              <a:rPr lang="ru-RU" dirty="0" smtClean="0"/>
              <a:t>море </a:t>
            </a:r>
            <a:r>
              <a:rPr lang="en-US" dirty="0" smtClean="0"/>
              <a:t>[</a:t>
            </a:r>
            <a:r>
              <a:rPr lang="en-US" dirty="0" err="1"/>
              <a:t>L</a:t>
            </a:r>
            <a:r>
              <a:rPr lang="en-US" dirty="0" err="1" smtClean="0"/>
              <a:t>akovleva</a:t>
            </a:r>
            <a:r>
              <a:rPr lang="en-US" dirty="0"/>
              <a:t>, 2011]: A - Latest </a:t>
            </a:r>
            <a:r>
              <a:rPr lang="en-US" dirty="0" err="1"/>
              <a:t>Selandian</a:t>
            </a:r>
            <a:r>
              <a:rPr lang="en-US" dirty="0"/>
              <a:t> - </a:t>
            </a:r>
            <a:r>
              <a:rPr lang="en-US" dirty="0" err="1"/>
              <a:t>erly</a:t>
            </a:r>
            <a:r>
              <a:rPr lang="en-US" dirty="0"/>
              <a:t> </a:t>
            </a:r>
            <a:r>
              <a:rPr lang="en-US" dirty="0" err="1"/>
              <a:t>Thanetia</a:t>
            </a:r>
            <a:r>
              <a:rPr lang="en-US" dirty="0"/>
              <a:t>; B - Late </a:t>
            </a:r>
            <a:r>
              <a:rPr lang="en-US" dirty="0" err="1"/>
              <a:t>Thanetia</a:t>
            </a:r>
            <a:r>
              <a:rPr lang="en-US" dirty="0"/>
              <a:t> – </a:t>
            </a:r>
            <a:r>
              <a:rPr lang="en-US" dirty="0" err="1"/>
              <a:t>Ypresian</a:t>
            </a:r>
            <a:r>
              <a:rPr lang="en-US" dirty="0"/>
              <a:t>; C – </a:t>
            </a:r>
            <a:r>
              <a:rPr lang="en-US" dirty="0" err="1"/>
              <a:t>Lutetian</a:t>
            </a:r>
            <a:r>
              <a:rPr lang="en-US" dirty="0"/>
              <a:t>; D - </a:t>
            </a:r>
            <a:r>
              <a:rPr lang="en-US" dirty="0" err="1"/>
              <a:t>Bartonian-Priabonian</a:t>
            </a:r>
            <a:r>
              <a:rPr lang="en-US" dirty="0"/>
              <a:t>. 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92790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Рисунок 2" descr="Озер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6349"/>
            <a:ext cx="9296256" cy="6864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Рисунок 4" descr="Аремия_сообществ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270" y="6349"/>
            <a:ext cx="4619429" cy="341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48-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271" y="3439780"/>
            <a:ext cx="4629064" cy="3418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3890" y="92363"/>
            <a:ext cx="74260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Береговая полоса озера Соленое (48), стрелкой показано место отбора колонки донных отложений (А); рыхлая </a:t>
            </a:r>
            <a:r>
              <a:rPr lang="ru-RU" dirty="0" err="1"/>
              <a:t>циано</a:t>
            </a:r>
            <a:r>
              <a:rPr lang="ru-RU" dirty="0"/>
              <a:t>-бактериальная масса среди </a:t>
            </a:r>
            <a:r>
              <a:rPr lang="ru-RU" dirty="0" err="1"/>
              <a:t>Artemia</a:t>
            </a:r>
            <a:r>
              <a:rPr lang="ru-RU" dirty="0"/>
              <a:t> </a:t>
            </a:r>
            <a:r>
              <a:rPr lang="ru-RU" dirty="0" err="1"/>
              <a:t>sp</a:t>
            </a:r>
            <a:r>
              <a:rPr lang="ru-RU" dirty="0"/>
              <a:t>. (</a:t>
            </a:r>
            <a:r>
              <a:rPr lang="en-US" dirty="0"/>
              <a:t>B</a:t>
            </a:r>
            <a:r>
              <a:rPr lang="ru-RU" dirty="0"/>
              <a:t>); колония </a:t>
            </a:r>
            <a:r>
              <a:rPr lang="ru-RU" dirty="0" err="1"/>
              <a:t>цианобактерий</a:t>
            </a:r>
            <a:r>
              <a:rPr lang="ru-RU" dirty="0"/>
              <a:t> из слоя </a:t>
            </a:r>
            <a:r>
              <a:rPr lang="en-US" dirty="0"/>
              <a:t>R</a:t>
            </a:r>
            <a:r>
              <a:rPr lang="ru-RU" dirty="0"/>
              <a:t>1 (</a:t>
            </a:r>
            <a:r>
              <a:rPr lang="en-US" dirty="0"/>
              <a:t>B</a:t>
            </a:r>
            <a:r>
              <a:rPr lang="ru-RU" dirty="0"/>
              <a:t>).</a:t>
            </a:r>
          </a:p>
        </p:txBody>
      </p:sp>
      <p:cxnSp>
        <p:nvCxnSpPr>
          <p:cNvPr id="8" name="Прямая со стрелкой 7"/>
          <p:cNvCxnSpPr/>
          <p:nvPr/>
        </p:nvCxnSpPr>
        <p:spPr>
          <a:xfrm flipH="1">
            <a:off x="5237018" y="2272145"/>
            <a:ext cx="2992582" cy="273396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53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Дурова_4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47" y="0"/>
            <a:ext cx="7413625" cy="5208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5208769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Диаграмма Дурова для поверхностной воды, отжима микробных сообществ и поровых растворов озера Солёное (48), совмещённая со схемой классификации по составу основных анионов </a:t>
            </a:r>
            <a:r>
              <a:rPr lang="en-US" dirty="0"/>
              <a:t>Cl</a:t>
            </a:r>
            <a:r>
              <a:rPr lang="ru-RU" dirty="0"/>
              <a:t>, </a:t>
            </a:r>
            <a:r>
              <a:rPr lang="en-US" dirty="0"/>
              <a:t>SO</a:t>
            </a:r>
            <a:r>
              <a:rPr lang="ru-RU" baseline="-25000" dirty="0"/>
              <a:t>4</a:t>
            </a:r>
            <a:r>
              <a:rPr lang="ru-RU" dirty="0"/>
              <a:t>, </a:t>
            </a:r>
            <a:r>
              <a:rPr lang="en-US" dirty="0"/>
              <a:t>HCO</a:t>
            </a:r>
            <a:r>
              <a:rPr lang="ru-RU" baseline="-25000" dirty="0"/>
              <a:t>3</a:t>
            </a:r>
            <a:r>
              <a:rPr lang="ru-RU" dirty="0"/>
              <a:t> и катионов </a:t>
            </a:r>
            <a:r>
              <a:rPr lang="en-US" dirty="0"/>
              <a:t>Na</a:t>
            </a:r>
            <a:r>
              <a:rPr lang="ru-RU" dirty="0"/>
              <a:t>+</a:t>
            </a:r>
            <a:r>
              <a:rPr lang="en-US" dirty="0"/>
              <a:t>K</a:t>
            </a:r>
            <a:r>
              <a:rPr lang="ru-RU" dirty="0"/>
              <a:t>, </a:t>
            </a:r>
            <a:r>
              <a:rPr lang="en-US" dirty="0"/>
              <a:t>Ca</a:t>
            </a:r>
            <a:r>
              <a:rPr lang="ru-RU" dirty="0"/>
              <a:t>, </a:t>
            </a:r>
            <a:r>
              <a:rPr lang="en-US" dirty="0"/>
              <a:t>Mg </a:t>
            </a:r>
            <a:r>
              <a:rPr lang="ru-RU" dirty="0"/>
              <a:t>[</a:t>
            </a:r>
            <a:r>
              <a:rPr lang="en-US" dirty="0" err="1"/>
              <a:t>Eugster</a:t>
            </a:r>
            <a:r>
              <a:rPr lang="en-US" dirty="0"/>
              <a:t> and </a:t>
            </a:r>
            <a:r>
              <a:rPr lang="en-US" dirty="0" err="1"/>
              <a:t>Hardie</a:t>
            </a:r>
            <a:r>
              <a:rPr lang="ru-RU" dirty="0"/>
              <a:t>, 1978]. </a:t>
            </a:r>
            <a:r>
              <a:rPr lang="ru-RU" sz="1400" dirty="0"/>
              <a:t>Анионный состав</a:t>
            </a:r>
            <a:r>
              <a:rPr lang="en-US" sz="1400" dirty="0"/>
              <a:t>: 1 - Cl; 2 - Cl-(SO</a:t>
            </a:r>
            <a:r>
              <a:rPr lang="en-US" sz="1400" baseline="-25000" dirty="0"/>
              <a:t>4</a:t>
            </a:r>
            <a:r>
              <a:rPr lang="en-US" sz="1400" dirty="0"/>
              <a:t>); 3- Cl-(SO</a:t>
            </a:r>
            <a:r>
              <a:rPr lang="en-US" sz="1400" baseline="-25000" dirty="0"/>
              <a:t>4</a:t>
            </a:r>
            <a:r>
              <a:rPr lang="en-US" sz="1400" dirty="0"/>
              <a:t>)-(CO</a:t>
            </a:r>
            <a:r>
              <a:rPr lang="en-US" sz="1400" baseline="-25000" dirty="0"/>
              <a:t>3</a:t>
            </a:r>
            <a:r>
              <a:rPr lang="en-US" sz="1400" dirty="0"/>
              <a:t>); 4 - Cl-(CO</a:t>
            </a:r>
            <a:r>
              <a:rPr lang="en-US" sz="1400" baseline="-25000" dirty="0"/>
              <a:t>3</a:t>
            </a:r>
            <a:r>
              <a:rPr lang="en-US" sz="1400" dirty="0"/>
              <a:t>): 5 - Cl-SO</a:t>
            </a:r>
            <a:r>
              <a:rPr lang="en-US" sz="1400" baseline="-25000" dirty="0"/>
              <a:t>4</a:t>
            </a:r>
            <a:r>
              <a:rPr lang="en-US" sz="1400" dirty="0"/>
              <a:t>; 6 - Cl-SO</a:t>
            </a:r>
            <a:r>
              <a:rPr lang="en-US" sz="1400" baseline="-25000" dirty="0"/>
              <a:t>4</a:t>
            </a:r>
            <a:r>
              <a:rPr lang="en-US" sz="1400" dirty="0"/>
              <a:t>-(CO</a:t>
            </a:r>
            <a:r>
              <a:rPr lang="en-US" sz="1400" baseline="-25000" dirty="0"/>
              <a:t>3</a:t>
            </a:r>
            <a:r>
              <a:rPr lang="en-US" sz="1400" dirty="0"/>
              <a:t>); 7 - Cl-CO</a:t>
            </a:r>
            <a:r>
              <a:rPr lang="en-US" sz="1400" baseline="-25000" dirty="0"/>
              <a:t>3</a:t>
            </a:r>
            <a:r>
              <a:rPr lang="en-US" sz="1400" dirty="0"/>
              <a:t>-(SO</a:t>
            </a:r>
            <a:r>
              <a:rPr lang="en-US" sz="1400" baseline="-25000" dirty="0"/>
              <a:t>4</a:t>
            </a:r>
            <a:r>
              <a:rPr lang="en-US" sz="1400" dirty="0"/>
              <a:t>); 8 - Cl-CO</a:t>
            </a:r>
            <a:r>
              <a:rPr lang="en-US" sz="1400" baseline="-25000" dirty="0"/>
              <a:t>3</a:t>
            </a:r>
            <a:r>
              <a:rPr lang="en-US" sz="1400" dirty="0"/>
              <a:t>; 9 - Cl-SO</a:t>
            </a:r>
            <a:r>
              <a:rPr lang="en-US" sz="1400" baseline="-25000" dirty="0"/>
              <a:t>4</a:t>
            </a:r>
            <a:r>
              <a:rPr lang="en-US" sz="1400" dirty="0"/>
              <a:t>-CO</a:t>
            </a:r>
            <a:r>
              <a:rPr lang="en-US" sz="1400" baseline="-25000" dirty="0"/>
              <a:t>3</a:t>
            </a:r>
            <a:r>
              <a:rPr lang="en-US" sz="1400" dirty="0"/>
              <a:t>; 10 – SO</a:t>
            </a:r>
            <a:r>
              <a:rPr lang="en-US" sz="1400" baseline="-25000" dirty="0"/>
              <a:t>4</a:t>
            </a:r>
            <a:r>
              <a:rPr lang="en-US" sz="1400" dirty="0"/>
              <a:t>-(Cl); 11 – SO</a:t>
            </a:r>
            <a:r>
              <a:rPr lang="en-US" sz="1400" baseline="-25000" dirty="0"/>
              <a:t>4</a:t>
            </a:r>
            <a:r>
              <a:rPr lang="en-US" sz="1400" dirty="0"/>
              <a:t>-(CO</a:t>
            </a:r>
            <a:r>
              <a:rPr lang="en-US" sz="1400" baseline="-25000" dirty="0"/>
              <a:t>3</a:t>
            </a:r>
            <a:r>
              <a:rPr lang="en-US" sz="1400" dirty="0"/>
              <a:t>)-(Cl); 12 – SO</a:t>
            </a:r>
            <a:r>
              <a:rPr lang="en-US" sz="1400" baseline="-25000" dirty="0"/>
              <a:t>4</a:t>
            </a:r>
            <a:r>
              <a:rPr lang="en-US" sz="1400" dirty="0"/>
              <a:t>-CO</a:t>
            </a:r>
            <a:r>
              <a:rPr lang="en-US" sz="1400" baseline="-25000" dirty="0"/>
              <a:t>3</a:t>
            </a:r>
            <a:r>
              <a:rPr lang="en-US" sz="1400" dirty="0"/>
              <a:t>-(Cl); 13 - CO</a:t>
            </a:r>
            <a:r>
              <a:rPr lang="en-US" sz="1400" baseline="-25000" dirty="0"/>
              <a:t>3</a:t>
            </a:r>
            <a:r>
              <a:rPr lang="en-US" sz="1400" dirty="0"/>
              <a:t>-(SO</a:t>
            </a:r>
            <a:r>
              <a:rPr lang="en-US" sz="1400" baseline="-25000" dirty="0"/>
              <a:t>4</a:t>
            </a:r>
            <a:r>
              <a:rPr lang="en-US" sz="1400" dirty="0"/>
              <a:t>)-(CI); 14 - CO</a:t>
            </a:r>
            <a:r>
              <a:rPr lang="en-US" sz="1400" baseline="-25000" dirty="0"/>
              <a:t>3</a:t>
            </a:r>
            <a:r>
              <a:rPr lang="en-US" sz="1400" dirty="0"/>
              <a:t>-(CI); 15 – SO</a:t>
            </a:r>
            <a:r>
              <a:rPr lang="en-US" sz="1400" baseline="-25000" dirty="0"/>
              <a:t>4</a:t>
            </a:r>
            <a:r>
              <a:rPr lang="en-US" sz="1400" dirty="0"/>
              <a:t>; 16 – SO</a:t>
            </a:r>
            <a:r>
              <a:rPr lang="en-US" sz="1400" baseline="-25000" dirty="0"/>
              <a:t>4</a:t>
            </a:r>
            <a:r>
              <a:rPr lang="en-US" sz="1400" dirty="0"/>
              <a:t>-(CO</a:t>
            </a:r>
            <a:r>
              <a:rPr lang="en-US" sz="1400" baseline="-25000" dirty="0"/>
              <a:t>3</a:t>
            </a:r>
            <a:r>
              <a:rPr lang="en-US" sz="1400" dirty="0"/>
              <a:t>); 17 - SO</a:t>
            </a:r>
            <a:r>
              <a:rPr lang="en-US" sz="1400" baseline="-25000" dirty="0"/>
              <a:t>4</a:t>
            </a:r>
            <a:r>
              <a:rPr lang="en-US" sz="1400" dirty="0"/>
              <a:t>-CO</a:t>
            </a:r>
            <a:r>
              <a:rPr lang="en-US" sz="1400" baseline="-25000" dirty="0"/>
              <a:t>3</a:t>
            </a:r>
            <a:r>
              <a:rPr lang="en-US" sz="1400" dirty="0"/>
              <a:t>; 18 - CO</a:t>
            </a:r>
            <a:r>
              <a:rPr lang="en-US" sz="1400" baseline="-25000" dirty="0"/>
              <a:t>3</a:t>
            </a:r>
            <a:r>
              <a:rPr lang="en-US" sz="1400" dirty="0"/>
              <a:t>-(SO</a:t>
            </a:r>
            <a:r>
              <a:rPr lang="en-US" sz="1400" baseline="-25000" dirty="0"/>
              <a:t>4</a:t>
            </a:r>
            <a:r>
              <a:rPr lang="en-US" sz="1400" dirty="0"/>
              <a:t>); 19 - CO</a:t>
            </a:r>
            <a:r>
              <a:rPr lang="en-US" sz="1400" baseline="-25000" dirty="0"/>
              <a:t>3</a:t>
            </a:r>
            <a:r>
              <a:rPr lang="en-US" sz="1400" dirty="0"/>
              <a:t>. </a:t>
            </a:r>
            <a:r>
              <a:rPr lang="ru-RU" sz="1400" dirty="0"/>
              <a:t>Катионный состав</a:t>
            </a:r>
            <a:r>
              <a:rPr lang="en-US" sz="1400" dirty="0"/>
              <a:t>: 1a - Na; 2a - Na-(Ca); 3a - Na-(Ca)-(Mg); 4a - Na-(Mg); 5a - Na-Ca; 6a - Na-Ca-(Mg); 7a - Na-Mg-(Ca); 8a - Na-Mg; 9a - Na-Ca-Mg; 10a - Ca-(Na); 11a -  Ca-(Mg)-(Na); 12a - Ca-Mg-(Na); 13a - Mg-(Ca)-(Na); 14a -  Mg-(Na); 15a - Ca; 16a - Ca-(Mg); 17a - Ca-Mg; 18a - Mg-(Ca); 19a - Mg.</a:t>
            </a:r>
            <a:endParaRPr lang="ru-RU" sz="1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120" y="114022"/>
            <a:ext cx="4531880" cy="2407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48_08_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273" y="2604384"/>
            <a:ext cx="3574474" cy="268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545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336413" y="41994"/>
            <a:ext cx="2578734" cy="324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1637" tIns="40819" rIns="81637" bIns="40819">
            <a:spAutoFit/>
          </a:bodyPr>
          <a:lstStyle>
            <a:lvl1pPr>
              <a:spcBef>
                <a:spcPct val="20000"/>
              </a:spcBef>
              <a:buChar char="•"/>
              <a:defRPr sz="3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575" dirty="0"/>
              <a:t>Альфа-</a:t>
            </a:r>
            <a:r>
              <a:rPr lang="ru-RU" altLang="ru-RU" sz="1575" dirty="0" err="1"/>
              <a:t>авторадиограммы</a:t>
            </a:r>
            <a:endParaRPr lang="ru-RU" altLang="ru-RU" sz="1575" dirty="0"/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289249" y="494655"/>
            <a:ext cx="4491442" cy="809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637" tIns="40819" rIns="81637" bIns="40819">
            <a:spAutoFit/>
          </a:bodyPr>
          <a:lstStyle>
            <a:lvl1pPr>
              <a:spcBef>
                <a:spcPct val="20000"/>
              </a:spcBef>
              <a:buChar char="•"/>
              <a:defRPr sz="3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575" b="1" dirty="0"/>
              <a:t>Параллельно-слоистое распределение урана в углеродисто-кремнистом слабо-деформированном сланце </a:t>
            </a: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243247" y="2534206"/>
            <a:ext cx="4507348" cy="567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637" tIns="40819" rIns="81637" bIns="40819">
            <a:spAutoFit/>
          </a:bodyPr>
          <a:lstStyle>
            <a:lvl1pPr>
              <a:spcBef>
                <a:spcPct val="20000"/>
              </a:spcBef>
              <a:buChar char="•"/>
              <a:defRPr sz="3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575" b="1" dirty="0"/>
              <a:t>Слои, содержащие повышенные концентрации урана, смяты в складки </a:t>
            </a:r>
          </a:p>
        </p:txBody>
      </p:sp>
      <p:pic>
        <p:nvPicPr>
          <p:cNvPr id="18438" name="Picture 6" descr="sklad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47" y="3229241"/>
            <a:ext cx="5427880" cy="1633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7" descr="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49" y="1245778"/>
            <a:ext cx="5298751" cy="1160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79125" y="41994"/>
            <a:ext cx="567112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В последние годы возросло количество публикации, посвященных описанию </a:t>
            </a:r>
            <a:r>
              <a:rPr lang="en-US" sz="2000" dirty="0"/>
              <a:t>Au</a:t>
            </a:r>
            <a:r>
              <a:rPr lang="ru-RU" sz="2000" dirty="0"/>
              <a:t>-</a:t>
            </a:r>
            <a:r>
              <a:rPr lang="en-US" sz="2000" dirty="0"/>
              <a:t>Pt</a:t>
            </a:r>
            <a:r>
              <a:rPr lang="ru-RU" sz="2000" dirty="0"/>
              <a:t> </a:t>
            </a:r>
            <a:r>
              <a:rPr lang="ru-RU" sz="2000" dirty="0" err="1"/>
              <a:t>оруденения</a:t>
            </a:r>
            <a:r>
              <a:rPr lang="ru-RU" sz="2000" dirty="0"/>
              <a:t> в черных сланцах в связи с обнаружением крупных комплексных месторождений </a:t>
            </a:r>
            <a:r>
              <a:rPr lang="en-US" sz="2000" dirty="0"/>
              <a:t>Ni</a:t>
            </a:r>
            <a:r>
              <a:rPr lang="ru-RU" sz="2000" dirty="0"/>
              <a:t>, </a:t>
            </a:r>
            <a:r>
              <a:rPr lang="en-US" sz="2000" dirty="0"/>
              <a:t>Mo</a:t>
            </a:r>
            <a:r>
              <a:rPr lang="ru-RU" sz="2000" dirty="0"/>
              <a:t>, </a:t>
            </a:r>
            <a:r>
              <a:rPr lang="en-US" sz="2000" dirty="0"/>
              <a:t>Cu</a:t>
            </a:r>
            <a:r>
              <a:rPr lang="ru-RU" sz="2000" dirty="0"/>
              <a:t>, </a:t>
            </a:r>
            <a:r>
              <a:rPr lang="en-US" sz="2000" dirty="0"/>
              <a:t>Au</a:t>
            </a:r>
            <a:r>
              <a:rPr lang="ru-RU" sz="2000" dirty="0"/>
              <a:t>, </a:t>
            </a:r>
            <a:r>
              <a:rPr lang="en-US" sz="2000" dirty="0"/>
              <a:t>PGE</a:t>
            </a:r>
            <a:r>
              <a:rPr lang="ru-RU" sz="2000" dirty="0"/>
              <a:t>. Месторождения фиксируются в отложениях, формирование которых происходило в различных геодинамических обстановках. В качестве причин возникновения высоких концентраций и источников металлов рассматриваются: </a:t>
            </a:r>
            <a:endParaRPr lang="en-US" sz="2000" dirty="0" smtClean="0"/>
          </a:p>
          <a:p>
            <a:pPr marL="342900" indent="-342900">
              <a:buFontTx/>
              <a:buChar char="-"/>
            </a:pPr>
            <a:r>
              <a:rPr lang="ru-RU" sz="2000" dirty="0" smtClean="0"/>
              <a:t>морская </a:t>
            </a:r>
            <a:r>
              <a:rPr lang="ru-RU" sz="2000" dirty="0"/>
              <a:t>вода, </a:t>
            </a:r>
            <a:endParaRPr lang="en-US" sz="2000" dirty="0" smtClean="0"/>
          </a:p>
          <a:p>
            <a:pPr marL="342900" indent="-342900">
              <a:buFontTx/>
              <a:buChar char="-"/>
            </a:pPr>
            <a:r>
              <a:rPr lang="ru-RU" sz="2000" dirty="0" smtClean="0"/>
              <a:t>гидротермальные </a:t>
            </a:r>
            <a:r>
              <a:rPr lang="ru-RU" sz="2000" dirty="0"/>
              <a:t>системы, </a:t>
            </a:r>
            <a:endParaRPr lang="en-US" sz="2000" dirty="0" smtClean="0"/>
          </a:p>
          <a:p>
            <a:pPr marL="342900" indent="-342900">
              <a:buFontTx/>
              <a:buChar char="-"/>
            </a:pPr>
            <a:r>
              <a:rPr lang="ru-RU" sz="2000" dirty="0" smtClean="0"/>
              <a:t>растворенный </a:t>
            </a:r>
            <a:r>
              <a:rPr lang="ru-RU" sz="2000" dirty="0"/>
              <a:t>и дисперсный материал, снесенный с континентов, </a:t>
            </a:r>
            <a:endParaRPr lang="en-US" sz="2000" dirty="0" smtClean="0"/>
          </a:p>
          <a:p>
            <a:pPr marL="342900" indent="-342900">
              <a:buFontTx/>
              <a:buChar char="-"/>
            </a:pPr>
            <a:r>
              <a:rPr lang="ru-RU" sz="2000" dirty="0" err="1" smtClean="0"/>
              <a:t>импактные</a:t>
            </a:r>
            <a:r>
              <a:rPr lang="ru-RU" sz="2000" dirty="0" smtClean="0"/>
              <a:t> </a:t>
            </a:r>
            <a:r>
              <a:rPr lang="ru-RU" sz="2000" dirty="0"/>
              <a:t>события.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3247" y="4958381"/>
            <a:ext cx="115146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Во многих случаях собственно руды представлены маломощными горизонтами от </a:t>
            </a:r>
            <a:r>
              <a:rPr lang="en-US" dirty="0"/>
              <a:t>1-5 </a:t>
            </a:r>
            <a:r>
              <a:rPr lang="ru-RU" dirty="0"/>
              <a:t> см до 20-30 см, в редких случаях, увеличиваясь в складках до 1-2 метров </a:t>
            </a:r>
            <a:r>
              <a:rPr lang="en-US" dirty="0"/>
              <a:t>[</a:t>
            </a:r>
            <a:r>
              <a:rPr lang="ru-RU" dirty="0" err="1"/>
              <a:t>Жмодик</a:t>
            </a:r>
            <a:r>
              <a:rPr lang="ru-RU" dirty="0"/>
              <a:t> и </a:t>
            </a:r>
            <a:r>
              <a:rPr lang="ru-RU" dirty="0" err="1"/>
              <a:t>др</a:t>
            </a:r>
            <a:r>
              <a:rPr lang="en-US" dirty="0"/>
              <a:t>., 2008; Mao et al., 2013; Xu et al., 2013; </a:t>
            </a:r>
            <a:r>
              <a:rPr lang="en-US" dirty="0" err="1"/>
              <a:t>Loukola-Ruskeeniemi</a:t>
            </a:r>
            <a:r>
              <a:rPr lang="en-US" dirty="0"/>
              <a:t>, </a:t>
            </a:r>
            <a:r>
              <a:rPr lang="en-US" dirty="0" err="1"/>
              <a:t>Lahtinen</a:t>
            </a:r>
            <a:r>
              <a:rPr lang="en-US" dirty="0"/>
              <a:t>, 2013; Pi et al., 2013; Han et al., 2015]. </a:t>
            </a:r>
            <a:r>
              <a:rPr lang="ru-RU" dirty="0"/>
              <a:t>Но распространены рудные горизонты внутри серий металлоносных черных сланцев на значительных территориях. Следовательно, событие, приведшее к формированию рудных горизонтов, было кратковременным и проявленным в глобальном или региональном масштабе.</a:t>
            </a:r>
          </a:p>
        </p:txBody>
      </p:sp>
    </p:spTree>
    <p:extLst>
      <p:ext uri="{BB962C8B-B14F-4D97-AF65-F5344CB8AC3E}">
        <p14:creationId xmlns:p14="http://schemas.microsoft.com/office/powerpoint/2010/main" val="53036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8123081"/>
              </p:ext>
            </p:extLst>
          </p:nvPr>
        </p:nvGraphicFramePr>
        <p:xfrm>
          <a:off x="-1" y="-1"/>
          <a:ext cx="6004061" cy="6858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5" name="CorelDRAW" r:id="rId3" imgW="6597720" imgH="7514280" progId="CorelDRAW.Graphic.14">
                  <p:embed/>
                </p:oleObj>
              </mc:Choice>
              <mc:Fallback>
                <p:oleObj name="CorelDRAW" r:id="rId3" imgW="6597720" imgH="7514280" progId="CorelDRAW.Graphic.1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" y="-1"/>
                        <a:ext cx="6004061" cy="685800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004060" y="4937760"/>
            <a:ext cx="59023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Распределение бактерий деструкторов органического вещества в колонке донных отложений, </a:t>
            </a:r>
            <a:r>
              <a:rPr lang="ru-RU" dirty="0" err="1"/>
              <a:t>Eh</a:t>
            </a:r>
            <a:r>
              <a:rPr lang="ru-RU" dirty="0"/>
              <a:t>, </a:t>
            </a:r>
            <a:r>
              <a:rPr lang="ru-RU" dirty="0" err="1"/>
              <a:t>pH</a:t>
            </a:r>
            <a:r>
              <a:rPr lang="ru-RU" dirty="0"/>
              <a:t> и </a:t>
            </a:r>
            <a:r>
              <a:rPr lang="ru-RU" dirty="0" err="1"/>
              <a:t>элемен</a:t>
            </a:r>
            <a:endParaRPr lang="ru-RU" dirty="0"/>
          </a:p>
          <a:p>
            <a:r>
              <a:rPr lang="ru-RU" dirty="0" err="1"/>
              <a:t>тов</a:t>
            </a:r>
            <a:r>
              <a:rPr lang="ru-RU" dirty="0"/>
              <a:t> в компонентах системы Соленого озера (№ 48). </a:t>
            </a:r>
            <a:r>
              <a:rPr lang="ru-RU" i="1" dirty="0"/>
              <a:t>A </a:t>
            </a:r>
            <a:r>
              <a:rPr lang="ru-RU" dirty="0"/>
              <a:t>– среднее содержание элементов в </a:t>
            </a:r>
            <a:r>
              <a:rPr lang="ru-RU" i="1" dirty="0" err="1"/>
              <a:t>Artemia</a:t>
            </a:r>
            <a:r>
              <a:rPr lang="ru-RU" i="1" dirty="0"/>
              <a:t> </a:t>
            </a:r>
            <a:r>
              <a:rPr lang="ru-RU" i="1" dirty="0" err="1" smtClean="0"/>
              <a:t>salina</a:t>
            </a:r>
            <a:r>
              <a:rPr lang="ru-RU" dirty="0" smtClean="0"/>
              <a:t>, </a:t>
            </a:r>
            <a:r>
              <a:rPr lang="ru-RU" i="1" dirty="0"/>
              <a:t>M </a:t>
            </a:r>
            <a:r>
              <a:rPr lang="ru-RU" dirty="0" smtClean="0"/>
              <a:t>–</a:t>
            </a:r>
            <a:r>
              <a:rPr lang="en-US" dirty="0" smtClean="0"/>
              <a:t> </a:t>
            </a:r>
            <a:r>
              <a:rPr lang="ru-RU" dirty="0" smtClean="0"/>
              <a:t>содержание </a:t>
            </a:r>
            <a:r>
              <a:rPr lang="ru-RU" dirty="0"/>
              <a:t>элементов (г/т в сухом веществе) в прибрежном микробном сообществе.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928" y="685800"/>
            <a:ext cx="4608576" cy="345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1892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3949671"/>
              </p:ext>
            </p:extLst>
          </p:nvPr>
        </p:nvGraphicFramePr>
        <p:xfrm>
          <a:off x="240146" y="1228437"/>
          <a:ext cx="11711709" cy="50153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06401" y="304800"/>
            <a:ext cx="11545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Сравнение содержаний элементов, нормированных на содержания в </a:t>
            </a:r>
            <a:r>
              <a:rPr lang="ru-RU" b="1" dirty="0" smtClean="0"/>
              <a:t>сланце, </a:t>
            </a:r>
            <a:r>
              <a:rPr lang="ru-RU" b="1" dirty="0"/>
              <a:t>в поверхностной воде озера Солёное (</a:t>
            </a:r>
            <a:r>
              <a:rPr lang="ru-RU" b="1" dirty="0" smtClean="0"/>
              <a:t>48) в водных вытяжках из </a:t>
            </a:r>
            <a:r>
              <a:rPr lang="ru-RU" b="1" dirty="0"/>
              <a:t>донных отложений с содержанием элементов в морской воде [</a:t>
            </a:r>
            <a:r>
              <a:rPr lang="ru-RU" b="1" dirty="0" err="1"/>
              <a:t>Li</a:t>
            </a:r>
            <a:r>
              <a:rPr lang="ru-RU" b="1" dirty="0"/>
              <a:t>, 1991].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446326" y="1228437"/>
            <a:ext cx="535709" cy="501534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322290" y="1228437"/>
            <a:ext cx="531092" cy="501534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306617" y="1228437"/>
            <a:ext cx="1496292" cy="501534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8417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481234" y="1525105"/>
            <a:ext cx="6800089" cy="38250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59936" y="963825"/>
            <a:ext cx="779068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Опробование </a:t>
            </a:r>
            <a:r>
              <a:rPr lang="ru-RU" dirty="0"/>
              <a:t>донного осадка проводилось </a:t>
            </a:r>
            <a:r>
              <a:rPr lang="ru-RU" dirty="0" err="1"/>
              <a:t>задавливанием</a:t>
            </a:r>
            <a:r>
              <a:rPr lang="ru-RU" dirty="0"/>
              <a:t> пластиковой трубы диаметром 100 </a:t>
            </a:r>
            <a:r>
              <a:rPr lang="ru-RU" dirty="0" smtClean="0"/>
              <a:t>мм. </a:t>
            </a:r>
            <a:r>
              <a:rPr lang="ru-RU" dirty="0"/>
              <a:t>После отбора образцов для микробиологических исследований к веществу, извлечённому из внутренней части осадка (кроме верхних 2х слоёв) добавляли дистиллированную воду дополнительно очищенную на установке </a:t>
            </a:r>
            <a:r>
              <a:rPr lang="ru-RU" dirty="0" err="1"/>
              <a:t>Milli</a:t>
            </a:r>
            <a:r>
              <a:rPr lang="ru-RU" dirty="0"/>
              <a:t>-Q, </a:t>
            </a:r>
            <a:r>
              <a:rPr lang="en-US" dirty="0"/>
              <a:t>Millipore</a:t>
            </a:r>
            <a:r>
              <a:rPr lang="ru-RU" dirty="0"/>
              <a:t> (с </a:t>
            </a:r>
            <a:r>
              <a:rPr lang="ru-RU" dirty="0" err="1"/>
              <a:t>pH</a:t>
            </a:r>
            <a:r>
              <a:rPr lang="ru-RU" dirty="0"/>
              <a:t> 7.3 и </a:t>
            </a:r>
            <a:r>
              <a:rPr lang="en-US" dirty="0"/>
              <a:t>Eh</a:t>
            </a:r>
            <a:r>
              <a:rPr lang="ru-RU" dirty="0"/>
              <a:t> ~ 400 </a:t>
            </a:r>
            <a:r>
              <a:rPr lang="en-US" dirty="0"/>
              <a:t>mV</a:t>
            </a:r>
            <a:r>
              <a:rPr lang="ru-RU" dirty="0"/>
              <a:t>) в пропорции 7.5 мл осадка/5 мл воды. В полученной суспензии измеряли </a:t>
            </a:r>
            <a:r>
              <a:rPr lang="en-US" dirty="0"/>
              <a:t>pH</a:t>
            </a:r>
            <a:r>
              <a:rPr lang="ru-RU" dirty="0"/>
              <a:t> и </a:t>
            </a:r>
            <a:r>
              <a:rPr lang="en-US" dirty="0"/>
              <a:t>Eh</a:t>
            </a:r>
            <a:r>
              <a:rPr lang="ru-RU" dirty="0"/>
              <a:t>. </a:t>
            </a:r>
            <a:endParaRPr lang="en-US" dirty="0" smtClean="0"/>
          </a:p>
          <a:p>
            <a:endParaRPr lang="en-US" dirty="0" smtClean="0"/>
          </a:p>
          <a:p>
            <a:r>
              <a:rPr lang="ru-RU" dirty="0" smtClean="0"/>
              <a:t>Оставшееся </a:t>
            </a:r>
            <a:r>
              <a:rPr lang="ru-RU" dirty="0"/>
              <a:t>вещество герметично упаковывалось и в стационарных условиях из него отжимался поровый раствор (ПР). В растворе измеряли </a:t>
            </a:r>
            <a:r>
              <a:rPr lang="en-US" dirty="0"/>
              <a:t>pH</a:t>
            </a:r>
            <a:r>
              <a:rPr lang="ru-RU" dirty="0"/>
              <a:t> и </a:t>
            </a:r>
            <a:r>
              <a:rPr lang="en-US" dirty="0"/>
              <a:t>Eh</a:t>
            </a:r>
            <a:r>
              <a:rPr lang="ru-RU" dirty="0"/>
              <a:t>, далее его центрифугировали. Часть раствора вместе с коллоидом, представленным, в основном, органическим веществом, подкисляли </a:t>
            </a:r>
            <a:r>
              <a:rPr lang="ru-RU" dirty="0" err="1"/>
              <a:t>конц</a:t>
            </a:r>
            <a:r>
              <a:rPr lang="ru-RU" dirty="0"/>
              <a:t>. HNO</a:t>
            </a:r>
            <a:r>
              <a:rPr lang="ru-RU" baseline="-25000" dirty="0"/>
              <a:t>3</a:t>
            </a:r>
            <a:r>
              <a:rPr lang="ru-RU" dirty="0"/>
              <a:t>. Вторая часть раствора сохранялась без подкисления для анализа на содержание анионов и углерода. Пробы с высоким содержанием </a:t>
            </a:r>
            <a:r>
              <a:rPr lang="ru-RU" dirty="0" err="1"/>
              <a:t>С</a:t>
            </a:r>
            <a:r>
              <a:rPr lang="ru-RU" baseline="-25000" dirty="0" err="1"/>
              <a:t>орг</a:t>
            </a:r>
            <a:r>
              <a:rPr lang="ru-RU" dirty="0"/>
              <a:t> (слои 1, 2) предварительно окисляли HNO</a:t>
            </a:r>
            <a:r>
              <a:rPr lang="ru-RU" baseline="-25000" dirty="0"/>
              <a:t>3</a:t>
            </a:r>
            <a:r>
              <a:rPr lang="ru-RU" dirty="0"/>
              <a:t> и H</a:t>
            </a:r>
            <a:r>
              <a:rPr lang="ru-RU" baseline="-25000" dirty="0"/>
              <a:t>2</a:t>
            </a:r>
            <a:r>
              <a:rPr lang="ru-RU" dirty="0"/>
              <a:t>O</a:t>
            </a:r>
            <a:r>
              <a:rPr lang="ru-RU" baseline="-25000" dirty="0"/>
              <a:t>2</a:t>
            </a:r>
            <a:r>
              <a:rPr lang="ru-RU" dirty="0"/>
              <a:t> с нагреванием под ИК-лампой в замкнутом объеме. Содержание элементов определялось методом ICP-MS, </a:t>
            </a:r>
            <a:r>
              <a:rPr lang="en-US" dirty="0"/>
              <a:t>C</a:t>
            </a:r>
            <a:r>
              <a:rPr lang="ru-RU" baseline="-25000" dirty="0" err="1"/>
              <a:t>орг</a:t>
            </a:r>
            <a:r>
              <a:rPr lang="ru-RU" dirty="0"/>
              <a:t> на анализаторе общего углерода MultiNC2100, </a:t>
            </a:r>
            <a:r>
              <a:rPr lang="ru-RU" dirty="0" err="1"/>
              <a:t>Analitik</a:t>
            </a:r>
            <a:r>
              <a:rPr lang="ru-RU" dirty="0"/>
              <a:t> </a:t>
            </a:r>
            <a:r>
              <a:rPr lang="ru-RU" dirty="0" err="1"/>
              <a:t>Jena</a:t>
            </a:r>
            <a:r>
              <a:rPr lang="ru-RU" dirty="0"/>
              <a:t>. </a:t>
            </a:r>
            <a:endParaRPr 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4059936" y="203200"/>
            <a:ext cx="7790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Методы исследования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4561335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069080" y="1024128"/>
            <a:ext cx="783640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Образцы </a:t>
            </a:r>
            <a:r>
              <a:rPr lang="ru-RU" dirty="0"/>
              <a:t>плавающих </a:t>
            </a:r>
            <a:r>
              <a:rPr lang="ru-RU" dirty="0" err="1"/>
              <a:t>цианобактериальных</a:t>
            </a:r>
            <a:r>
              <a:rPr lang="ru-RU" dirty="0"/>
              <a:t> сообществ и донных отложений озера отбирали в стерильные 50 мл флаконы и фиксировали добавлением равного объема 96% этанола. Образцы хранились при температуре -70°С в коллекции культур </a:t>
            </a:r>
            <a:r>
              <a:rPr lang="ru-RU" dirty="0" err="1"/>
              <a:t>ИЦиГ</a:t>
            </a:r>
            <a:r>
              <a:rPr lang="ru-RU" dirty="0"/>
              <a:t> СО РАН. Выделение тотальной ДНК из образцов плавающего </a:t>
            </a:r>
            <a:r>
              <a:rPr lang="ru-RU" dirty="0" err="1"/>
              <a:t>цианобактериального</a:t>
            </a:r>
            <a:r>
              <a:rPr lang="ru-RU" dirty="0"/>
              <a:t> сообщества и донных отложений было осуществлено с помощью набора </a:t>
            </a:r>
            <a:r>
              <a:rPr lang="ru-RU" dirty="0" err="1"/>
              <a:t>Genomic</a:t>
            </a:r>
            <a:r>
              <a:rPr lang="ru-RU" dirty="0"/>
              <a:t> DNA </a:t>
            </a:r>
            <a:r>
              <a:rPr lang="ru-RU" dirty="0" err="1"/>
              <a:t>from</a:t>
            </a:r>
            <a:r>
              <a:rPr lang="ru-RU" dirty="0"/>
              <a:t> </a:t>
            </a:r>
            <a:r>
              <a:rPr lang="ru-RU" dirty="0" err="1"/>
              <a:t>soil</a:t>
            </a:r>
            <a:r>
              <a:rPr lang="ru-RU" dirty="0"/>
              <a:t> </a:t>
            </a:r>
            <a:r>
              <a:rPr lang="ru-RU" dirty="0" err="1"/>
              <a:t>NucleoSpin</a:t>
            </a:r>
            <a:r>
              <a:rPr lang="ru-RU" dirty="0"/>
              <a:t>® </a:t>
            </a:r>
            <a:r>
              <a:rPr lang="ru-RU" dirty="0" err="1"/>
              <a:t>Soil</a:t>
            </a:r>
            <a:r>
              <a:rPr lang="ru-RU" dirty="0"/>
              <a:t> (</a:t>
            </a:r>
            <a:r>
              <a:rPr lang="ru-RU" dirty="0" err="1"/>
              <a:t>Macherey-Nagel</a:t>
            </a:r>
            <a:r>
              <a:rPr lang="ru-RU" dirty="0"/>
              <a:t>) в соответствии с протоколом производителя. </a:t>
            </a:r>
            <a:endParaRPr lang="en-US" dirty="0" smtClean="0"/>
          </a:p>
          <a:p>
            <a:endParaRPr lang="en-US" dirty="0" smtClean="0"/>
          </a:p>
          <a:p>
            <a:r>
              <a:rPr lang="ru-RU" dirty="0" smtClean="0"/>
              <a:t>Для </a:t>
            </a:r>
            <a:r>
              <a:rPr lang="ru-RU" dirty="0"/>
              <a:t>исследования закономерностей распределения элементов проведен анализ </a:t>
            </a:r>
            <a:r>
              <a:rPr lang="ru-RU" dirty="0" err="1"/>
              <a:t>слэбов</a:t>
            </a:r>
            <a:r>
              <a:rPr lang="ru-RU" dirty="0"/>
              <a:t>, вырезанных из колонки донного осадка, с шагом 1 мм, используя неразрушающее, высокоразрешающее сканирование РФА-СИ. Измерения проводились на станции коллективного пользования СЦСТИ (Сибирский центр синхротронного и </a:t>
            </a:r>
            <a:r>
              <a:rPr lang="ru-RU" dirty="0" err="1"/>
              <a:t>терагерцового</a:t>
            </a:r>
            <a:r>
              <a:rPr lang="ru-RU" dirty="0"/>
              <a:t> излучения в Институте ядерной физики СО РАН имени Г.И. </a:t>
            </a:r>
            <a:r>
              <a:rPr lang="ru-RU" dirty="0" err="1"/>
              <a:t>Будкера</a:t>
            </a:r>
            <a:r>
              <a:rPr lang="ru-RU" dirty="0"/>
              <a:t>), с помощью электрон-позитронного накопителя ВЭПП-3. Данные о содержаниях элементов в объёмных пробах (отобранных через 1 см) использовались в качестве калибровочных стандартов.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481234" y="1525105"/>
            <a:ext cx="6800089" cy="38250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59936" y="203200"/>
            <a:ext cx="7790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Методы исследования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3152178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осадок_карт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6825673" cy="6993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77456" y="1102360"/>
            <a:ext cx="498578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Осадок сложен преимущественно </a:t>
            </a:r>
            <a:r>
              <a:rPr lang="ru-RU" dirty="0" err="1"/>
              <a:t>окатаными</a:t>
            </a:r>
            <a:r>
              <a:rPr lang="ru-RU" dirty="0"/>
              <a:t> обломками кварца и полевых шпатов (калиевый полевой </a:t>
            </a:r>
            <a:r>
              <a:rPr lang="ru-RU" dirty="0" err="1"/>
              <a:t>шапат</a:t>
            </a:r>
            <a:r>
              <a:rPr lang="ru-RU" dirty="0"/>
              <a:t> и кислый плагиоклаз) с небольшим количеством рутила (повышенные </a:t>
            </a:r>
            <a:r>
              <a:rPr lang="ru-RU" dirty="0" smtClean="0"/>
              <a:t>содержания </a:t>
            </a:r>
            <a:r>
              <a:rPr lang="en-US" dirty="0" err="1"/>
              <a:t>Ti</a:t>
            </a:r>
            <a:r>
              <a:rPr lang="ru-RU" dirty="0"/>
              <a:t>), циркона и </a:t>
            </a:r>
            <a:r>
              <a:rPr lang="ru-RU" dirty="0" smtClean="0"/>
              <a:t>монацита. </a:t>
            </a:r>
          </a:p>
          <a:p>
            <a:endParaRPr lang="ru-RU" dirty="0"/>
          </a:p>
          <a:p>
            <a:r>
              <a:rPr lang="ru-RU" dirty="0" smtClean="0"/>
              <a:t>Сцементированы </a:t>
            </a:r>
            <a:r>
              <a:rPr lang="ru-RU" dirty="0"/>
              <a:t>окатанные обломки глинистыми минералами, сульфатами магния, со значительным содержание гидроксидов </a:t>
            </a:r>
            <a:r>
              <a:rPr lang="en-US" dirty="0"/>
              <a:t>Fe</a:t>
            </a:r>
            <a:r>
              <a:rPr lang="ru-RU" dirty="0"/>
              <a:t>. Органическое вещество рассеяно и его содержание в общей массе не высокое. Содержание </a:t>
            </a:r>
            <a:r>
              <a:rPr lang="en-US" dirty="0" smtClean="0"/>
              <a:t>C</a:t>
            </a:r>
            <a:r>
              <a:rPr lang="ru-RU" dirty="0" err="1" smtClean="0"/>
              <a:t>орг</a:t>
            </a:r>
            <a:r>
              <a:rPr lang="ru-RU" dirty="0" smtClean="0"/>
              <a:t> </a:t>
            </a:r>
            <a:r>
              <a:rPr lang="ru-RU" dirty="0"/>
              <a:t>колеблется в основном в районе </a:t>
            </a:r>
            <a:r>
              <a:rPr lang="ru-RU" dirty="0" smtClean="0"/>
              <a:t>0.2-0.4 </a:t>
            </a:r>
            <a:r>
              <a:rPr lang="ru-RU" dirty="0"/>
              <a:t>%, и только в </a:t>
            </a:r>
            <a:r>
              <a:rPr lang="ru-RU" dirty="0" smtClean="0"/>
              <a:t>верхнем </a:t>
            </a:r>
            <a:r>
              <a:rPr lang="ru-RU" dirty="0" err="1" smtClean="0"/>
              <a:t>нелитифицированном</a:t>
            </a:r>
            <a:r>
              <a:rPr lang="ru-RU" dirty="0" smtClean="0"/>
              <a:t> слое повышается до </a:t>
            </a:r>
            <a:r>
              <a:rPr lang="ru-RU" dirty="0"/>
              <a:t>1.3%. </a:t>
            </a:r>
          </a:p>
        </p:txBody>
      </p:sp>
    </p:spTree>
    <p:extLst>
      <p:ext uri="{BB962C8B-B14F-4D97-AF65-F5344CB8AC3E}">
        <p14:creationId xmlns:p14="http://schemas.microsoft.com/office/powerpoint/2010/main" val="421235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48_17_О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181" y="216278"/>
            <a:ext cx="8550658" cy="4887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1738" y="5103674"/>
            <a:ext cx="117715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Изменение </a:t>
            </a:r>
            <a:r>
              <a:rPr lang="ru-RU" dirty="0" err="1"/>
              <a:t>обводнённости</a:t>
            </a:r>
            <a:r>
              <a:rPr lang="ru-RU" dirty="0"/>
              <a:t>, </a:t>
            </a:r>
            <a:r>
              <a:rPr lang="ru-RU" dirty="0" err="1"/>
              <a:t>pH</a:t>
            </a:r>
            <a:r>
              <a:rPr lang="ru-RU" dirty="0"/>
              <a:t>, </a:t>
            </a:r>
            <a:r>
              <a:rPr lang="ru-RU" dirty="0" err="1"/>
              <a:t>Eh</a:t>
            </a:r>
            <a:r>
              <a:rPr lang="ru-RU" dirty="0"/>
              <a:t> (красная линия – в суспензии, серая – в поровом растворе), минерализация (</a:t>
            </a:r>
            <a:r>
              <a:rPr lang="en-US" dirty="0"/>
              <a:t>TDS</a:t>
            </a:r>
            <a:r>
              <a:rPr lang="ru-RU" dirty="0"/>
              <a:t>, г/л), распределение основных катионов и анионов в растворе по глубине колонки, содержания неорганического, (С</a:t>
            </a:r>
            <a:r>
              <a:rPr lang="ru-RU" baseline="-25000" dirty="0"/>
              <a:t>(</a:t>
            </a:r>
            <a:r>
              <a:rPr lang="ru-RU" baseline="-25000" dirty="0" err="1"/>
              <a:t>неорг</a:t>
            </a:r>
            <a:r>
              <a:rPr lang="ru-RU" baseline="-25000" dirty="0"/>
              <a:t>)</a:t>
            </a:r>
            <a:r>
              <a:rPr lang="ru-RU" dirty="0"/>
              <a:t>), органического углерода (С</a:t>
            </a:r>
            <a:r>
              <a:rPr lang="ru-RU" baseline="-25000" dirty="0"/>
              <a:t>(</a:t>
            </a:r>
            <a:r>
              <a:rPr lang="ru-RU" baseline="-25000" dirty="0" err="1"/>
              <a:t>орг</a:t>
            </a:r>
            <a:r>
              <a:rPr lang="ru-RU" baseline="-25000" dirty="0"/>
              <a:t>)</a:t>
            </a:r>
            <a:r>
              <a:rPr lang="ru-RU" dirty="0"/>
              <a:t>), </a:t>
            </a:r>
            <a:r>
              <a:rPr lang="en-US" dirty="0"/>
              <a:t>S</a:t>
            </a:r>
            <a:r>
              <a:rPr lang="ru-RU" dirty="0"/>
              <a:t>, </a:t>
            </a:r>
            <a:r>
              <a:rPr lang="en-US" dirty="0"/>
              <a:t>Br</a:t>
            </a:r>
            <a:r>
              <a:rPr lang="ru-RU" dirty="0"/>
              <a:t>, </a:t>
            </a:r>
            <a:r>
              <a:rPr lang="en-US" dirty="0"/>
              <a:t>I</a:t>
            </a:r>
            <a:r>
              <a:rPr lang="ru-RU" dirty="0"/>
              <a:t>, </a:t>
            </a:r>
            <a:r>
              <a:rPr lang="en-US" dirty="0"/>
              <a:t>B</a:t>
            </a:r>
            <a:r>
              <a:rPr lang="ru-RU" dirty="0"/>
              <a:t> в поровом растворе осадка оз. Соленое (48) по данным 2017 года. Розовым цветом выделены 1 и второй слои осадка отличающиеся высокой </a:t>
            </a:r>
            <a:r>
              <a:rPr lang="ru-RU" dirty="0" err="1"/>
              <a:t>обводнённостью</a:t>
            </a:r>
            <a:r>
              <a:rPr lang="ru-RU" dirty="0"/>
              <a:t> и значительным содержание </a:t>
            </a:r>
            <a:r>
              <a:rPr lang="ru-RU" dirty="0" err="1"/>
              <a:t>C</a:t>
            </a:r>
            <a:r>
              <a:rPr lang="ru-RU" baseline="-25000" dirty="0" err="1"/>
              <a:t>орг</a:t>
            </a:r>
            <a:r>
              <a:rPr lang="ru-RU" dirty="0"/>
              <a:t> и </a:t>
            </a:r>
            <a:r>
              <a:rPr lang="en-US" dirty="0"/>
              <a:t>C</a:t>
            </a:r>
            <a:r>
              <a:rPr lang="ru-RU" baseline="-25000" dirty="0" err="1"/>
              <a:t>неорг</a:t>
            </a:r>
            <a:r>
              <a:rPr lang="ru-RU" dirty="0"/>
              <a:t> в растворе. Серым цветом отмечена граница изменения </a:t>
            </a:r>
            <a:r>
              <a:rPr lang="ru-RU" dirty="0" err="1"/>
              <a:t>Eh</a:t>
            </a:r>
            <a:r>
              <a:rPr lang="ru-RU" dirty="0"/>
              <a:t> с (-) на (+). Зелёным цветом выделен слой, в котором происходит изменение основного анионного состава с Cl-SO</a:t>
            </a:r>
            <a:r>
              <a:rPr lang="ru-RU" baseline="-25000" dirty="0"/>
              <a:t>4</a:t>
            </a:r>
            <a:r>
              <a:rPr lang="ru-RU" dirty="0"/>
              <a:t> на </a:t>
            </a:r>
            <a:r>
              <a:rPr lang="ru-RU" dirty="0" err="1"/>
              <a:t>Cl</a:t>
            </a:r>
            <a:r>
              <a:rPr lang="ru-RU" dirty="0"/>
              <a:t>-(SO</a:t>
            </a:r>
            <a:r>
              <a:rPr lang="ru-RU" baseline="-25000" dirty="0"/>
              <a:t>4</a:t>
            </a:r>
            <a:r>
              <a:rPr lang="ru-RU" dirty="0"/>
              <a:t>)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1736" y="461818"/>
            <a:ext cx="183644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CHNS - </a:t>
            </a:r>
            <a:r>
              <a:rPr lang="ru-RU" b="1" dirty="0" smtClean="0"/>
              <a:t>анализ</a:t>
            </a:r>
            <a:endParaRPr lang="en-US" b="1" dirty="0" smtClean="0"/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 smtClean="0"/>
              <a:t>N - </a:t>
            </a:r>
            <a:r>
              <a:rPr lang="ru-RU" b="1" dirty="0"/>
              <a:t>≤0.2 </a:t>
            </a:r>
            <a:r>
              <a:rPr lang="en-US" b="1" dirty="0" smtClean="0"/>
              <a:t> - 0.08%</a:t>
            </a:r>
          </a:p>
          <a:p>
            <a:endParaRPr lang="en-US" b="1" dirty="0"/>
          </a:p>
          <a:p>
            <a:r>
              <a:rPr lang="en-US" b="1" dirty="0" smtClean="0"/>
              <a:t>S - </a:t>
            </a:r>
            <a:r>
              <a:rPr lang="ru-RU" b="1" dirty="0"/>
              <a:t>≤0.2 </a:t>
            </a:r>
            <a:r>
              <a:rPr lang="en-US" b="1" dirty="0" smtClean="0"/>
              <a:t> - 0.3%</a:t>
            </a:r>
          </a:p>
          <a:p>
            <a:r>
              <a:rPr lang="en-US" b="1" dirty="0" smtClean="0"/>
              <a:t> </a:t>
            </a:r>
            <a:endParaRPr lang="ru-RU" b="1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9274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Нормированные_48_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514"/>
            <a:ext cx="12230851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0909" y="5532582"/>
            <a:ext cx="115454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Сравнение содержаний элементов, нормированных на содержания в сланце, в поверхностной воде озера Солёное (48), отжиме из микробного сообщества и поровых растворах донных отложений с содержанием элементов в морской воде [</a:t>
            </a:r>
            <a:r>
              <a:rPr lang="ru-RU" dirty="0" err="1"/>
              <a:t>Li</a:t>
            </a:r>
            <a:r>
              <a:rPr lang="ru-RU" dirty="0"/>
              <a:t>, 1991].</a:t>
            </a:r>
          </a:p>
        </p:txBody>
      </p:sp>
    </p:spTree>
    <p:extLst>
      <p:ext uri="{BB962C8B-B14F-4D97-AF65-F5344CB8AC3E}">
        <p14:creationId xmlns:p14="http://schemas.microsoft.com/office/powerpoint/2010/main" val="228826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Рисунок1_2_отч$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56"/>
          <a:stretch/>
        </p:blipFill>
        <p:spPr bwMode="auto">
          <a:xfrm>
            <a:off x="1638716" y="324381"/>
            <a:ext cx="9246923" cy="61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889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Рисунок1_2_отч$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74"/>
          <a:stretch/>
        </p:blipFill>
        <p:spPr bwMode="auto">
          <a:xfrm>
            <a:off x="0" y="240147"/>
            <a:ext cx="8420616" cy="5735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485271" y="1627632"/>
            <a:ext cx="37067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</a:t>
            </a:r>
            <a:r>
              <a:rPr lang="ru-RU" dirty="0"/>
              <a:t>, </a:t>
            </a:r>
            <a:r>
              <a:rPr lang="en-US" dirty="0"/>
              <a:t>Mo </a:t>
            </a:r>
            <a:r>
              <a:rPr lang="ru-RU" dirty="0"/>
              <a:t>демонстрируют распределение, характерное для органо-содержащих осадков морей [</a:t>
            </a:r>
            <a:r>
              <a:rPr lang="en-US" dirty="0" err="1"/>
              <a:t>Klinkhammer</a:t>
            </a:r>
            <a:r>
              <a:rPr lang="ru-RU" dirty="0"/>
              <a:t> 1991].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278642"/>
            <a:ext cx="8420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V</a:t>
            </a:r>
            <a:r>
              <a:rPr lang="ru-RU" sz="2400" dirty="0" smtClean="0"/>
              <a:t>,</a:t>
            </a:r>
            <a:r>
              <a:rPr lang="en-US" sz="2400" dirty="0" smtClean="0"/>
              <a:t> </a:t>
            </a:r>
            <a:r>
              <a:rPr lang="ru-RU" sz="2400" b="1" dirty="0" err="1" smtClean="0"/>
              <a:t>Ni</a:t>
            </a:r>
            <a:r>
              <a:rPr lang="ru-RU" sz="2400" b="1" dirty="0"/>
              <a:t>, </a:t>
            </a:r>
            <a:r>
              <a:rPr lang="ru-RU" sz="2400" b="1" dirty="0" err="1" smtClean="0"/>
              <a:t>Cu</a:t>
            </a:r>
            <a:r>
              <a:rPr lang="en-US" sz="2400" b="1" dirty="0" smtClean="0"/>
              <a:t>, </a:t>
            </a:r>
            <a:r>
              <a:rPr lang="ru-RU" sz="2400" b="1" dirty="0" err="1" smtClean="0"/>
              <a:t>Zn</a:t>
            </a:r>
            <a:r>
              <a:rPr lang="ru-RU" sz="2400" b="1" dirty="0"/>
              <a:t>, </a:t>
            </a:r>
            <a:r>
              <a:rPr lang="ru-RU" sz="2400" b="1" dirty="0" err="1"/>
              <a:t>Mo</a:t>
            </a:r>
            <a:r>
              <a:rPr lang="ru-RU" sz="2400" b="1" dirty="0" smtClean="0"/>
              <a:t>,</a:t>
            </a:r>
            <a:r>
              <a:rPr lang="en-US" sz="2400" b="1" dirty="0" smtClean="0"/>
              <a:t> </a:t>
            </a:r>
            <a:r>
              <a:rPr lang="ru-RU" sz="2400" dirty="0" err="1" smtClean="0"/>
              <a:t>Cr</a:t>
            </a:r>
            <a:r>
              <a:rPr lang="ru-RU" sz="2400" dirty="0"/>
              <a:t>, </a:t>
            </a:r>
            <a:r>
              <a:rPr lang="ru-RU" sz="2400" dirty="0" err="1" smtClean="0"/>
              <a:t>Sb</a:t>
            </a:r>
            <a:r>
              <a:rPr lang="ru-RU" sz="2400" dirty="0"/>
              <a:t>, </a:t>
            </a:r>
            <a:r>
              <a:rPr lang="ru-RU" sz="2400" dirty="0" err="1" smtClean="0"/>
              <a:t>Pb</a:t>
            </a:r>
            <a:r>
              <a:rPr lang="en-US" sz="2400" dirty="0" smtClean="0"/>
              <a:t>, </a:t>
            </a:r>
            <a:r>
              <a:rPr lang="en-US" sz="2400" b="1" dirty="0" smtClean="0"/>
              <a:t>+ </a:t>
            </a:r>
            <a:r>
              <a:rPr lang="en-US" sz="2400" b="1" dirty="0" err="1" smtClean="0"/>
              <a:t>Mn</a:t>
            </a:r>
            <a:r>
              <a:rPr lang="en-US" sz="2400" b="1" dirty="0" smtClean="0"/>
              <a:t>, </a:t>
            </a:r>
            <a:r>
              <a:rPr lang="ru-RU" sz="2400" b="1" dirty="0" smtClean="0"/>
              <a:t>U</a:t>
            </a:r>
            <a:r>
              <a:rPr lang="en-US" sz="2400" b="1" dirty="0" smtClean="0"/>
              <a:t>, </a:t>
            </a:r>
            <a:r>
              <a:rPr lang="ru-RU" sz="2400" dirty="0" err="1" smtClean="0"/>
              <a:t>Se</a:t>
            </a:r>
            <a:r>
              <a:rPr lang="en-US" sz="2400" dirty="0" smtClean="0"/>
              <a:t>, </a:t>
            </a:r>
            <a:r>
              <a:rPr lang="ru-RU" sz="2400" b="1" dirty="0" err="1" smtClean="0"/>
              <a:t>As</a:t>
            </a:r>
            <a:r>
              <a:rPr lang="en-US" sz="2400" b="1" dirty="0" smtClean="0"/>
              <a:t>, </a:t>
            </a:r>
            <a:r>
              <a:rPr lang="ru-RU" sz="2400" dirty="0" err="1" smtClean="0"/>
              <a:t>Hg</a:t>
            </a:r>
            <a:r>
              <a:rPr lang="en-US" sz="2400" dirty="0"/>
              <a:t>,</a:t>
            </a:r>
            <a:r>
              <a:rPr lang="en-US" sz="2400" dirty="0" smtClean="0"/>
              <a:t> </a:t>
            </a:r>
            <a:r>
              <a:rPr lang="ru-RU" sz="2400" b="1" dirty="0" smtClean="0"/>
              <a:t>PGE</a:t>
            </a:r>
            <a:r>
              <a:rPr lang="ru-RU" sz="2400" b="1" dirty="0"/>
              <a:t>,</a:t>
            </a:r>
            <a:r>
              <a:rPr lang="ru-RU" sz="2400" dirty="0"/>
              <a:t> </a:t>
            </a:r>
            <a:r>
              <a:rPr lang="ru-RU" sz="2400" b="1" dirty="0" err="1" smtClean="0"/>
              <a:t>Au</a:t>
            </a:r>
            <a:r>
              <a:rPr lang="ru-RU" sz="2400" b="1" dirty="0" smtClean="0"/>
              <a:t>, </a:t>
            </a:r>
            <a:r>
              <a:rPr lang="ru-RU" sz="2400" b="1" dirty="0" err="1"/>
              <a:t>Re</a:t>
            </a:r>
            <a:r>
              <a:rPr lang="ru-RU" sz="2400" dirty="0"/>
              <a:t>, </a:t>
            </a:r>
            <a:r>
              <a:rPr lang="ru-RU" sz="2400" dirty="0" err="1" smtClean="0"/>
              <a:t>Os</a:t>
            </a:r>
            <a:endParaRPr lang="ru-RU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4630760" y="5815966"/>
            <a:ext cx="803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16 </a:t>
            </a:r>
            <a:r>
              <a:rPr lang="ru-RU" sz="2000" b="1" dirty="0" smtClean="0"/>
              <a:t>г</a:t>
            </a:r>
            <a:r>
              <a:rPr lang="en-US" sz="2000" b="1" dirty="0" smtClean="0"/>
              <a:t>/</a:t>
            </a:r>
            <a:r>
              <a:rPr lang="ru-RU" sz="2000" b="1" dirty="0" smtClean="0"/>
              <a:t>т</a:t>
            </a:r>
            <a:endParaRPr lang="ru-RU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082411" y="5878532"/>
            <a:ext cx="803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1</a:t>
            </a:r>
            <a:r>
              <a:rPr lang="ru-RU" sz="2000" b="1" dirty="0" smtClean="0"/>
              <a:t>0</a:t>
            </a:r>
            <a:r>
              <a:rPr lang="en-US" sz="2000" b="1" dirty="0" smtClean="0"/>
              <a:t> </a:t>
            </a:r>
            <a:r>
              <a:rPr lang="ru-RU" sz="2000" b="1" dirty="0" smtClean="0"/>
              <a:t>г</a:t>
            </a:r>
            <a:r>
              <a:rPr lang="en-US" sz="2000" b="1" dirty="0" smtClean="0"/>
              <a:t>/</a:t>
            </a:r>
            <a:r>
              <a:rPr lang="ru-RU" sz="2000" b="1" dirty="0" smtClean="0"/>
              <a:t>т</a:t>
            </a:r>
            <a:endParaRPr lang="ru-RU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713887" y="40092"/>
            <a:ext cx="872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0.6</a:t>
            </a:r>
            <a:r>
              <a:rPr lang="en-US" sz="2000" b="1" dirty="0" smtClean="0"/>
              <a:t> </a:t>
            </a:r>
            <a:r>
              <a:rPr lang="ru-RU" sz="2000" b="1" dirty="0" smtClean="0"/>
              <a:t>г</a:t>
            </a:r>
            <a:r>
              <a:rPr lang="en-US" sz="2000" b="1" dirty="0" smtClean="0"/>
              <a:t>/</a:t>
            </a:r>
            <a:r>
              <a:rPr lang="ru-RU" sz="2000" b="1" dirty="0" smtClean="0"/>
              <a:t>т</a:t>
            </a:r>
            <a:endParaRPr lang="ru-RU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946942" y="40092"/>
            <a:ext cx="10005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&lt;</a:t>
            </a:r>
            <a:r>
              <a:rPr lang="ru-RU" sz="2000" b="1" dirty="0" smtClean="0"/>
              <a:t>0.1</a:t>
            </a:r>
            <a:r>
              <a:rPr lang="en-US" sz="2000" b="1" dirty="0" smtClean="0"/>
              <a:t> </a:t>
            </a:r>
            <a:r>
              <a:rPr lang="ru-RU" sz="2000" b="1" dirty="0" smtClean="0"/>
              <a:t>г</a:t>
            </a:r>
            <a:r>
              <a:rPr lang="en-US" sz="2000" b="1" dirty="0" smtClean="0"/>
              <a:t>/</a:t>
            </a:r>
            <a:r>
              <a:rPr lang="ru-RU" sz="2000" b="1" dirty="0" smtClean="0"/>
              <a:t>т</a:t>
            </a:r>
            <a:endParaRPr lang="ru-RU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086141" y="40092"/>
            <a:ext cx="872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7.5 </a:t>
            </a:r>
            <a:r>
              <a:rPr lang="ru-RU" sz="2000" b="1" dirty="0" smtClean="0"/>
              <a:t>г</a:t>
            </a:r>
            <a:r>
              <a:rPr lang="en-US" sz="2000" b="1" dirty="0" smtClean="0"/>
              <a:t>/</a:t>
            </a:r>
            <a:r>
              <a:rPr lang="ru-RU" sz="2000" b="1" dirty="0" smtClean="0"/>
              <a:t>т</a:t>
            </a:r>
            <a:endParaRPr lang="ru-RU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215477" y="5895948"/>
            <a:ext cx="803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1</a:t>
            </a:r>
            <a:r>
              <a:rPr lang="en-US" sz="2000" b="1" dirty="0"/>
              <a:t>2</a:t>
            </a:r>
            <a:r>
              <a:rPr lang="en-US" sz="2000" b="1" dirty="0" smtClean="0"/>
              <a:t> </a:t>
            </a:r>
            <a:r>
              <a:rPr lang="ru-RU" sz="2000" b="1" dirty="0" smtClean="0"/>
              <a:t>г</a:t>
            </a:r>
            <a:r>
              <a:rPr lang="en-US" sz="2000" b="1" dirty="0" smtClean="0"/>
              <a:t>/</a:t>
            </a:r>
            <a:r>
              <a:rPr lang="ru-RU" sz="2000" b="1" dirty="0" smtClean="0"/>
              <a:t>т</a:t>
            </a:r>
            <a:endParaRPr lang="ru-RU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826455" y="5921143"/>
            <a:ext cx="11320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0.014 </a:t>
            </a:r>
            <a:r>
              <a:rPr lang="ru-RU" sz="2000" b="1" dirty="0" smtClean="0"/>
              <a:t>г</a:t>
            </a:r>
            <a:r>
              <a:rPr lang="en-US" sz="2000" b="1" dirty="0" smtClean="0"/>
              <a:t>/</a:t>
            </a:r>
            <a:r>
              <a:rPr lang="ru-RU" sz="2000" b="1" dirty="0" smtClean="0"/>
              <a:t>т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5415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8512" y="4078212"/>
            <a:ext cx="1157076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Есть мнение, что распределение </a:t>
            </a:r>
            <a:r>
              <a:rPr lang="ru-RU" sz="2000" b="1" dirty="0" err="1"/>
              <a:t>Fe</a:t>
            </a:r>
            <a:r>
              <a:rPr lang="ru-RU" sz="2000" b="1" dirty="0"/>
              <a:t> и U в поровом растворе и осадке отражает смену окислительных условий на восстановительные и определяют </a:t>
            </a:r>
            <a:r>
              <a:rPr lang="ru-RU" sz="2000" b="1" dirty="0" smtClean="0"/>
              <a:t>глубину </a:t>
            </a:r>
            <a:r>
              <a:rPr lang="ru-RU" sz="2000" b="1" dirty="0"/>
              <a:t>окси-клина (</a:t>
            </a:r>
            <a:r>
              <a:rPr lang="en-US" sz="2000" b="1" dirty="0"/>
              <a:t>Red</a:t>
            </a:r>
            <a:r>
              <a:rPr lang="ru-RU" sz="2000" b="1" dirty="0"/>
              <a:t>-</a:t>
            </a:r>
            <a:r>
              <a:rPr lang="en-US" sz="2000" b="1" dirty="0"/>
              <a:t>Ox</a:t>
            </a:r>
            <a:r>
              <a:rPr lang="ru-RU" sz="2000" b="1" dirty="0"/>
              <a:t>-</a:t>
            </a:r>
            <a:r>
              <a:rPr lang="en-US" sz="2000" b="1" dirty="0"/>
              <a:t>Cline</a:t>
            </a:r>
            <a:r>
              <a:rPr lang="ru-RU" sz="2000" b="1" dirty="0"/>
              <a:t>) [</a:t>
            </a:r>
            <a:r>
              <a:rPr lang="en-US" sz="2000" b="1" dirty="0" err="1"/>
              <a:t>Mangini</a:t>
            </a:r>
            <a:r>
              <a:rPr lang="en-US" sz="2000" b="1" dirty="0"/>
              <a:t> et al</a:t>
            </a:r>
            <a:r>
              <a:rPr lang="ru-RU" sz="2000" b="1" dirty="0"/>
              <a:t>., 2001]. </a:t>
            </a:r>
            <a:endParaRPr lang="en-US" sz="2000" b="1" dirty="0"/>
          </a:p>
          <a:p>
            <a:r>
              <a:rPr lang="ru-RU" sz="2000" b="1" dirty="0"/>
              <a:t>В </a:t>
            </a:r>
            <a:r>
              <a:rPr lang="ru-RU" sz="2000" b="1" dirty="0" smtClean="0"/>
              <a:t>поровых растворах </a:t>
            </a:r>
            <a:r>
              <a:rPr lang="ru-RU" sz="2000" b="1" dirty="0"/>
              <a:t>пики максимальных содержаний </a:t>
            </a:r>
            <a:r>
              <a:rPr lang="en-US" sz="2000" b="1" dirty="0"/>
              <a:t>Fe</a:t>
            </a:r>
            <a:r>
              <a:rPr lang="ru-RU" sz="2000" b="1" dirty="0"/>
              <a:t> и </a:t>
            </a:r>
            <a:r>
              <a:rPr lang="en-US" sz="2000" b="1" dirty="0"/>
              <a:t>U</a:t>
            </a:r>
            <a:r>
              <a:rPr lang="ru-RU" sz="2000" b="1" dirty="0"/>
              <a:t> не совпадают. По некоторым </a:t>
            </a:r>
            <a:r>
              <a:rPr lang="ru-RU" sz="2000" b="1" dirty="0" err="1"/>
              <a:t>гепотезам</a:t>
            </a:r>
            <a:r>
              <a:rPr lang="ru-RU" sz="2000" b="1" dirty="0"/>
              <a:t>  </a:t>
            </a:r>
            <a:r>
              <a:rPr lang="en-US" sz="2000" b="1" dirty="0"/>
              <a:t>Fe</a:t>
            </a:r>
            <a:r>
              <a:rPr lang="ru-RU" sz="2000" b="1" dirty="0"/>
              <a:t>(</a:t>
            </a:r>
            <a:r>
              <a:rPr lang="en-US" sz="2000" b="1" dirty="0"/>
              <a:t>III</a:t>
            </a:r>
            <a:r>
              <a:rPr lang="ru-RU" sz="2000" b="1" dirty="0"/>
              <a:t>) в восстановительных условиях преобразуется в более растворимый </a:t>
            </a:r>
            <a:r>
              <a:rPr lang="ru-RU" sz="2000" b="1" dirty="0" err="1"/>
              <a:t>Fe</a:t>
            </a:r>
            <a:r>
              <a:rPr lang="ru-RU" sz="2000" b="1" dirty="0"/>
              <a:t>(</a:t>
            </a:r>
            <a:r>
              <a:rPr lang="en-US" sz="2000" b="1" dirty="0"/>
              <a:t>II</a:t>
            </a:r>
            <a:r>
              <a:rPr lang="ru-RU" sz="2000" b="1" dirty="0"/>
              <a:t>), что контролируется глубиной проникновения </a:t>
            </a:r>
            <a:r>
              <a:rPr lang="en-US" sz="2000" b="1" dirty="0"/>
              <a:t>O</a:t>
            </a:r>
            <a:r>
              <a:rPr lang="ru-RU" sz="2000" b="1" baseline="-25000" dirty="0"/>
              <a:t>2</a:t>
            </a:r>
            <a:r>
              <a:rPr lang="ru-RU" sz="2000" b="1" dirty="0"/>
              <a:t> [</a:t>
            </a:r>
            <a:r>
              <a:rPr lang="en-US" sz="2000" b="1" dirty="0" err="1"/>
              <a:t>Klinkhammer</a:t>
            </a:r>
            <a:r>
              <a:rPr lang="ru-RU" sz="2000" b="1" dirty="0"/>
              <a:t>, </a:t>
            </a:r>
            <a:r>
              <a:rPr lang="en-US" sz="2000" b="1" dirty="0"/>
              <a:t>Palmer</a:t>
            </a:r>
            <a:r>
              <a:rPr lang="ru-RU" sz="2000" b="1" dirty="0"/>
              <a:t>, 1991]. Уран, напротив, растворим в присутствии </a:t>
            </a:r>
            <a:r>
              <a:rPr lang="en-US" sz="2000" b="1" dirty="0"/>
              <a:t>O</a:t>
            </a:r>
            <a:r>
              <a:rPr lang="ru-RU" sz="2000" b="1" baseline="-25000" dirty="0"/>
              <a:t>2 </a:t>
            </a:r>
            <a:r>
              <a:rPr lang="ru-RU" sz="2000" b="1" dirty="0"/>
              <a:t>и находится в виде UO</a:t>
            </a:r>
            <a:r>
              <a:rPr lang="ru-RU" sz="2000" b="1" baseline="-25000" dirty="0"/>
              <a:t>2</a:t>
            </a:r>
            <a:r>
              <a:rPr lang="ru-RU" sz="2000" b="1" baseline="30000" dirty="0"/>
              <a:t>2+</a:t>
            </a:r>
            <a:r>
              <a:rPr lang="ru-RU" sz="2000" b="1" dirty="0"/>
              <a:t>(</a:t>
            </a:r>
            <a:r>
              <a:rPr lang="ru-RU" sz="2000" b="1" dirty="0" err="1"/>
              <a:t>уранил</a:t>
            </a:r>
            <a:r>
              <a:rPr lang="ru-RU" sz="2000" b="1" dirty="0"/>
              <a:t>-иона), а в восстановительной обстановке осаждается как UO</a:t>
            </a:r>
            <a:r>
              <a:rPr lang="ru-RU" sz="2000" b="1" baseline="-25000" dirty="0"/>
              <a:t>2</a:t>
            </a:r>
            <a:r>
              <a:rPr lang="ru-RU" sz="2000" b="1" dirty="0"/>
              <a:t> [</a:t>
            </a:r>
            <a:r>
              <a:rPr lang="en-US" sz="2000" b="1" dirty="0"/>
              <a:t>Anderson et al</a:t>
            </a:r>
            <a:r>
              <a:rPr lang="ru-RU" sz="2000" b="1" dirty="0"/>
              <a:t>., 1986].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0313" y="83127"/>
            <a:ext cx="7119607" cy="37640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953996" y="3625632"/>
            <a:ext cx="1924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</a:t>
            </a:r>
            <a:r>
              <a:rPr lang="en-US" dirty="0" err="1" smtClean="0"/>
              <a:t>Vosel</a:t>
            </a:r>
            <a:r>
              <a:rPr lang="en-US" dirty="0" smtClean="0"/>
              <a:t> et al., 2019]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0165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525" y="87086"/>
            <a:ext cx="10649475" cy="58600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2990" y="5947113"/>
            <a:ext cx="12069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Coveney</a:t>
            </a:r>
            <a:r>
              <a:rPr lang="en-US" dirty="0"/>
              <a:t> R. M., </a:t>
            </a:r>
            <a:r>
              <a:rPr lang="en-US" dirty="0" err="1"/>
              <a:t>Pašava</a:t>
            </a:r>
            <a:r>
              <a:rPr lang="en-US" dirty="0"/>
              <a:t> J. Diverse connections between ores and organic matter //Ore Geology Reviews. – 2004. – Т. 24. – №. 1. – С. 1-5.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90430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6328" y="0"/>
            <a:ext cx="115916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Согласно этим данным окси-клин располагается в осадке оз. Солёное на глубине 35-38 см [Лазарева и др., 2017]. Однако, подобное распределение элементов в растворе также объясняется деятельностью сульфат-редуцирующих микроорганизмов [</a:t>
            </a:r>
            <a:r>
              <a:rPr lang="en-US" dirty="0" err="1"/>
              <a:t>Lovley</a:t>
            </a:r>
            <a:r>
              <a:rPr lang="en-US" dirty="0"/>
              <a:t> et al</a:t>
            </a:r>
            <a:r>
              <a:rPr lang="ru-RU" dirty="0"/>
              <a:t>., 1993], многие из которых определяют реакции окисления и/или восстановления элементов с переменной валентностью, в том числе </a:t>
            </a:r>
            <a:r>
              <a:rPr lang="en-US" dirty="0"/>
              <a:t>U</a:t>
            </a:r>
            <a:r>
              <a:rPr lang="ru-RU" dirty="0"/>
              <a:t>, </a:t>
            </a:r>
            <a:r>
              <a:rPr lang="en-US" dirty="0"/>
              <a:t>Fe</a:t>
            </a:r>
            <a:r>
              <a:rPr lang="ru-RU" dirty="0"/>
              <a:t>, </a:t>
            </a:r>
            <a:r>
              <a:rPr lang="en-US" dirty="0" err="1"/>
              <a:t>Mn</a:t>
            </a:r>
            <a:r>
              <a:rPr lang="ru-RU" dirty="0"/>
              <a:t>, </a:t>
            </a:r>
            <a:r>
              <a:rPr lang="en-US" dirty="0"/>
              <a:t>Mo</a:t>
            </a:r>
            <a:r>
              <a:rPr lang="ru-RU" dirty="0"/>
              <a:t> и т.д. [</a:t>
            </a:r>
            <a:r>
              <a:rPr lang="en-US" dirty="0" err="1"/>
              <a:t>Lovley</a:t>
            </a:r>
            <a:r>
              <a:rPr lang="ru-RU" dirty="0"/>
              <a:t>, 1993]. </a:t>
            </a:r>
          </a:p>
          <a:p>
            <a:endParaRPr lang="ru-RU" dirty="0" smtClean="0"/>
          </a:p>
          <a:p>
            <a:r>
              <a:rPr lang="ru-RU" dirty="0"/>
              <a:t>После отбора образцов для микробиологических исследований к веществу, извлечённому из внутренней части осадка (кроме верхних 2х слоёв) добавляли дистиллированную воду дополнительно очищенную на установке </a:t>
            </a:r>
            <a:r>
              <a:rPr lang="ru-RU" dirty="0" err="1"/>
              <a:t>Milli</a:t>
            </a:r>
            <a:r>
              <a:rPr lang="ru-RU" dirty="0"/>
              <a:t>-Q, </a:t>
            </a:r>
            <a:r>
              <a:rPr lang="en-US" dirty="0"/>
              <a:t>Millipore</a:t>
            </a:r>
            <a:r>
              <a:rPr lang="ru-RU" dirty="0"/>
              <a:t> (с </a:t>
            </a:r>
            <a:r>
              <a:rPr lang="ru-RU" dirty="0" err="1"/>
              <a:t>pH</a:t>
            </a:r>
            <a:r>
              <a:rPr lang="ru-RU" dirty="0"/>
              <a:t> 7.3 и </a:t>
            </a:r>
            <a:r>
              <a:rPr lang="en-US" dirty="0"/>
              <a:t>Eh</a:t>
            </a:r>
            <a:r>
              <a:rPr lang="ru-RU" dirty="0"/>
              <a:t> ~ 400 </a:t>
            </a:r>
            <a:r>
              <a:rPr lang="en-US" dirty="0"/>
              <a:t>mV</a:t>
            </a:r>
            <a:r>
              <a:rPr lang="ru-RU" dirty="0"/>
              <a:t>) в пропорции 7.5 мл осадка/5 мл воды. В полученной суспензии измеряли </a:t>
            </a:r>
            <a:r>
              <a:rPr lang="en-US" dirty="0"/>
              <a:t>pH</a:t>
            </a:r>
            <a:r>
              <a:rPr lang="ru-RU" dirty="0"/>
              <a:t> и </a:t>
            </a:r>
            <a:r>
              <a:rPr lang="en-US" dirty="0"/>
              <a:t>Eh</a:t>
            </a:r>
            <a:r>
              <a:rPr lang="ru-RU" dirty="0"/>
              <a:t>. Оставшееся вещество герметично упаковывалось и в стационарных условиях из него отжимался поровый раствор (ПР</a:t>
            </a:r>
            <a:r>
              <a:rPr lang="ru-RU" dirty="0" smtClean="0"/>
              <a:t>). Полученные </a:t>
            </a:r>
            <a:r>
              <a:rPr lang="ru-RU" dirty="0"/>
              <a:t>авторами данные показывают, что </a:t>
            </a:r>
            <a:r>
              <a:rPr lang="en-US" dirty="0"/>
              <a:t>Eh</a:t>
            </a:r>
            <a:r>
              <a:rPr lang="ru-RU" dirty="0"/>
              <a:t> возрастает с глубиной и максимальные содержания </a:t>
            </a:r>
            <a:r>
              <a:rPr lang="en-US" dirty="0"/>
              <a:t>U</a:t>
            </a:r>
            <a:r>
              <a:rPr lang="ru-RU" dirty="0"/>
              <a:t> в поровом растворе приходятся на </a:t>
            </a:r>
            <a:r>
              <a:rPr lang="ru-RU" dirty="0" smtClean="0"/>
              <a:t>восстановительные </a:t>
            </a:r>
            <a:r>
              <a:rPr lang="ru-RU" dirty="0"/>
              <a:t>условия. </a:t>
            </a:r>
          </a:p>
          <a:p>
            <a:endParaRPr lang="ru-RU" dirty="0"/>
          </a:p>
        </p:txBody>
      </p:sp>
      <p:pic>
        <p:nvPicPr>
          <p:cNvPr id="6" name="Рисунок 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93"/>
          <a:stretch/>
        </p:blipFill>
        <p:spPr>
          <a:xfrm>
            <a:off x="1048327" y="3120940"/>
            <a:ext cx="9047018" cy="361141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640945" y="6410036"/>
            <a:ext cx="2697019" cy="4479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009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48" b="39072"/>
          <a:stretch/>
        </p:blipFill>
        <p:spPr>
          <a:xfrm>
            <a:off x="3935845" y="295564"/>
            <a:ext cx="8109527" cy="310341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51709" y="0"/>
            <a:ext cx="2235200" cy="2955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92364" y="355308"/>
            <a:ext cx="384348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В плавающем </a:t>
            </a:r>
            <a:r>
              <a:rPr lang="ru-RU" b="1" dirty="0" err="1"/>
              <a:t>цианобактериальном</a:t>
            </a:r>
            <a:r>
              <a:rPr lang="ru-RU" b="1" dirty="0"/>
              <a:t> сообществе преобладали бактерии типа </a:t>
            </a:r>
            <a:r>
              <a:rPr lang="ru-RU" b="1" i="1" dirty="0" err="1"/>
              <a:t>Proteobacteria</a:t>
            </a:r>
            <a:r>
              <a:rPr lang="ru-RU" b="1" i="1" dirty="0"/>
              <a:t> </a:t>
            </a:r>
            <a:r>
              <a:rPr lang="ru-RU" b="1" dirty="0"/>
              <a:t>(52.4%) с доминированием класса </a:t>
            </a:r>
            <a:r>
              <a:rPr lang="ru-RU" b="1" i="1" dirty="0" err="1"/>
              <a:t>Gammaproteobacteria</a:t>
            </a:r>
            <a:r>
              <a:rPr lang="ru-RU" b="1" dirty="0"/>
              <a:t> (42.9</a:t>
            </a:r>
            <a:r>
              <a:rPr lang="ru-RU" b="1" dirty="0" smtClean="0"/>
              <a:t>%). </a:t>
            </a:r>
            <a:r>
              <a:rPr lang="ru-RU" b="1" dirty="0"/>
              <a:t>На втором месте по численности находились </a:t>
            </a:r>
            <a:r>
              <a:rPr lang="ru-RU" b="1" i="1" dirty="0" err="1"/>
              <a:t>Cyanobacteria</a:t>
            </a:r>
            <a:r>
              <a:rPr lang="ru-RU" b="1" dirty="0"/>
              <a:t> (17,8%), на третьем - </a:t>
            </a:r>
            <a:r>
              <a:rPr lang="ru-RU" b="1" i="1" dirty="0" err="1"/>
              <a:t>Bacteroidetes</a:t>
            </a:r>
            <a:r>
              <a:rPr lang="ru-RU" b="1" dirty="0"/>
              <a:t> (10,7%). В верхних неконсолидированных слоях донного осадка преобладали те же типы бактерий и архей, что и в плавающем </a:t>
            </a:r>
            <a:r>
              <a:rPr lang="ru-RU" b="1" dirty="0" err="1"/>
              <a:t>цианобактериальном</a:t>
            </a:r>
            <a:r>
              <a:rPr lang="ru-RU" b="1" dirty="0"/>
              <a:t> сообществе. Резкая смена состава микробного сообщества наблюдается в уплотнённом осадке. </a:t>
            </a:r>
          </a:p>
        </p:txBody>
      </p:sp>
      <p:pic>
        <p:nvPicPr>
          <p:cNvPr id="8" name="Рисунок 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68"/>
          <a:stretch/>
        </p:blipFill>
        <p:spPr>
          <a:xfrm>
            <a:off x="3786909" y="3487941"/>
            <a:ext cx="8109527" cy="10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0145" y="4701309"/>
            <a:ext cx="116562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В 2011 и 2017 годах состав сообществ отличается, но общие закономерности остаются близкими. В 2017 году на глубине 10-15 см резко возрастает (до 14,4%) количество архей. В данном слое преобладающими типами бактерий являются  </a:t>
            </a:r>
            <a:r>
              <a:rPr lang="en-US" b="1" i="1" dirty="0" err="1"/>
              <a:t>Proteobacteria</a:t>
            </a:r>
            <a:r>
              <a:rPr lang="ru-RU" b="1" dirty="0"/>
              <a:t> (26%), </a:t>
            </a:r>
            <a:r>
              <a:rPr lang="ru-RU" b="1" i="1" dirty="0" err="1"/>
              <a:t>Gemmatimonadetes</a:t>
            </a:r>
            <a:r>
              <a:rPr lang="ru-RU" b="1" dirty="0"/>
              <a:t> (12.3%) и </a:t>
            </a:r>
            <a:r>
              <a:rPr lang="ru-RU" b="1" i="1" dirty="0" err="1"/>
              <a:t>Firmicutes</a:t>
            </a:r>
            <a:r>
              <a:rPr lang="ru-RU" b="1" dirty="0"/>
              <a:t> (10.4%), </a:t>
            </a:r>
            <a:r>
              <a:rPr lang="ru-RU" b="1" dirty="0" smtClean="0"/>
              <a:t>соответственно. </a:t>
            </a:r>
            <a:r>
              <a:rPr lang="ru-RU" b="1" dirty="0"/>
              <a:t>В следующем слое донных отложений 15-18 см самыми многочисленными типами были </a:t>
            </a:r>
            <a:r>
              <a:rPr lang="en-US" b="1" i="1" dirty="0" err="1"/>
              <a:t>Proteobacteria</a:t>
            </a:r>
            <a:r>
              <a:rPr lang="ru-RU" b="1" dirty="0"/>
              <a:t> (34.3%), затем </a:t>
            </a:r>
            <a:r>
              <a:rPr lang="en-US" b="1" i="1" dirty="0" err="1"/>
              <a:t>Gemmatimonadetes</a:t>
            </a:r>
            <a:r>
              <a:rPr lang="ru-RU" b="1" dirty="0"/>
              <a:t> (11,5%) и </a:t>
            </a:r>
            <a:r>
              <a:rPr lang="en-US" b="1" i="1" dirty="0" err="1"/>
              <a:t>Chloroflexi</a:t>
            </a:r>
            <a:r>
              <a:rPr lang="ru-RU" b="1" dirty="0"/>
              <a:t> (9,9%). По-прежнему велико было количество архей (11,1%). </a:t>
            </a:r>
            <a:r>
              <a:rPr lang="ru-RU" b="1" dirty="0" err="1"/>
              <a:t>Superphylum</a:t>
            </a:r>
            <a:r>
              <a:rPr lang="ru-RU" b="1" dirty="0"/>
              <a:t> </a:t>
            </a:r>
            <a:r>
              <a:rPr lang="en-US" b="1" i="1" dirty="0" err="1"/>
              <a:t>Patescibacteria</a:t>
            </a:r>
            <a:r>
              <a:rPr lang="ru-RU" b="1" dirty="0"/>
              <a:t>, а также типы </a:t>
            </a:r>
            <a:r>
              <a:rPr lang="en-US" b="1" i="1" dirty="0" err="1"/>
              <a:t>Actinobacteria</a:t>
            </a:r>
            <a:r>
              <a:rPr lang="ru-RU" b="1" dirty="0"/>
              <a:t>, </a:t>
            </a:r>
            <a:r>
              <a:rPr lang="ru-RU" b="1" i="1" dirty="0" err="1"/>
              <a:t>Bacteroidetes</a:t>
            </a:r>
            <a:r>
              <a:rPr lang="ru-RU" b="1" i="1" dirty="0"/>
              <a:t>, </a:t>
            </a:r>
            <a:r>
              <a:rPr lang="ru-RU" b="1" i="1" dirty="0" err="1"/>
              <a:t>Planctomycetes</a:t>
            </a:r>
            <a:r>
              <a:rPr lang="ru-RU" b="1" i="1" dirty="0"/>
              <a:t> </a:t>
            </a:r>
            <a:r>
              <a:rPr lang="ru-RU" b="1" dirty="0"/>
              <a:t>и </a:t>
            </a:r>
            <a:r>
              <a:rPr lang="ru-RU" b="1" i="1" dirty="0" err="1"/>
              <a:t>Caldatribacteriota</a:t>
            </a:r>
            <a:r>
              <a:rPr lang="ru-RU" b="1" dirty="0"/>
              <a:t> занимали долю</a:t>
            </a:r>
            <a:r>
              <a:rPr lang="ru-RU" b="1" i="1" dirty="0"/>
              <a:t> </a:t>
            </a:r>
            <a:r>
              <a:rPr lang="ru-RU" b="1" dirty="0"/>
              <a:t>от 2 до 5.3%.</a:t>
            </a: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15772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52554"/>
            <a:ext cx="416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V</a:t>
            </a:r>
            <a:r>
              <a:rPr lang="ru-RU" sz="2400" b="1" dirty="0" smtClean="0"/>
              <a:t>,</a:t>
            </a:r>
            <a:r>
              <a:rPr lang="en-US" sz="2400" b="1" dirty="0" smtClean="0"/>
              <a:t> </a:t>
            </a:r>
            <a:r>
              <a:rPr lang="ru-RU" sz="2400" b="1" dirty="0" err="1" smtClean="0"/>
              <a:t>Ni</a:t>
            </a:r>
            <a:r>
              <a:rPr lang="ru-RU" sz="2400" b="1" dirty="0"/>
              <a:t>, </a:t>
            </a:r>
            <a:r>
              <a:rPr lang="ru-RU" sz="2400" b="1" dirty="0" err="1" smtClean="0"/>
              <a:t>Cu</a:t>
            </a:r>
            <a:r>
              <a:rPr lang="en-US" sz="2400" b="1" dirty="0" smtClean="0"/>
              <a:t>, </a:t>
            </a:r>
            <a:r>
              <a:rPr lang="ru-RU" sz="2400" b="1" dirty="0" err="1" smtClean="0"/>
              <a:t>Zn</a:t>
            </a:r>
            <a:r>
              <a:rPr lang="ru-RU" sz="2400" b="1" dirty="0"/>
              <a:t>, </a:t>
            </a:r>
            <a:r>
              <a:rPr lang="ru-RU" sz="2400" b="1" dirty="0" err="1"/>
              <a:t>Mo</a:t>
            </a:r>
            <a:r>
              <a:rPr lang="ru-RU" sz="2400" b="1" dirty="0" smtClean="0"/>
              <a:t>,</a:t>
            </a:r>
            <a:r>
              <a:rPr lang="en-US" sz="2400" b="1" dirty="0" smtClean="0"/>
              <a:t> </a:t>
            </a:r>
            <a:r>
              <a:rPr lang="ru-RU" sz="2400" b="1" dirty="0" err="1" smtClean="0"/>
              <a:t>Cr</a:t>
            </a:r>
            <a:r>
              <a:rPr lang="ru-RU" sz="2400" b="1" dirty="0"/>
              <a:t>, </a:t>
            </a:r>
            <a:r>
              <a:rPr lang="ru-RU" sz="2400" b="1" dirty="0" err="1" smtClean="0"/>
              <a:t>Sb</a:t>
            </a:r>
            <a:r>
              <a:rPr lang="ru-RU" sz="2400" b="1" dirty="0"/>
              <a:t>, </a:t>
            </a:r>
            <a:r>
              <a:rPr lang="ru-RU" sz="2400" b="1" dirty="0" err="1" smtClean="0"/>
              <a:t>Pb</a:t>
            </a:r>
            <a:endParaRPr lang="ru-RU" sz="2400" b="1" dirty="0" smtClean="0"/>
          </a:p>
          <a:p>
            <a:endParaRPr lang="ru-RU" sz="2400" b="1" dirty="0" smtClean="0"/>
          </a:p>
          <a:p>
            <a:r>
              <a:rPr lang="ru-RU" sz="2400" b="1" dirty="0" smtClean="0"/>
              <a:t>U</a:t>
            </a:r>
            <a:r>
              <a:rPr lang="en-US" sz="2400" b="1" dirty="0" smtClean="0"/>
              <a:t>, </a:t>
            </a:r>
            <a:r>
              <a:rPr lang="ru-RU" sz="2400" b="1" dirty="0" err="1" smtClean="0"/>
              <a:t>Se</a:t>
            </a:r>
            <a:r>
              <a:rPr lang="en-US" sz="2400" b="1" dirty="0" smtClean="0"/>
              <a:t>, </a:t>
            </a:r>
            <a:r>
              <a:rPr lang="ru-RU" sz="2400" b="1" dirty="0" err="1" smtClean="0"/>
              <a:t>As</a:t>
            </a:r>
            <a:r>
              <a:rPr lang="en-US" sz="2400" b="1" dirty="0" smtClean="0"/>
              <a:t>, </a:t>
            </a:r>
            <a:r>
              <a:rPr lang="ru-RU" sz="2400" b="1" dirty="0" err="1" smtClean="0"/>
              <a:t>Hg</a:t>
            </a:r>
            <a:r>
              <a:rPr lang="en-US" sz="2400" b="1" dirty="0" smtClean="0"/>
              <a:t>,</a:t>
            </a:r>
            <a:r>
              <a:rPr lang="ru-RU" sz="2400" b="1" dirty="0" smtClean="0"/>
              <a:t> PGE</a:t>
            </a:r>
            <a:r>
              <a:rPr lang="ru-RU" sz="2400" b="1" dirty="0"/>
              <a:t>, </a:t>
            </a:r>
            <a:r>
              <a:rPr lang="ru-RU" sz="2400" b="1" dirty="0" err="1" smtClean="0"/>
              <a:t>Au</a:t>
            </a:r>
            <a:r>
              <a:rPr lang="ru-RU" sz="2400" b="1" dirty="0" smtClean="0"/>
              <a:t>, </a:t>
            </a:r>
            <a:r>
              <a:rPr lang="ru-RU" sz="2400" b="1" dirty="0" err="1"/>
              <a:t>Re</a:t>
            </a:r>
            <a:r>
              <a:rPr lang="ru-RU" sz="2400" b="1" dirty="0"/>
              <a:t>, </a:t>
            </a:r>
            <a:r>
              <a:rPr lang="ru-RU" sz="2400" b="1" dirty="0" err="1" smtClean="0"/>
              <a:t>Os</a:t>
            </a:r>
            <a:endParaRPr lang="ru-RU" sz="2400" b="1" dirty="0"/>
          </a:p>
        </p:txBody>
      </p:sp>
      <p:pic>
        <p:nvPicPr>
          <p:cNvPr id="3" name="Picture 5" descr="Захват-3"/>
          <p:cNvPicPr>
            <a:picLocks noChangeAspect="1" noChangeArrowheads="1"/>
          </p:cNvPicPr>
          <p:nvPr/>
        </p:nvPicPr>
        <p:blipFill rotWithShape="1">
          <a:blip r:embed="rId2" cstate="print"/>
          <a:srcRect l="1210" t="10775" r="3297" b="7632"/>
          <a:stretch/>
        </p:blipFill>
        <p:spPr bwMode="auto">
          <a:xfrm>
            <a:off x="4248727" y="44670"/>
            <a:ext cx="7416801" cy="5469777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21821" y="1448395"/>
            <a:ext cx="4126905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Элементы переходных металлов </a:t>
            </a:r>
            <a:r>
              <a:rPr lang="ru-RU" sz="2000" b="1" dirty="0">
                <a:solidFill>
                  <a:srgbClr val="00B050"/>
                </a:solidFill>
              </a:rPr>
              <a:t>V, </a:t>
            </a:r>
            <a:r>
              <a:rPr lang="ru-RU" sz="2000" b="1" dirty="0" err="1">
                <a:solidFill>
                  <a:srgbClr val="00B050"/>
                </a:solidFill>
              </a:rPr>
              <a:t>Mo</a:t>
            </a:r>
            <a:r>
              <a:rPr lang="ru-RU" sz="2000" b="1" dirty="0"/>
              <a:t>, </a:t>
            </a:r>
            <a:r>
              <a:rPr lang="ru-RU" sz="2000" b="1" dirty="0">
                <a:solidFill>
                  <a:srgbClr val="00B050"/>
                </a:solidFill>
              </a:rPr>
              <a:t>W, </a:t>
            </a:r>
            <a:r>
              <a:rPr lang="ru-RU" sz="2000" b="1" dirty="0" err="1">
                <a:solidFill>
                  <a:srgbClr val="00B050"/>
                </a:solidFill>
              </a:rPr>
              <a:t>Mn</a:t>
            </a:r>
            <a:r>
              <a:rPr lang="ru-RU" sz="2000" b="1" dirty="0">
                <a:solidFill>
                  <a:srgbClr val="00B050"/>
                </a:solidFill>
              </a:rPr>
              <a:t>, </a:t>
            </a:r>
            <a:r>
              <a:rPr lang="ru-RU" sz="2000" b="1" dirty="0" err="1">
                <a:solidFill>
                  <a:srgbClr val="00B050"/>
                </a:solidFill>
              </a:rPr>
              <a:t>Fe</a:t>
            </a:r>
            <a:r>
              <a:rPr lang="ru-RU" sz="2000" b="1" dirty="0">
                <a:solidFill>
                  <a:srgbClr val="00B050"/>
                </a:solidFill>
              </a:rPr>
              <a:t>, </a:t>
            </a:r>
            <a:r>
              <a:rPr lang="ru-RU" sz="2000" b="1" dirty="0" err="1">
                <a:solidFill>
                  <a:srgbClr val="00B050"/>
                </a:solidFill>
              </a:rPr>
              <a:t>Co</a:t>
            </a:r>
            <a:r>
              <a:rPr lang="ru-RU" sz="2000" b="1" dirty="0">
                <a:solidFill>
                  <a:srgbClr val="00B050"/>
                </a:solidFill>
              </a:rPr>
              <a:t>, </a:t>
            </a:r>
            <a:r>
              <a:rPr lang="ru-RU" sz="2000" b="1" dirty="0" err="1">
                <a:solidFill>
                  <a:srgbClr val="00B050"/>
                </a:solidFill>
              </a:rPr>
              <a:t>Ni</a:t>
            </a:r>
            <a:r>
              <a:rPr lang="ru-RU" sz="2000" b="1" dirty="0">
                <a:solidFill>
                  <a:srgbClr val="00B050"/>
                </a:solidFill>
              </a:rPr>
              <a:t>, </a:t>
            </a:r>
            <a:r>
              <a:rPr lang="ru-RU" sz="2000" b="1" dirty="0" err="1">
                <a:solidFill>
                  <a:srgbClr val="00B050"/>
                </a:solidFill>
              </a:rPr>
              <a:t>Cu</a:t>
            </a:r>
            <a:r>
              <a:rPr lang="ru-RU" sz="2000" b="1" dirty="0">
                <a:solidFill>
                  <a:srgbClr val="00B050"/>
                </a:solidFill>
              </a:rPr>
              <a:t> и </a:t>
            </a:r>
            <a:r>
              <a:rPr lang="ru-RU" sz="2000" b="1" dirty="0" err="1">
                <a:solidFill>
                  <a:srgbClr val="00B050"/>
                </a:solidFill>
              </a:rPr>
              <a:t>Zn</a:t>
            </a:r>
            <a:r>
              <a:rPr lang="ru-RU" sz="2000" b="1" dirty="0"/>
              <a:t> служат осмотическими регуляторами, структурным клеем и каталитическими центрами сотен клеточных реакций. Более одной трети всех охарактеризованных ферментов являются </a:t>
            </a:r>
            <a:r>
              <a:rPr lang="ru-RU" sz="2000" b="1" dirty="0" err="1"/>
              <a:t>металлоферментами</a:t>
            </a:r>
            <a:r>
              <a:rPr lang="ru-RU" sz="2000" b="1" dirty="0"/>
              <a:t>. </a:t>
            </a:r>
            <a:endParaRPr lang="ru-RU" sz="2000" b="1" dirty="0" smtClean="0"/>
          </a:p>
          <a:p>
            <a:endParaRPr lang="en-US" sz="2000" b="1" dirty="0" smtClean="0"/>
          </a:p>
          <a:p>
            <a:r>
              <a:rPr lang="ru-RU" sz="2000" b="1" dirty="0" smtClean="0"/>
              <a:t>Поскольку </a:t>
            </a:r>
            <a:r>
              <a:rPr lang="ru-RU" sz="2000" b="1" dirty="0"/>
              <a:t>микроорганизмы являются ключевыми </a:t>
            </a:r>
            <a:r>
              <a:rPr lang="ru-RU" sz="2000" b="1" dirty="0" smtClean="0"/>
              <a:t>агентами циклов углерода</a:t>
            </a:r>
            <a:r>
              <a:rPr lang="ru-RU" sz="2000" b="1" dirty="0"/>
              <a:t>, </a:t>
            </a:r>
            <a:r>
              <a:rPr lang="ru-RU" sz="2000" b="1" dirty="0" smtClean="0"/>
              <a:t>азота</a:t>
            </a:r>
            <a:r>
              <a:rPr lang="ru-RU" sz="2000" b="1" dirty="0"/>
              <a:t>, </a:t>
            </a:r>
            <a:r>
              <a:rPr lang="ru-RU" sz="2000" b="1" dirty="0" smtClean="0"/>
              <a:t>серы, </a:t>
            </a:r>
            <a:r>
              <a:rPr lang="ru-RU" sz="2000" b="1" dirty="0"/>
              <a:t>бактериальные ферменты, содержащие </a:t>
            </a:r>
            <a:r>
              <a:rPr lang="en-US" sz="2000" b="1" dirty="0" smtClean="0">
                <a:solidFill>
                  <a:srgbClr val="00B050"/>
                </a:solidFill>
              </a:rPr>
              <a:t>Fe</a:t>
            </a:r>
            <a:r>
              <a:rPr lang="ru-RU" sz="2000" b="1" dirty="0" smtClean="0">
                <a:solidFill>
                  <a:srgbClr val="00B050"/>
                </a:solidFill>
              </a:rPr>
              <a:t>, </a:t>
            </a:r>
            <a:r>
              <a:rPr lang="en-US" sz="2000" b="1" dirty="0" smtClean="0">
                <a:solidFill>
                  <a:srgbClr val="00B050"/>
                </a:solidFill>
              </a:rPr>
              <a:t>Mo</a:t>
            </a:r>
            <a:r>
              <a:rPr lang="ru-RU" sz="2000" b="1" dirty="0" smtClean="0">
                <a:solidFill>
                  <a:srgbClr val="00B050"/>
                </a:solidFill>
              </a:rPr>
              <a:t>, </a:t>
            </a:r>
            <a:r>
              <a:rPr lang="en-US" sz="2000" b="1" dirty="0" err="1" smtClean="0">
                <a:solidFill>
                  <a:srgbClr val="00B050"/>
                </a:solidFill>
              </a:rPr>
              <a:t>Mn</a:t>
            </a:r>
            <a:r>
              <a:rPr lang="ru-RU" sz="2000" b="1" dirty="0" smtClean="0">
                <a:solidFill>
                  <a:srgbClr val="00B050"/>
                </a:solidFill>
              </a:rPr>
              <a:t>, </a:t>
            </a:r>
            <a:r>
              <a:rPr lang="en-US" sz="2000" b="1" dirty="0" smtClean="0">
                <a:solidFill>
                  <a:srgbClr val="00B050"/>
                </a:solidFill>
              </a:rPr>
              <a:t>Ni</a:t>
            </a:r>
            <a:r>
              <a:rPr lang="ru-RU" sz="2000" b="1" dirty="0" smtClean="0">
                <a:solidFill>
                  <a:srgbClr val="00B050"/>
                </a:solidFill>
              </a:rPr>
              <a:t> </a:t>
            </a:r>
            <a:r>
              <a:rPr lang="ru-RU" sz="2000" b="1" dirty="0"/>
              <a:t>и </a:t>
            </a:r>
            <a:r>
              <a:rPr lang="en-US" sz="2000" b="1" dirty="0" smtClean="0">
                <a:solidFill>
                  <a:srgbClr val="00B050"/>
                </a:solidFill>
              </a:rPr>
              <a:t>Cu</a:t>
            </a:r>
            <a:r>
              <a:rPr lang="ru-RU" sz="2000" b="1" dirty="0" smtClean="0"/>
              <a:t>, </a:t>
            </a:r>
            <a:r>
              <a:rPr lang="ru-RU" sz="2000" b="1" dirty="0"/>
              <a:t>являются агентами, ответственными за их круговорот</a:t>
            </a:r>
            <a:r>
              <a:rPr lang="ru-RU" sz="2000" b="1" dirty="0" smtClean="0"/>
              <a:t>.</a:t>
            </a:r>
            <a:endParaRPr lang="ru-RU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070764" y="58835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513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52554"/>
            <a:ext cx="416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V</a:t>
            </a:r>
            <a:r>
              <a:rPr lang="ru-RU" sz="2400" b="1" dirty="0" smtClean="0"/>
              <a:t>,</a:t>
            </a:r>
            <a:r>
              <a:rPr lang="en-US" sz="2400" b="1" dirty="0" smtClean="0"/>
              <a:t> </a:t>
            </a:r>
            <a:r>
              <a:rPr lang="ru-RU" sz="2400" b="1" dirty="0" err="1" smtClean="0"/>
              <a:t>Ni</a:t>
            </a:r>
            <a:r>
              <a:rPr lang="ru-RU" sz="2400" b="1" dirty="0"/>
              <a:t>, </a:t>
            </a:r>
            <a:r>
              <a:rPr lang="ru-RU" sz="2400" b="1" dirty="0" err="1" smtClean="0"/>
              <a:t>Cu</a:t>
            </a:r>
            <a:r>
              <a:rPr lang="en-US" sz="2400" b="1" dirty="0" smtClean="0"/>
              <a:t>, </a:t>
            </a:r>
            <a:r>
              <a:rPr lang="ru-RU" sz="2400" b="1" dirty="0" err="1" smtClean="0"/>
              <a:t>Zn</a:t>
            </a:r>
            <a:r>
              <a:rPr lang="ru-RU" sz="2400" b="1" dirty="0"/>
              <a:t>, </a:t>
            </a:r>
            <a:r>
              <a:rPr lang="ru-RU" sz="2400" b="1" dirty="0" err="1"/>
              <a:t>Mo</a:t>
            </a:r>
            <a:r>
              <a:rPr lang="ru-RU" sz="2400" b="1" dirty="0" smtClean="0"/>
              <a:t>,</a:t>
            </a:r>
            <a:r>
              <a:rPr lang="en-US" sz="2400" b="1" dirty="0" smtClean="0"/>
              <a:t> </a:t>
            </a:r>
            <a:r>
              <a:rPr lang="ru-RU" sz="2400" b="1" dirty="0" err="1" smtClean="0"/>
              <a:t>Cr</a:t>
            </a:r>
            <a:r>
              <a:rPr lang="ru-RU" sz="2400" b="1" dirty="0"/>
              <a:t>, </a:t>
            </a:r>
            <a:r>
              <a:rPr lang="ru-RU" sz="2400" b="1" dirty="0" err="1" smtClean="0"/>
              <a:t>Sb</a:t>
            </a:r>
            <a:r>
              <a:rPr lang="ru-RU" sz="2400" b="1" dirty="0"/>
              <a:t>, </a:t>
            </a:r>
            <a:r>
              <a:rPr lang="ru-RU" sz="2400" b="1" dirty="0" err="1" smtClean="0"/>
              <a:t>Pb</a:t>
            </a:r>
            <a:endParaRPr lang="ru-RU" sz="2400" b="1" dirty="0" smtClean="0"/>
          </a:p>
          <a:p>
            <a:endParaRPr lang="ru-RU" sz="2400" b="1" dirty="0" smtClean="0"/>
          </a:p>
          <a:p>
            <a:r>
              <a:rPr lang="ru-RU" sz="2400" b="1" dirty="0" smtClean="0"/>
              <a:t>U</a:t>
            </a:r>
            <a:r>
              <a:rPr lang="en-US" sz="2400" b="1" dirty="0" smtClean="0"/>
              <a:t>, </a:t>
            </a:r>
            <a:r>
              <a:rPr lang="ru-RU" sz="2400" b="1" dirty="0" err="1" smtClean="0"/>
              <a:t>Se</a:t>
            </a:r>
            <a:r>
              <a:rPr lang="en-US" sz="2400" b="1" dirty="0" smtClean="0"/>
              <a:t>, </a:t>
            </a:r>
            <a:r>
              <a:rPr lang="ru-RU" sz="2400" b="1" dirty="0" err="1" smtClean="0"/>
              <a:t>As</a:t>
            </a:r>
            <a:r>
              <a:rPr lang="en-US" sz="2400" b="1" dirty="0" smtClean="0"/>
              <a:t>, </a:t>
            </a:r>
            <a:r>
              <a:rPr lang="ru-RU" sz="2400" b="1" dirty="0" err="1" smtClean="0"/>
              <a:t>Hg</a:t>
            </a:r>
            <a:r>
              <a:rPr lang="en-US" sz="2400" b="1" dirty="0" smtClean="0"/>
              <a:t>,</a:t>
            </a:r>
            <a:r>
              <a:rPr lang="ru-RU" sz="2400" b="1" dirty="0" smtClean="0"/>
              <a:t> PGE</a:t>
            </a:r>
            <a:r>
              <a:rPr lang="ru-RU" sz="2400" b="1" dirty="0"/>
              <a:t>, </a:t>
            </a:r>
            <a:r>
              <a:rPr lang="ru-RU" sz="2400" b="1" dirty="0" err="1" smtClean="0"/>
              <a:t>Au</a:t>
            </a:r>
            <a:r>
              <a:rPr lang="ru-RU" sz="2400" b="1" dirty="0" smtClean="0"/>
              <a:t>, </a:t>
            </a:r>
            <a:r>
              <a:rPr lang="ru-RU" sz="2400" b="1" dirty="0" err="1"/>
              <a:t>Re</a:t>
            </a:r>
            <a:r>
              <a:rPr lang="ru-RU" sz="2400" b="1" dirty="0"/>
              <a:t>, </a:t>
            </a:r>
            <a:r>
              <a:rPr lang="ru-RU" sz="2400" b="1" dirty="0" err="1" smtClean="0"/>
              <a:t>Os</a:t>
            </a:r>
            <a:endParaRPr lang="ru-RU" sz="2400" b="1" dirty="0"/>
          </a:p>
        </p:txBody>
      </p:sp>
      <p:pic>
        <p:nvPicPr>
          <p:cNvPr id="3" name="Picture 5" descr="Захват-3"/>
          <p:cNvPicPr>
            <a:picLocks noChangeAspect="1" noChangeArrowheads="1"/>
          </p:cNvPicPr>
          <p:nvPr/>
        </p:nvPicPr>
        <p:blipFill rotWithShape="1">
          <a:blip r:embed="rId2" cstate="print"/>
          <a:srcRect l="1210" t="10775" r="3297" b="7632"/>
          <a:stretch/>
        </p:blipFill>
        <p:spPr bwMode="auto">
          <a:xfrm>
            <a:off x="4248727" y="44670"/>
            <a:ext cx="7416801" cy="546977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070764" y="58835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20073" y="1450110"/>
            <a:ext cx="4248727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dirty="0" smtClean="0"/>
              <a:t>Известны микроорганизмы используют элементы </a:t>
            </a:r>
            <a:r>
              <a:rPr lang="ru-RU" sz="2000" b="1" dirty="0"/>
              <a:t>с переменной валентностью, получая энергию в процессе окисления/восстановления (например, </a:t>
            </a:r>
            <a:r>
              <a:rPr lang="en-US" sz="2000" b="1" dirty="0">
                <a:solidFill>
                  <a:srgbClr val="FF0000"/>
                </a:solidFill>
              </a:rPr>
              <a:t>As</a:t>
            </a:r>
            <a:r>
              <a:rPr lang="ru-RU" sz="2000" b="1" dirty="0">
                <a:solidFill>
                  <a:srgbClr val="FF0000"/>
                </a:solidFill>
              </a:rPr>
              <a:t>(</a:t>
            </a:r>
            <a:r>
              <a:rPr lang="en-US" sz="2000" b="1" dirty="0">
                <a:solidFill>
                  <a:srgbClr val="FF0000"/>
                </a:solidFill>
              </a:rPr>
              <a:t>III</a:t>
            </a:r>
            <a:r>
              <a:rPr lang="ru-RU" sz="2000" b="1" dirty="0">
                <a:solidFill>
                  <a:srgbClr val="FF0000"/>
                </a:solidFill>
              </a:rPr>
              <a:t>/</a:t>
            </a:r>
            <a:r>
              <a:rPr lang="en-US" sz="2000" b="1" dirty="0">
                <a:solidFill>
                  <a:srgbClr val="FF0000"/>
                </a:solidFill>
              </a:rPr>
              <a:t>V</a:t>
            </a:r>
            <a:r>
              <a:rPr lang="ru-RU" sz="2000" b="1" dirty="0">
                <a:solidFill>
                  <a:srgbClr val="FF0000"/>
                </a:solidFill>
              </a:rPr>
              <a:t>), </a:t>
            </a:r>
            <a:r>
              <a:rPr lang="en-US" sz="2000" b="1" dirty="0">
                <a:solidFill>
                  <a:srgbClr val="FF0000"/>
                </a:solidFill>
              </a:rPr>
              <a:t>Fe</a:t>
            </a:r>
            <a:r>
              <a:rPr lang="ru-RU" sz="2000" b="1" dirty="0">
                <a:solidFill>
                  <a:srgbClr val="FF0000"/>
                </a:solidFill>
              </a:rPr>
              <a:t>(</a:t>
            </a:r>
            <a:r>
              <a:rPr lang="en-US" sz="2000" b="1" dirty="0">
                <a:solidFill>
                  <a:srgbClr val="FF0000"/>
                </a:solidFill>
              </a:rPr>
              <a:t>II</a:t>
            </a:r>
            <a:r>
              <a:rPr lang="ru-RU" sz="2000" b="1" dirty="0">
                <a:solidFill>
                  <a:srgbClr val="FF0000"/>
                </a:solidFill>
              </a:rPr>
              <a:t>/</a:t>
            </a:r>
            <a:r>
              <a:rPr lang="en-US" sz="2000" b="1" dirty="0">
                <a:solidFill>
                  <a:srgbClr val="FF0000"/>
                </a:solidFill>
              </a:rPr>
              <a:t>III</a:t>
            </a:r>
            <a:r>
              <a:rPr lang="ru-RU" sz="2000" b="1" dirty="0">
                <a:solidFill>
                  <a:srgbClr val="FF0000"/>
                </a:solidFill>
              </a:rPr>
              <a:t>), </a:t>
            </a:r>
            <a:r>
              <a:rPr lang="en-US" sz="2000" b="1" dirty="0" err="1">
                <a:solidFill>
                  <a:srgbClr val="FF0000"/>
                </a:solidFill>
              </a:rPr>
              <a:t>Mn</a:t>
            </a:r>
            <a:r>
              <a:rPr lang="ru-RU" sz="2000" b="1" dirty="0">
                <a:solidFill>
                  <a:srgbClr val="FF0000"/>
                </a:solidFill>
              </a:rPr>
              <a:t>(</a:t>
            </a:r>
            <a:r>
              <a:rPr lang="en-US" sz="2000" b="1" dirty="0">
                <a:solidFill>
                  <a:srgbClr val="FF0000"/>
                </a:solidFill>
              </a:rPr>
              <a:t>II</a:t>
            </a:r>
            <a:r>
              <a:rPr lang="ru-RU" sz="2000" b="1" dirty="0">
                <a:solidFill>
                  <a:srgbClr val="FF0000"/>
                </a:solidFill>
              </a:rPr>
              <a:t>/</a:t>
            </a:r>
            <a:r>
              <a:rPr lang="en-US" sz="2000" b="1" dirty="0">
                <a:solidFill>
                  <a:srgbClr val="FF0000"/>
                </a:solidFill>
              </a:rPr>
              <a:t>IV</a:t>
            </a:r>
            <a:r>
              <a:rPr lang="ru-RU" sz="2000" b="1" dirty="0">
                <a:solidFill>
                  <a:srgbClr val="FF0000"/>
                </a:solidFill>
              </a:rPr>
              <a:t>), </a:t>
            </a:r>
            <a:r>
              <a:rPr lang="en-US" sz="2000" b="1" dirty="0">
                <a:solidFill>
                  <a:srgbClr val="FF0000"/>
                </a:solidFill>
              </a:rPr>
              <a:t>V</a:t>
            </a:r>
            <a:r>
              <a:rPr lang="ru-RU" sz="2000" b="1" dirty="0">
                <a:solidFill>
                  <a:srgbClr val="FF0000"/>
                </a:solidFill>
              </a:rPr>
              <a:t>(</a:t>
            </a:r>
            <a:r>
              <a:rPr lang="en-US" sz="2000" b="1" dirty="0">
                <a:solidFill>
                  <a:srgbClr val="FF0000"/>
                </a:solidFill>
              </a:rPr>
              <a:t>IV</a:t>
            </a:r>
            <a:r>
              <a:rPr lang="ru-RU" sz="2000" b="1" dirty="0">
                <a:solidFill>
                  <a:srgbClr val="FF0000"/>
                </a:solidFill>
              </a:rPr>
              <a:t>/</a:t>
            </a:r>
            <a:r>
              <a:rPr lang="en-US" sz="2000" b="1" dirty="0">
                <a:solidFill>
                  <a:srgbClr val="FF0000"/>
                </a:solidFill>
              </a:rPr>
              <a:t>V</a:t>
            </a:r>
            <a:r>
              <a:rPr lang="ru-RU" sz="2000" b="1" dirty="0">
                <a:solidFill>
                  <a:srgbClr val="FF0000"/>
                </a:solidFill>
              </a:rPr>
              <a:t>), </a:t>
            </a:r>
            <a:r>
              <a:rPr lang="en-US" sz="2000" b="1" dirty="0">
                <a:solidFill>
                  <a:srgbClr val="FF0000"/>
                </a:solidFill>
              </a:rPr>
              <a:t>Se</a:t>
            </a:r>
            <a:r>
              <a:rPr lang="ru-RU" sz="2000" b="1" dirty="0">
                <a:solidFill>
                  <a:srgbClr val="FF0000"/>
                </a:solidFill>
              </a:rPr>
              <a:t>(</a:t>
            </a:r>
            <a:r>
              <a:rPr lang="en-US" sz="2000" b="1" dirty="0">
                <a:solidFill>
                  <a:srgbClr val="FF0000"/>
                </a:solidFill>
              </a:rPr>
              <a:t>IV</a:t>
            </a:r>
            <a:r>
              <a:rPr lang="ru-RU" sz="2000" b="1" dirty="0">
                <a:solidFill>
                  <a:srgbClr val="FF0000"/>
                </a:solidFill>
              </a:rPr>
              <a:t>/</a:t>
            </a:r>
            <a:r>
              <a:rPr lang="en-US" sz="2000" b="1" dirty="0">
                <a:solidFill>
                  <a:srgbClr val="FF0000"/>
                </a:solidFill>
              </a:rPr>
              <a:t>VI</a:t>
            </a:r>
            <a:r>
              <a:rPr lang="ru-RU" sz="2000" b="1" dirty="0">
                <a:solidFill>
                  <a:srgbClr val="FF0000"/>
                </a:solidFill>
              </a:rPr>
              <a:t>), </a:t>
            </a:r>
            <a:r>
              <a:rPr lang="en-US" sz="2000" b="1" dirty="0">
                <a:solidFill>
                  <a:srgbClr val="FF0000"/>
                </a:solidFill>
              </a:rPr>
              <a:t>U</a:t>
            </a:r>
            <a:r>
              <a:rPr lang="ru-RU" sz="2000" b="1" dirty="0">
                <a:solidFill>
                  <a:srgbClr val="FF0000"/>
                </a:solidFill>
              </a:rPr>
              <a:t>(</a:t>
            </a:r>
            <a:r>
              <a:rPr lang="en-US" sz="2000" b="1" dirty="0">
                <a:solidFill>
                  <a:srgbClr val="FF0000"/>
                </a:solidFill>
              </a:rPr>
              <a:t>IV</a:t>
            </a:r>
            <a:r>
              <a:rPr lang="ru-RU" sz="2000" b="1" dirty="0">
                <a:solidFill>
                  <a:srgbClr val="FF0000"/>
                </a:solidFill>
              </a:rPr>
              <a:t>/</a:t>
            </a:r>
            <a:r>
              <a:rPr lang="en-US" sz="2000" b="1" dirty="0">
                <a:solidFill>
                  <a:srgbClr val="FF0000"/>
                </a:solidFill>
              </a:rPr>
              <a:t>VI</a:t>
            </a:r>
            <a:r>
              <a:rPr lang="ru-RU" sz="2000" b="1" dirty="0"/>
              <a:t>); </a:t>
            </a:r>
            <a:r>
              <a:rPr lang="en-US" sz="2000" b="1" dirty="0" err="1"/>
              <a:t>Tebo</a:t>
            </a:r>
            <a:r>
              <a:rPr lang="en-US" sz="2000" b="1" dirty="0"/>
              <a:t> and Obraztsova</a:t>
            </a:r>
            <a:r>
              <a:rPr lang="ru-RU" sz="2000" b="1" dirty="0"/>
              <a:t>, 1998; </a:t>
            </a:r>
            <a:r>
              <a:rPr lang="en-US" sz="2000" b="1" dirty="0" err="1"/>
              <a:t>Stolz</a:t>
            </a:r>
            <a:r>
              <a:rPr lang="en-US" sz="2000" b="1" dirty="0"/>
              <a:t> and </a:t>
            </a:r>
            <a:r>
              <a:rPr lang="en-US" sz="2000" b="1" dirty="0" err="1"/>
              <a:t>Oremland</a:t>
            </a:r>
            <a:r>
              <a:rPr lang="ru-RU" sz="2000" b="1" dirty="0"/>
              <a:t>, 1999; </a:t>
            </a:r>
            <a:r>
              <a:rPr lang="en-US" sz="2000" b="1" dirty="0"/>
              <a:t>Ehrlich</a:t>
            </a:r>
            <a:r>
              <a:rPr lang="ru-RU" sz="2000" b="1" dirty="0"/>
              <a:t>, 2002; </a:t>
            </a:r>
            <a:r>
              <a:rPr lang="en-US" sz="2000" b="1" dirty="0"/>
              <a:t>Lloyd</a:t>
            </a:r>
            <a:r>
              <a:rPr lang="ru-RU" sz="2000" b="1" dirty="0"/>
              <a:t>, 2003; </a:t>
            </a:r>
            <a:r>
              <a:rPr lang="en-US" sz="2000" b="1" dirty="0" err="1"/>
              <a:t>Tebo</a:t>
            </a:r>
            <a:r>
              <a:rPr lang="en-US" sz="2000" b="1" dirty="0"/>
              <a:t> et al</a:t>
            </a:r>
            <a:r>
              <a:rPr lang="ru-RU" sz="2000" b="1" dirty="0"/>
              <a:t>., 2005; </a:t>
            </a:r>
            <a:r>
              <a:rPr lang="en-US" sz="2000" b="1" dirty="0"/>
              <a:t>Madigan and </a:t>
            </a:r>
            <a:r>
              <a:rPr lang="en-US" sz="2000" b="1" dirty="0" err="1"/>
              <a:t>Martinko</a:t>
            </a:r>
            <a:r>
              <a:rPr lang="ru-RU" sz="2000" b="1" dirty="0"/>
              <a:t>, 2006 и т.д.). </a:t>
            </a:r>
            <a:endParaRPr lang="en-US" sz="2000" b="1" dirty="0" smtClean="0"/>
          </a:p>
          <a:p>
            <a:pPr>
              <a:spcBef>
                <a:spcPct val="50000"/>
              </a:spcBef>
            </a:pPr>
            <a:r>
              <a:rPr lang="ru-RU" sz="2000" b="1" dirty="0" smtClean="0"/>
              <a:t>Известно</a:t>
            </a:r>
            <a:r>
              <a:rPr lang="ru-RU" sz="2000" b="1" dirty="0"/>
              <a:t>, селективное использование некоторыми организмами </a:t>
            </a:r>
            <a:r>
              <a:rPr lang="en-US" sz="2000" b="1" dirty="0">
                <a:solidFill>
                  <a:srgbClr val="A50021"/>
                </a:solidFill>
              </a:rPr>
              <a:t>B</a:t>
            </a:r>
            <a:r>
              <a:rPr lang="ru-RU" sz="2000" b="1" dirty="0">
                <a:solidFill>
                  <a:srgbClr val="A50021"/>
                </a:solidFill>
              </a:rPr>
              <a:t>, </a:t>
            </a:r>
            <a:r>
              <a:rPr lang="en-US" sz="2000" b="1" dirty="0">
                <a:solidFill>
                  <a:srgbClr val="A50021"/>
                </a:solidFill>
              </a:rPr>
              <a:t>F</a:t>
            </a:r>
            <a:r>
              <a:rPr lang="ru-RU" sz="2000" b="1" dirty="0">
                <a:solidFill>
                  <a:srgbClr val="A50021"/>
                </a:solidFill>
              </a:rPr>
              <a:t>, </a:t>
            </a:r>
            <a:r>
              <a:rPr lang="en-US" sz="2000" b="1" dirty="0">
                <a:solidFill>
                  <a:srgbClr val="A50021"/>
                </a:solidFill>
              </a:rPr>
              <a:t>Si</a:t>
            </a:r>
            <a:r>
              <a:rPr lang="ru-RU" sz="2000" b="1" dirty="0">
                <a:solidFill>
                  <a:srgbClr val="A50021"/>
                </a:solidFill>
              </a:rPr>
              <a:t>, </a:t>
            </a:r>
            <a:r>
              <a:rPr lang="en-US" sz="2000" b="1" dirty="0">
                <a:solidFill>
                  <a:srgbClr val="A50021"/>
                </a:solidFill>
              </a:rPr>
              <a:t>Cd</a:t>
            </a:r>
            <a:r>
              <a:rPr lang="ru-RU" sz="2000" b="1" dirty="0">
                <a:solidFill>
                  <a:srgbClr val="A50021"/>
                </a:solidFill>
              </a:rPr>
              <a:t>, </a:t>
            </a:r>
            <a:r>
              <a:rPr lang="en-US" sz="2000" b="1" dirty="0" err="1">
                <a:solidFill>
                  <a:srgbClr val="A50021"/>
                </a:solidFill>
              </a:rPr>
              <a:t>Sr</a:t>
            </a:r>
            <a:r>
              <a:rPr lang="ru-RU" sz="2000" b="1" dirty="0">
                <a:solidFill>
                  <a:srgbClr val="A50021"/>
                </a:solidFill>
              </a:rPr>
              <a:t>, </a:t>
            </a:r>
            <a:r>
              <a:rPr lang="en-US" sz="2000" b="1" dirty="0">
                <a:solidFill>
                  <a:srgbClr val="A50021"/>
                </a:solidFill>
              </a:rPr>
              <a:t>Ba</a:t>
            </a:r>
            <a:r>
              <a:rPr lang="ru-RU" sz="2000" b="1" dirty="0"/>
              <a:t> (кремнистые створки диатомовых водорослей, </a:t>
            </a:r>
            <a:r>
              <a:rPr lang="ru-RU" sz="2000" b="1" dirty="0" err="1"/>
              <a:t>Chen</a:t>
            </a:r>
            <a:r>
              <a:rPr lang="ru-RU" sz="2000" b="1" dirty="0"/>
              <a:t> </a:t>
            </a:r>
            <a:r>
              <a:rPr lang="ru-RU" sz="2000" b="1" dirty="0" err="1"/>
              <a:t>et</a:t>
            </a:r>
            <a:r>
              <a:rPr lang="ru-RU" sz="2000" b="1" dirty="0"/>
              <a:t> </a:t>
            </a:r>
            <a:r>
              <a:rPr lang="ru-RU" sz="2000" b="1" dirty="0" err="1"/>
              <a:t>al</a:t>
            </a:r>
            <a:r>
              <a:rPr lang="ru-RU" sz="2000" b="1" dirty="0"/>
              <a:t>, 2002) и др.). </a:t>
            </a:r>
          </a:p>
          <a:p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4775200" y="5791231"/>
            <a:ext cx="72782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Se – </a:t>
            </a:r>
            <a:r>
              <a:rPr lang="ru-RU" sz="2000" b="1" dirty="0"/>
              <a:t>специфический элемент особенно используемый </a:t>
            </a:r>
            <a:r>
              <a:rPr lang="ru-RU" sz="2000" b="1" dirty="0" smtClean="0"/>
              <a:t>отдельными</a:t>
            </a:r>
            <a:r>
              <a:rPr lang="en-US" sz="2000" b="1" dirty="0" smtClean="0"/>
              <a:t> </a:t>
            </a:r>
            <a:r>
              <a:rPr lang="ru-RU" sz="2000" b="1" dirty="0" smtClean="0"/>
              <a:t>микроорганизмами</a:t>
            </a:r>
            <a:r>
              <a:rPr lang="ru-RU" sz="2000" b="1" dirty="0"/>
              <a:t>. </a:t>
            </a:r>
          </a:p>
          <a:p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00205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5103" y="119434"/>
            <a:ext cx="12086897" cy="67403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Метаболизм углерода</a:t>
            </a:r>
          </a:p>
          <a:p>
            <a:r>
              <a:rPr lang="ru-RU" dirty="0"/>
              <a:t>О</a:t>
            </a:r>
            <a:r>
              <a:rPr lang="ru-RU" dirty="0" smtClean="0"/>
              <a:t>сновным </a:t>
            </a:r>
            <a:r>
              <a:rPr lang="ru-RU" dirty="0"/>
              <a:t>путем получения углерода микробными сообществами является углеводный обмен (</a:t>
            </a:r>
            <a:r>
              <a:rPr lang="ru-RU" dirty="0" err="1"/>
              <a:t>Central</a:t>
            </a:r>
            <a:r>
              <a:rPr lang="ru-RU" dirty="0"/>
              <a:t> </a:t>
            </a:r>
            <a:r>
              <a:rPr lang="ru-RU" dirty="0" err="1"/>
              <a:t>carbohydrate</a:t>
            </a:r>
            <a:r>
              <a:rPr lang="ru-RU" dirty="0"/>
              <a:t> </a:t>
            </a:r>
            <a:r>
              <a:rPr lang="ru-RU" dirty="0" err="1"/>
              <a:t>metabolism</a:t>
            </a:r>
            <a:r>
              <a:rPr lang="ru-RU" dirty="0"/>
              <a:t>). Наряду с этим во всех микробных сообществах представлена сеть метаболических реакций, включающих перенос групп с одним атомом углерода от одного соединения другому (</a:t>
            </a:r>
            <a:r>
              <a:rPr lang="ru-RU" dirty="0" err="1"/>
              <a:t>One-carbon</a:t>
            </a:r>
            <a:r>
              <a:rPr lang="ru-RU" dirty="0"/>
              <a:t> </a:t>
            </a:r>
            <a:r>
              <a:rPr lang="ru-RU" dirty="0" err="1"/>
              <a:t>Metabolism</a:t>
            </a:r>
            <a:r>
              <a:rPr lang="ru-RU" dirty="0"/>
              <a:t>) и фиксация углекислого газа. </a:t>
            </a:r>
            <a:r>
              <a:rPr lang="ru-RU" dirty="0" smtClean="0"/>
              <a:t>Фиксация </a:t>
            </a:r>
            <a:r>
              <a:rPr lang="ru-RU" dirty="0"/>
              <a:t>углекислого газа, сопряженная с процессами </a:t>
            </a:r>
            <a:r>
              <a:rPr lang="ru-RU" dirty="0" err="1"/>
              <a:t>оксигенного</a:t>
            </a:r>
            <a:r>
              <a:rPr lang="ru-RU" dirty="0"/>
              <a:t> фотосинтеза, характерна для </a:t>
            </a:r>
            <a:r>
              <a:rPr lang="ru-RU" dirty="0" err="1"/>
              <a:t>цианобактерий</a:t>
            </a:r>
            <a:r>
              <a:rPr lang="ru-RU" dirty="0"/>
              <a:t>, доля которых в исследуемых сообществах была значительна</a:t>
            </a:r>
            <a:r>
              <a:rPr lang="ru-RU" dirty="0" smtClean="0"/>
              <a:t>.</a:t>
            </a:r>
          </a:p>
          <a:p>
            <a:r>
              <a:rPr lang="ru-RU" dirty="0"/>
              <a:t>Б</a:t>
            </a:r>
            <a:r>
              <a:rPr lang="ru-RU" dirty="0" smtClean="0"/>
              <a:t>олее </a:t>
            </a:r>
            <a:r>
              <a:rPr lang="ru-RU" dirty="0"/>
              <a:t>глубоко расположенных микробных сообществ характерно связывание углерода путями </a:t>
            </a:r>
            <a:r>
              <a:rPr lang="ru-RU" dirty="0" err="1"/>
              <a:t>метаногенеза</a:t>
            </a:r>
            <a:r>
              <a:rPr lang="ru-RU" dirty="0"/>
              <a:t> и гетеротрофной ассимиляции </a:t>
            </a:r>
            <a:r>
              <a:rPr lang="ru-RU" dirty="0" smtClean="0"/>
              <a:t>углекислоты. </a:t>
            </a:r>
          </a:p>
          <a:p>
            <a:r>
              <a:rPr lang="ru-RU" dirty="0"/>
              <a:t>В </a:t>
            </a:r>
            <a:r>
              <a:rPr lang="ru-RU" dirty="0" err="1"/>
              <a:t>метагеномах</a:t>
            </a:r>
            <a:r>
              <a:rPr lang="ru-RU" dirty="0"/>
              <a:t> озера среди </a:t>
            </a:r>
            <a:r>
              <a:rPr lang="ru-RU" dirty="0" err="1"/>
              <a:t>метаногенных</a:t>
            </a:r>
            <a:r>
              <a:rPr lang="ru-RU" dirty="0"/>
              <a:t> микроорганизмов доминируют представители порядков</a:t>
            </a:r>
            <a:r>
              <a:rPr lang="ru-RU" dirty="0">
                <a:hlinkClick r:id="rId2"/>
              </a:rPr>
              <a:t> </a:t>
            </a:r>
            <a:r>
              <a:rPr lang="ru-RU" dirty="0" err="1">
                <a:hlinkClick r:id="rId2"/>
              </a:rPr>
              <a:t>Methanosarcinales</a:t>
            </a:r>
            <a:r>
              <a:rPr lang="ru-RU" dirty="0"/>
              <a:t> и</a:t>
            </a:r>
            <a:r>
              <a:rPr lang="ru-RU" dirty="0">
                <a:hlinkClick r:id="rId2"/>
              </a:rPr>
              <a:t> </a:t>
            </a:r>
            <a:r>
              <a:rPr lang="ru-RU" dirty="0" err="1">
                <a:hlinkClick r:id="rId2"/>
              </a:rPr>
              <a:t>Methanococcales</a:t>
            </a:r>
            <a:r>
              <a:rPr lang="ru-RU" dirty="0"/>
              <a:t>. В глубинном сообществе добавляются</a:t>
            </a:r>
            <a:r>
              <a:rPr lang="ru-RU" dirty="0">
                <a:hlinkClick r:id="rId2"/>
              </a:rPr>
              <a:t> </a:t>
            </a:r>
            <a:r>
              <a:rPr lang="ru-RU" dirty="0" err="1">
                <a:hlinkClick r:id="rId2"/>
              </a:rPr>
              <a:t>Methanobacteriales</a:t>
            </a:r>
            <a:r>
              <a:rPr lang="ru-RU" dirty="0"/>
              <a:t>,</a:t>
            </a:r>
            <a:r>
              <a:rPr lang="ru-RU" dirty="0">
                <a:hlinkClick r:id="rId2"/>
              </a:rPr>
              <a:t> </a:t>
            </a:r>
            <a:r>
              <a:rPr lang="ru-RU" dirty="0" err="1">
                <a:hlinkClick r:id="rId2"/>
              </a:rPr>
              <a:t>Methanomicrobiales</a:t>
            </a:r>
            <a:r>
              <a:rPr lang="ru-RU" dirty="0"/>
              <a:t>, и другие виды </a:t>
            </a:r>
            <a:r>
              <a:rPr lang="ru-RU" dirty="0" err="1"/>
              <a:t>метаногенных</a:t>
            </a:r>
            <a:r>
              <a:rPr lang="ru-RU" dirty="0"/>
              <a:t> архей. Уникальным путем восстановления углекислого газа до метана обладают исключительно </a:t>
            </a:r>
            <a:r>
              <a:rPr lang="ru-RU" dirty="0" err="1"/>
              <a:t>метаногенные</a:t>
            </a:r>
            <a:r>
              <a:rPr lang="ru-RU" dirty="0"/>
              <a:t> археи порядка </a:t>
            </a:r>
            <a:r>
              <a:rPr lang="ru-RU" dirty="0" err="1"/>
              <a:t>Methanosarcinales</a:t>
            </a:r>
            <a:r>
              <a:rPr lang="ru-RU" dirty="0"/>
              <a:t>: CO2 + 4 H2 → CH4 + </a:t>
            </a:r>
            <a:r>
              <a:rPr lang="ru-RU" dirty="0" smtClean="0"/>
              <a:t>2H2O</a:t>
            </a:r>
          </a:p>
          <a:p>
            <a:r>
              <a:rPr lang="ru-RU" b="1" i="1" dirty="0"/>
              <a:t>Метаболизм азота</a:t>
            </a:r>
            <a:endParaRPr lang="ru-RU" dirty="0"/>
          </a:p>
          <a:p>
            <a:r>
              <a:rPr lang="ru-RU" dirty="0" smtClean="0"/>
              <a:t>В </a:t>
            </a:r>
            <a:r>
              <a:rPr lang="ru-RU" dirty="0"/>
              <a:t>состав ферментов путей метаболизма азота входят ионы </a:t>
            </a:r>
            <a:r>
              <a:rPr lang="en-US" dirty="0" smtClean="0"/>
              <a:t>Mo</a:t>
            </a:r>
            <a:r>
              <a:rPr lang="ru-RU" dirty="0" smtClean="0"/>
              <a:t>, </a:t>
            </a:r>
            <a:r>
              <a:rPr lang="en-US" dirty="0" smtClean="0"/>
              <a:t>Co</a:t>
            </a:r>
            <a:r>
              <a:rPr lang="ru-RU" dirty="0" smtClean="0"/>
              <a:t>, </a:t>
            </a:r>
            <a:r>
              <a:rPr lang="en-US" dirty="0" smtClean="0"/>
              <a:t>Fe</a:t>
            </a:r>
            <a:r>
              <a:rPr lang="ru-RU" dirty="0" smtClean="0"/>
              <a:t>, </a:t>
            </a:r>
            <a:r>
              <a:rPr lang="en-US" dirty="0" smtClean="0"/>
              <a:t>Ni</a:t>
            </a:r>
            <a:r>
              <a:rPr lang="ru-RU" dirty="0" smtClean="0"/>
              <a:t>, </a:t>
            </a:r>
            <a:r>
              <a:rPr lang="en-US" dirty="0" smtClean="0"/>
              <a:t>Ru</a:t>
            </a:r>
            <a:r>
              <a:rPr lang="ru-RU" dirty="0" smtClean="0"/>
              <a:t>, </a:t>
            </a:r>
            <a:r>
              <a:rPr lang="en-US" dirty="0" smtClean="0"/>
              <a:t>Re</a:t>
            </a:r>
            <a:r>
              <a:rPr lang="ru-RU" dirty="0" smtClean="0"/>
              <a:t>, </a:t>
            </a:r>
            <a:r>
              <a:rPr lang="en-US" dirty="0" err="1" smtClean="0"/>
              <a:t>Os</a:t>
            </a:r>
            <a:r>
              <a:rPr lang="ru-RU" dirty="0" smtClean="0"/>
              <a:t> </a:t>
            </a:r>
            <a:r>
              <a:rPr lang="ru-RU" dirty="0"/>
              <a:t>и других микроэлементов, концентрация которых повышена в отжиме плавающего </a:t>
            </a:r>
            <a:r>
              <a:rPr lang="ru-RU" dirty="0" err="1"/>
              <a:t>цианобактериального</a:t>
            </a:r>
            <a:r>
              <a:rPr lang="ru-RU" dirty="0"/>
              <a:t> сообщества и достаточно высока в поровых растворах донных отложений. В таких комплексах молекула азота поляризуется в поле атома металла и присоединяется к нему одним атомом, в результате чего изменяется частота валентных колебаний в молекуле азота и повышается её реакционная способность</a:t>
            </a:r>
            <a:r>
              <a:rPr lang="ru-RU" dirty="0" smtClean="0"/>
              <a:t>.</a:t>
            </a:r>
          </a:p>
          <a:p>
            <a:r>
              <a:rPr lang="ru-RU" dirty="0"/>
              <a:t>В </a:t>
            </a:r>
            <a:r>
              <a:rPr lang="ru-RU" dirty="0" smtClean="0"/>
              <a:t>микробных </a:t>
            </a:r>
            <a:r>
              <a:rPr lang="ru-RU" dirty="0"/>
              <a:t>сообществах </a:t>
            </a:r>
            <a:r>
              <a:rPr lang="ru-RU" dirty="0" smtClean="0"/>
              <a:t>ниже 10 см расширяется </a:t>
            </a:r>
            <a:r>
              <a:rPr lang="ru-RU" dirty="0"/>
              <a:t>спектр нитрат- и </a:t>
            </a:r>
            <a:r>
              <a:rPr lang="ru-RU" dirty="0" err="1"/>
              <a:t>нитритредуктаз</a:t>
            </a:r>
            <a:r>
              <a:rPr lang="ru-RU" dirty="0"/>
              <a:t> за счет появления новых ферментов, в том числе характерных для архей, что хорошо согласуется с увеличением в донных слоях численности и видовой представленности домена архей. Наибольшее разнообразие ферментов денитрификации сосредоточено </a:t>
            </a:r>
            <a:r>
              <a:rPr lang="en-US" dirty="0"/>
              <a:t>R</a:t>
            </a:r>
            <a:r>
              <a:rPr lang="ru-RU" dirty="0"/>
              <a:t>3 слое донных отложений. Среди </a:t>
            </a:r>
            <a:r>
              <a:rPr lang="ru-RU" dirty="0" err="1"/>
              <a:t>денитрификаторов</a:t>
            </a:r>
            <a:r>
              <a:rPr lang="ru-RU" dirty="0"/>
              <a:t> доминируют виды </a:t>
            </a:r>
            <a:r>
              <a:rPr lang="ru-RU" dirty="0" err="1"/>
              <a:t>протеобактерий</a:t>
            </a:r>
            <a:r>
              <a:rPr lang="ru-RU" dirty="0"/>
              <a:t> (дельта и альфа), существенную долю составляют археи класса</a:t>
            </a:r>
            <a:r>
              <a:rPr lang="ru-RU" dirty="0">
                <a:hlinkClick r:id="rId2"/>
              </a:rPr>
              <a:t> </a:t>
            </a:r>
            <a:r>
              <a:rPr lang="ru-RU" dirty="0" err="1">
                <a:hlinkClick r:id="rId2"/>
              </a:rPr>
              <a:t>Halobacteria</a:t>
            </a:r>
            <a:r>
              <a:rPr lang="ru-RU" dirty="0"/>
              <a:t>, бактерии классов</a:t>
            </a:r>
            <a:r>
              <a:rPr lang="ru-RU" dirty="0">
                <a:hlinkClick r:id="rId2"/>
              </a:rPr>
              <a:t> </a:t>
            </a:r>
            <a:r>
              <a:rPr lang="ru-RU" dirty="0" err="1">
                <a:hlinkClick r:id="rId2"/>
              </a:rPr>
              <a:t>Flavobacteria</a:t>
            </a:r>
            <a:r>
              <a:rPr lang="ru-RU" dirty="0"/>
              <a:t>,</a:t>
            </a:r>
            <a:r>
              <a:rPr lang="ru-RU" dirty="0">
                <a:hlinkClick r:id="rId2"/>
              </a:rPr>
              <a:t> </a:t>
            </a:r>
            <a:r>
              <a:rPr lang="ru-RU" dirty="0" err="1">
                <a:hlinkClick r:id="rId2"/>
              </a:rPr>
              <a:t>Cytophagia</a:t>
            </a:r>
            <a:r>
              <a:rPr lang="ru-RU" dirty="0"/>
              <a:t>,</a:t>
            </a:r>
            <a:r>
              <a:rPr lang="ru-RU" dirty="0">
                <a:hlinkClick r:id="rId2"/>
              </a:rPr>
              <a:t> </a:t>
            </a:r>
            <a:r>
              <a:rPr lang="ru-RU" dirty="0" err="1">
                <a:hlinkClick r:id="rId2"/>
              </a:rPr>
              <a:t>Chlorobia</a:t>
            </a:r>
            <a:r>
              <a:rPr lang="ru-RU" dirty="0"/>
              <a:t>. В более глубоких слоях возрастает количество видов </a:t>
            </a:r>
            <a:r>
              <a:rPr lang="ru-RU" dirty="0" err="1"/>
              <a:t>клостридий</a:t>
            </a:r>
            <a:r>
              <a:rPr lang="ru-RU" dirty="0"/>
              <a:t> и </a:t>
            </a:r>
            <a:r>
              <a:rPr lang="ru-RU" dirty="0" err="1"/>
              <a:t>актинобактерий</a:t>
            </a:r>
            <a:r>
              <a:rPr lang="ru-RU" dirty="0"/>
              <a:t>, способных связывать неорганический азот.</a:t>
            </a:r>
          </a:p>
        </p:txBody>
      </p:sp>
    </p:spTree>
    <p:extLst>
      <p:ext uri="{BB962C8B-B14F-4D97-AF65-F5344CB8AC3E}">
        <p14:creationId xmlns:p14="http://schemas.microsoft.com/office/powerpoint/2010/main" val="365991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2509" y="378691"/>
            <a:ext cx="11055927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/>
              <a:t>Метаболизм серы</a:t>
            </a:r>
            <a:endParaRPr lang="ru-RU" dirty="0"/>
          </a:p>
          <a:p>
            <a:r>
              <a:rPr lang="ru-RU" dirty="0" smtClean="0"/>
              <a:t>Значительную </a:t>
            </a:r>
            <a:r>
              <a:rPr lang="ru-RU" dirty="0"/>
              <a:t>долю в микробных сообществах озера занимают процессы ассимиляции серы. В поверхностных и поровых растворах высоко содержание окисленной серы в составе аниона SO42-. </a:t>
            </a:r>
            <a:r>
              <a:rPr lang="ru-RU" dirty="0" err="1"/>
              <a:t>Окислительно</a:t>
            </a:r>
            <a:r>
              <a:rPr lang="ru-RU" dirty="0"/>
              <a:t>-восстановительные реакции серы являются источником энергии в хемосинтезе. Во всех слоях и в плавающем </a:t>
            </a:r>
            <a:r>
              <a:rPr lang="ru-RU" dirty="0" err="1"/>
              <a:t>цианобактериальном</a:t>
            </a:r>
            <a:r>
              <a:rPr lang="ru-RU" dirty="0"/>
              <a:t> сообществе происходит восстановление сульфата (Fe2SO4) до H2S через </a:t>
            </a:r>
            <a:r>
              <a:rPr lang="ru-RU" dirty="0" err="1"/>
              <a:t>аденилсульфат</a:t>
            </a:r>
            <a:r>
              <a:rPr lang="ru-RU" dirty="0"/>
              <a:t> посредством ферментов </a:t>
            </a:r>
            <a:r>
              <a:rPr lang="ru-RU" dirty="0" err="1"/>
              <a:t>sulfate</a:t>
            </a:r>
            <a:r>
              <a:rPr lang="ru-RU" dirty="0"/>
              <a:t> </a:t>
            </a:r>
            <a:r>
              <a:rPr lang="ru-RU" dirty="0" err="1"/>
              <a:t>adenylyltransferase</a:t>
            </a:r>
            <a:r>
              <a:rPr lang="ru-RU" dirty="0"/>
              <a:t> [EC:</a:t>
            </a:r>
            <a:r>
              <a:rPr lang="ru-RU" dirty="0">
                <a:hlinkClick r:id="rId2"/>
              </a:rPr>
              <a:t>2.7.7.4</a:t>
            </a:r>
            <a:r>
              <a:rPr lang="ru-RU" dirty="0"/>
              <a:t>] </a:t>
            </a:r>
            <a:r>
              <a:rPr lang="ru-RU" dirty="0" err="1"/>
              <a:t>phosphoadenosine</a:t>
            </a:r>
            <a:r>
              <a:rPr lang="ru-RU" dirty="0"/>
              <a:t> </a:t>
            </a:r>
            <a:r>
              <a:rPr lang="ru-RU" dirty="0" err="1"/>
              <a:t>phosphosulfate</a:t>
            </a:r>
            <a:r>
              <a:rPr lang="ru-RU" dirty="0"/>
              <a:t> </a:t>
            </a:r>
            <a:r>
              <a:rPr lang="ru-RU" dirty="0" err="1"/>
              <a:t>reductase</a:t>
            </a:r>
            <a:r>
              <a:rPr lang="ru-RU" dirty="0"/>
              <a:t> [EC:</a:t>
            </a:r>
            <a:r>
              <a:rPr lang="ru-RU" dirty="0">
                <a:hlinkClick r:id="rId3"/>
              </a:rPr>
              <a:t>1.8.4.8</a:t>
            </a:r>
            <a:r>
              <a:rPr lang="ru-RU" dirty="0"/>
              <a:t> и </a:t>
            </a:r>
            <a:r>
              <a:rPr lang="ru-RU" dirty="0" err="1"/>
              <a:t>adenylylsulfate</a:t>
            </a:r>
            <a:r>
              <a:rPr lang="ru-RU" dirty="0"/>
              <a:t> </a:t>
            </a:r>
            <a:r>
              <a:rPr lang="ru-RU" dirty="0" err="1"/>
              <a:t>kinase</a:t>
            </a:r>
            <a:r>
              <a:rPr lang="ru-RU" dirty="0"/>
              <a:t> [EC:</a:t>
            </a:r>
            <a:r>
              <a:rPr lang="ru-RU" dirty="0">
                <a:hlinkClick r:id="rId4"/>
              </a:rPr>
              <a:t>2.7.1.25</a:t>
            </a:r>
            <a:r>
              <a:rPr lang="ru-RU" dirty="0"/>
              <a:t>]:</a:t>
            </a:r>
          </a:p>
          <a:p>
            <a:r>
              <a:rPr lang="en-US" dirty="0"/>
              <a:t>ATP + sulfate = diphosphate + adenylyl sulfate [RN:</a:t>
            </a:r>
            <a:r>
              <a:rPr lang="en-US" dirty="0">
                <a:hlinkClick r:id="rId5"/>
              </a:rPr>
              <a:t>R00529</a:t>
            </a:r>
            <a:r>
              <a:rPr lang="en-US" dirty="0"/>
              <a:t>]</a:t>
            </a:r>
            <a:endParaRPr lang="ru-RU" dirty="0"/>
          </a:p>
          <a:p>
            <a:r>
              <a:rPr lang="en-US" dirty="0" err="1"/>
              <a:t>Thioredoxin</a:t>
            </a:r>
            <a:r>
              <a:rPr lang="en-US" dirty="0"/>
              <a:t> + 3'-Phosphoadenylyl sulfate &lt;=&gt; </a:t>
            </a:r>
            <a:r>
              <a:rPr lang="en-US" dirty="0" err="1"/>
              <a:t>Thioredoxin</a:t>
            </a:r>
            <a:r>
              <a:rPr lang="en-US" dirty="0"/>
              <a:t> disulfide + Sulfite + Adenosine 3',5'-bisphosphate</a:t>
            </a:r>
            <a:endParaRPr lang="ru-RU" dirty="0"/>
          </a:p>
          <a:p>
            <a:r>
              <a:rPr lang="en-US" dirty="0"/>
              <a:t>Assimilatory sulfate reduction,</a:t>
            </a:r>
            <a:endParaRPr lang="ru-RU" dirty="0"/>
          </a:p>
          <a:p>
            <a:r>
              <a:rPr lang="en-US" dirty="0"/>
              <a:t>8[H]+ + SO42- &gt; H2S+2H2O+2OH-</a:t>
            </a:r>
            <a:endParaRPr lang="ru-RU" dirty="0"/>
          </a:p>
          <a:p>
            <a:r>
              <a:rPr lang="ru-RU" b="1" dirty="0"/>
              <a:t>Представители рода </a:t>
            </a:r>
            <a:r>
              <a:rPr lang="en-US" b="1" dirty="0" err="1"/>
              <a:t>Desulfovibrio</a:t>
            </a:r>
            <a:r>
              <a:rPr lang="en-US" b="1" dirty="0"/>
              <a:t> </a:t>
            </a:r>
            <a:r>
              <a:rPr lang="ru-RU" b="1" dirty="0"/>
              <a:t>устойчивы к тяжёлым металлам и способны восстанавливать соединения </a:t>
            </a:r>
            <a:r>
              <a:rPr lang="ru-RU" b="1" dirty="0" smtClean="0"/>
              <a:t>хрома, меди, марганца, никеля</a:t>
            </a:r>
            <a:r>
              <a:rPr lang="en-US" b="1" dirty="0" smtClean="0"/>
              <a:t> </a:t>
            </a:r>
            <a:r>
              <a:rPr lang="ru-RU" b="1" dirty="0"/>
              <a:t>и </a:t>
            </a:r>
            <a:r>
              <a:rPr lang="ru-RU" b="1" dirty="0" smtClean="0"/>
              <a:t>цинка.</a:t>
            </a:r>
            <a:endParaRPr lang="ru-RU" b="1" dirty="0"/>
          </a:p>
          <a:p>
            <a:r>
              <a:rPr lang="ru-RU" dirty="0" smtClean="0"/>
              <a:t>Метаболизм </a:t>
            </a:r>
            <a:r>
              <a:rPr lang="ru-RU" dirty="0"/>
              <a:t>серы наиболее выражен </a:t>
            </a:r>
            <a:r>
              <a:rPr lang="ru-RU" dirty="0" smtClean="0"/>
              <a:t>ниже 10 см, </a:t>
            </a:r>
            <a:r>
              <a:rPr lang="ru-RU" dirty="0"/>
              <a:t>где к процессам хемосинтеза добавляется окисление органических субстратов, также содержащих серу. </a:t>
            </a:r>
            <a:endParaRPr lang="ru-RU" dirty="0" smtClean="0"/>
          </a:p>
          <a:p>
            <a:r>
              <a:rPr lang="ru-RU" dirty="0" smtClean="0"/>
              <a:t>В </a:t>
            </a:r>
            <a:r>
              <a:rPr lang="ru-RU" dirty="0"/>
              <a:t>плавающем </a:t>
            </a:r>
            <a:r>
              <a:rPr lang="ru-RU" dirty="0" err="1"/>
              <a:t>цианобактериальном</a:t>
            </a:r>
            <a:r>
              <a:rPr lang="ru-RU" dirty="0"/>
              <a:t> сообществе процессы метаболизма серы реализованы бактериями, в то время как в остальных микробных сообществах в метаболизме серы принимают участие также и археи, количество которых увеличивается с глубиной. Наибольшее разнообразие ферментов метаболизма серы сосредоточено в слое </a:t>
            </a:r>
            <a:r>
              <a:rPr lang="en-US" dirty="0"/>
              <a:t>R</a:t>
            </a:r>
            <a:r>
              <a:rPr lang="ru-RU" dirty="0"/>
              <a:t>3, где выявлено 512 </a:t>
            </a:r>
            <a:r>
              <a:rPr lang="ru-RU" dirty="0" err="1"/>
              <a:t>видоспецифичных</a:t>
            </a:r>
            <a:r>
              <a:rPr lang="ru-RU" dirty="0"/>
              <a:t> ферментов, в основном бактериальных. </a:t>
            </a:r>
            <a:r>
              <a:rPr lang="ru-RU" dirty="0" smtClean="0"/>
              <a:t>С глубиной </a:t>
            </a:r>
            <a:r>
              <a:rPr lang="ru-RU" dirty="0"/>
              <a:t>бактериальных ферментов становится меньше и добавляются ферменты, характерные для </a:t>
            </a:r>
            <a:r>
              <a:rPr lang="ru-RU" dirty="0" err="1"/>
              <a:t>метаногенных</a:t>
            </a:r>
            <a:r>
              <a:rPr lang="ru-RU" dirty="0"/>
              <a:t> архей </a:t>
            </a:r>
            <a:r>
              <a:rPr lang="ru-RU" dirty="0" err="1"/>
              <a:t>Methanomicrobiales</a:t>
            </a:r>
            <a:r>
              <a:rPr lang="ru-RU" dirty="0"/>
              <a:t>, галофильных </a:t>
            </a:r>
            <a:r>
              <a:rPr lang="ru-RU" dirty="0" err="1"/>
              <a:t>Methanosarciniales</a:t>
            </a:r>
            <a:r>
              <a:rPr lang="ru-RU" dirty="0"/>
              <a:t>, </a:t>
            </a:r>
            <a:r>
              <a:rPr lang="ru-RU" dirty="0" err="1"/>
              <a:t>Methanoregulaceae</a:t>
            </a:r>
            <a:r>
              <a:rPr lang="ru-RU" dirty="0"/>
              <a:t>, </a:t>
            </a:r>
            <a:r>
              <a:rPr lang="ru-RU" dirty="0" err="1"/>
              <a:t>Methanofastidiosales</a:t>
            </a:r>
            <a:r>
              <a:rPr lang="ru-RU" dirty="0"/>
              <a:t> и др.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677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www.mdpi.com/minerals/minerals-07-00141/article_deploy/html/images/minerals-07-00141-g00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305" y="136082"/>
            <a:ext cx="5204148" cy="6721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Диаграмма 10"/>
          <p:cNvGraphicFramePr>
            <a:graphicFrameLocks/>
          </p:cNvGraphicFramePr>
          <p:nvPr>
            <p:extLst/>
          </p:nvPr>
        </p:nvGraphicFramePr>
        <p:xfrm>
          <a:off x="7287038" y="331118"/>
          <a:ext cx="5142775" cy="58655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9259614" y="3405352"/>
            <a:ext cx="557048" cy="336331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26" r="45436" b="39689"/>
          <a:stretch/>
        </p:blipFill>
        <p:spPr>
          <a:xfrm>
            <a:off x="168165" y="136081"/>
            <a:ext cx="6646304" cy="427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5355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26957" y="2175266"/>
            <a:ext cx="557048" cy="336331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26" r="45436" b="39689"/>
          <a:stretch/>
        </p:blipFill>
        <p:spPr>
          <a:xfrm>
            <a:off x="270260" y="1207760"/>
            <a:ext cx="6646304" cy="4278263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49" b="72420"/>
          <a:stretch/>
        </p:blipFill>
        <p:spPr>
          <a:xfrm>
            <a:off x="6916564" y="1050659"/>
            <a:ext cx="4620786" cy="4078014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 flipH="1">
            <a:off x="119743" y="2351314"/>
            <a:ext cx="11821886" cy="1602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15852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contrast="40000"/>
          </a:blip>
          <a:stretch>
            <a:fillRect/>
          </a:stretch>
        </p:blipFill>
        <p:spPr>
          <a:xfrm>
            <a:off x="174171" y="213977"/>
            <a:ext cx="6013900" cy="45104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4171" y="4724400"/>
            <a:ext cx="5692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BSE image of </a:t>
            </a:r>
            <a:r>
              <a:rPr lang="en-US" dirty="0" err="1"/>
              <a:t>MoSC</a:t>
            </a:r>
            <a:r>
              <a:rPr lang="en-US" dirty="0"/>
              <a:t> nodules. Sulfides and </a:t>
            </a:r>
            <a:r>
              <a:rPr lang="en-US" dirty="0" smtClean="0"/>
              <a:t>clay minerals </a:t>
            </a:r>
            <a:r>
              <a:rPr lang="en-US" dirty="0"/>
              <a:t>occur within the nodules.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2842" y="213976"/>
            <a:ext cx="6108607" cy="45104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74845" y="4585901"/>
            <a:ext cx="632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HRTEM image of </a:t>
            </a:r>
            <a:r>
              <a:rPr lang="en-US" dirty="0" err="1"/>
              <a:t>MoSC</a:t>
            </a:r>
            <a:r>
              <a:rPr lang="en-US" dirty="0"/>
              <a:t> showing curved layers that</a:t>
            </a:r>
          </a:p>
          <a:p>
            <a:r>
              <a:rPr lang="en-US" dirty="0"/>
              <a:t>commonly form closed cells. Inset: SAED pattern with the form of </a:t>
            </a:r>
            <a:r>
              <a:rPr lang="en-US" dirty="0" smtClean="0"/>
              <a:t>a powder </a:t>
            </a:r>
            <a:r>
              <a:rPr lang="en-US" dirty="0"/>
              <a:t>pattern.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26785" y="5380672"/>
            <a:ext cx="119225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Предполагается, что такие текстуры, которые наблюдались только в двухмерном изображении, соответствуют </a:t>
            </a:r>
            <a:r>
              <a:rPr lang="ru-RU" b="1" dirty="0" err="1"/>
              <a:t>субсферическим</a:t>
            </a:r>
            <a:r>
              <a:rPr lang="ru-RU" b="1" dirty="0"/>
              <a:t> ячейкам в трех измерениях. Они напоминают текстуры </a:t>
            </a:r>
            <a:r>
              <a:rPr lang="ru-RU" b="1" dirty="0" err="1"/>
              <a:t>смектита</a:t>
            </a:r>
            <a:r>
              <a:rPr lang="ru-RU" b="1" dirty="0"/>
              <a:t>, обнаруженного как продукт изменения вулканического стекла (</a:t>
            </a:r>
            <a:r>
              <a:rPr lang="ru-RU" b="1" dirty="0" err="1"/>
              <a:t>Masuda</a:t>
            </a:r>
            <a:r>
              <a:rPr lang="ru-RU" b="1" dirty="0"/>
              <a:t> </a:t>
            </a:r>
            <a:r>
              <a:rPr lang="ru-RU" b="1" dirty="0" err="1"/>
              <a:t>et</a:t>
            </a:r>
            <a:r>
              <a:rPr lang="ru-RU" b="1" dirty="0"/>
              <a:t> </a:t>
            </a:r>
            <a:r>
              <a:rPr lang="ru-RU" b="1" dirty="0" err="1"/>
              <a:t>al</a:t>
            </a:r>
            <a:r>
              <a:rPr lang="ru-RU" b="1" dirty="0"/>
              <a:t>. 1996) и некоторых искусственных катализаторов MoS2 (</a:t>
            </a:r>
            <a:r>
              <a:rPr lang="ru-RU" b="1" dirty="0" err="1"/>
              <a:t>Payen</a:t>
            </a:r>
            <a:r>
              <a:rPr lang="ru-RU" b="1" dirty="0"/>
              <a:t> </a:t>
            </a:r>
            <a:r>
              <a:rPr lang="ru-RU" b="1" dirty="0" err="1"/>
              <a:t>et</a:t>
            </a:r>
            <a:r>
              <a:rPr lang="ru-RU" b="1" dirty="0"/>
              <a:t> </a:t>
            </a:r>
            <a:r>
              <a:rPr lang="ru-RU" b="1" dirty="0" err="1"/>
              <a:t>al</a:t>
            </a:r>
            <a:r>
              <a:rPr lang="ru-RU" b="1" dirty="0"/>
              <a:t>. 1989; </a:t>
            </a:r>
            <a:r>
              <a:rPr lang="ru-RU" b="1" dirty="0" err="1"/>
              <a:t>Datye</a:t>
            </a:r>
            <a:r>
              <a:rPr lang="ru-RU" b="1" dirty="0"/>
              <a:t> </a:t>
            </a:r>
            <a:r>
              <a:rPr lang="ru-RU" b="1" dirty="0" err="1"/>
              <a:t>et</a:t>
            </a:r>
            <a:r>
              <a:rPr lang="ru-RU" b="1" dirty="0"/>
              <a:t> </a:t>
            </a:r>
            <a:r>
              <a:rPr lang="ru-RU" b="1" dirty="0" err="1"/>
              <a:t>al</a:t>
            </a:r>
            <a:r>
              <a:rPr lang="ru-RU" b="1" dirty="0"/>
              <a:t>. 1996</a:t>
            </a:r>
            <a:r>
              <a:rPr lang="ru-RU" b="1" dirty="0" smtClean="0"/>
              <a:t>)</a:t>
            </a:r>
            <a:r>
              <a:rPr lang="en-US" b="1" dirty="0" smtClean="0"/>
              <a:t> [</a:t>
            </a:r>
            <a:r>
              <a:rPr lang="en-US" dirty="0"/>
              <a:t>Kao L. S. et al. AC/MoS2 mixed-layer phase (</a:t>
            </a:r>
            <a:r>
              <a:rPr lang="en-US" dirty="0" err="1"/>
              <a:t>MoSC</a:t>
            </a:r>
            <a:r>
              <a:rPr lang="en-US" dirty="0"/>
              <a:t>) occurring in metalliferous black shales from southern China, and new data on </a:t>
            </a:r>
            <a:r>
              <a:rPr lang="en-US" dirty="0" err="1"/>
              <a:t>jordisite</a:t>
            </a:r>
            <a:r>
              <a:rPr lang="en-US" dirty="0"/>
              <a:t> //American Mineralogist. – 2001. – Т. 86. – №. 7-8. – С. 852-861.</a:t>
            </a:r>
            <a:r>
              <a:rPr lang="en-US" b="1" dirty="0" smtClean="0"/>
              <a:t>]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3278067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4172" y="4026456"/>
            <a:ext cx="1219200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Данные ТЕМ </a:t>
            </a:r>
            <a:r>
              <a:rPr lang="ru-RU" sz="2000" b="1" dirty="0" smtClean="0"/>
              <a:t>показывают</a:t>
            </a:r>
            <a:r>
              <a:rPr lang="en-US" sz="2000" b="1" dirty="0" smtClean="0"/>
              <a:t> </a:t>
            </a:r>
            <a:r>
              <a:rPr lang="ru-RU" sz="2000" b="1" dirty="0" err="1" smtClean="0"/>
              <a:t>MoSC</a:t>
            </a:r>
            <a:r>
              <a:rPr lang="ru-RU" sz="2000" b="1" dirty="0" smtClean="0"/>
              <a:t> </a:t>
            </a:r>
            <a:r>
              <a:rPr lang="ru-RU" sz="2000" b="1" dirty="0"/>
              <a:t>должен иметь слоистую структуру с пакетами, напоминающими молибденит и </a:t>
            </a:r>
            <a:r>
              <a:rPr lang="ru-RU" sz="2000" b="1" dirty="0" err="1"/>
              <a:t>графитоподобный</a:t>
            </a:r>
            <a:r>
              <a:rPr lang="ru-RU" sz="2000" b="1" dirty="0"/>
              <a:t> углерод, толщиной в среднем пять слоев. Аналитические данные согласуются с идеализированной формулой Mo3S6C10, но обычно он содержит 1–3 </a:t>
            </a:r>
            <a:r>
              <a:rPr lang="ru-RU" sz="2000" b="1" dirty="0" err="1"/>
              <a:t>мас</a:t>
            </a:r>
            <a:r>
              <a:rPr lang="ru-RU" sz="2000" b="1" dirty="0"/>
              <a:t>. % каждого из </a:t>
            </a:r>
            <a:r>
              <a:rPr lang="ru-RU" sz="2000" b="1" dirty="0" err="1"/>
              <a:t>Fe</a:t>
            </a:r>
            <a:r>
              <a:rPr lang="ru-RU" sz="2000" b="1" dirty="0"/>
              <a:t>, </a:t>
            </a:r>
            <a:r>
              <a:rPr lang="ru-RU" sz="2000" b="1" dirty="0" err="1"/>
              <a:t>Ni</a:t>
            </a:r>
            <a:r>
              <a:rPr lang="ru-RU" sz="2000" b="1" dirty="0"/>
              <a:t> и </a:t>
            </a:r>
            <a:r>
              <a:rPr lang="ru-RU" sz="2000" b="1" dirty="0" err="1"/>
              <a:t>As</a:t>
            </a:r>
            <a:r>
              <a:rPr lang="ru-RU" sz="2000" b="1" dirty="0"/>
              <a:t>, так что его состав может быть лучше аппроксимирован формулой </a:t>
            </a:r>
            <a:r>
              <a:rPr lang="en-US" sz="2000" b="1" dirty="0"/>
              <a:t>(</a:t>
            </a:r>
            <a:r>
              <a:rPr lang="en-US" sz="2000" b="1" dirty="0" err="1"/>
              <a:t>Mo,Fe,Ni</a:t>
            </a:r>
            <a:r>
              <a:rPr lang="en-US" sz="2000" b="1" dirty="0"/>
              <a:t>)3(S,As)6C10</a:t>
            </a:r>
            <a:r>
              <a:rPr lang="en-US" sz="2000" dirty="0" smtClean="0"/>
              <a:t>.</a:t>
            </a:r>
          </a:p>
          <a:p>
            <a:endParaRPr lang="en-US" sz="2000" b="1" dirty="0"/>
          </a:p>
          <a:p>
            <a:r>
              <a:rPr lang="ru-RU" sz="2000" b="1" dirty="0" err="1"/>
              <a:t>Субкруглые</a:t>
            </a:r>
            <a:r>
              <a:rPr lang="ru-RU" sz="2000" b="1" dirty="0"/>
              <a:t> структуры, встречающиеся в </a:t>
            </a:r>
            <a:r>
              <a:rPr lang="ru-RU" sz="2000" b="1" dirty="0" err="1" smtClean="0"/>
              <a:t>MoSC</a:t>
            </a:r>
            <a:r>
              <a:rPr lang="ru-RU" sz="2000" b="1" dirty="0" smtClean="0"/>
              <a:t>, </a:t>
            </a:r>
            <a:r>
              <a:rPr lang="ru-RU" sz="2000" b="1" dirty="0"/>
              <a:t>были интерпретированы как окаменелые бактерии, а </a:t>
            </a:r>
            <a:r>
              <a:rPr lang="ru-RU" sz="2000" b="1" dirty="0" err="1"/>
              <a:t>Kao</a:t>
            </a:r>
            <a:r>
              <a:rPr lang="ru-RU" sz="2000" b="1" dirty="0"/>
              <a:t> </a:t>
            </a:r>
            <a:r>
              <a:rPr lang="ru-RU" sz="2000" b="1" dirty="0" err="1"/>
              <a:t>et</a:t>
            </a:r>
            <a:r>
              <a:rPr lang="ru-RU" sz="2000" b="1" dirty="0"/>
              <a:t> </a:t>
            </a:r>
            <a:r>
              <a:rPr lang="ru-RU" sz="2000" b="1" dirty="0" err="1"/>
              <a:t>al</a:t>
            </a:r>
            <a:r>
              <a:rPr lang="ru-RU" sz="2000" b="1" dirty="0"/>
              <a:t>. (2001) поэтому предположили, что </a:t>
            </a:r>
            <a:r>
              <a:rPr lang="ru-RU" sz="2000" b="1" dirty="0" err="1"/>
              <a:t>MoSC</a:t>
            </a:r>
            <a:r>
              <a:rPr lang="ru-RU" sz="2000" b="1" dirty="0"/>
              <a:t> образовались в результате замещения бактериальной </a:t>
            </a:r>
            <a:r>
              <a:rPr lang="ru-RU" sz="2000" b="1" dirty="0" smtClean="0"/>
              <a:t>биомассы.</a:t>
            </a:r>
            <a:r>
              <a:rPr lang="en-US" sz="2000" b="1" dirty="0" smtClean="0"/>
              <a:t>[</a:t>
            </a:r>
            <a:r>
              <a:rPr lang="en-US" dirty="0" err="1" smtClean="0"/>
              <a:t>Hackley</a:t>
            </a:r>
            <a:r>
              <a:rPr lang="en-US" dirty="0" smtClean="0"/>
              <a:t> </a:t>
            </a:r>
            <a:r>
              <a:rPr lang="en-US" dirty="0"/>
              <a:t>P. C. et al. A review of spatially resolved techniques and applications of organic petrography in shale petroleum systems //International Journal of Coal Geology. – 2021. – Т. 241. – С. </a:t>
            </a:r>
            <a:r>
              <a:rPr lang="en-US" dirty="0" smtClean="0"/>
              <a:t>103745.</a:t>
            </a:r>
            <a:r>
              <a:rPr lang="en-US" dirty="0"/>
              <a:t>]</a:t>
            </a:r>
            <a:endParaRPr lang="ru-RU" sz="20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395" y="0"/>
            <a:ext cx="10126140" cy="395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205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00" y="962025"/>
            <a:ext cx="11887200" cy="49339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7457" y="6128657"/>
            <a:ext cx="11571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Vind</a:t>
            </a:r>
            <a:r>
              <a:rPr lang="en-US" dirty="0"/>
              <a:t> J., Tamm K. Review of the extraction of key metallic values from black shales in relation to their geological and mineralogical properties //Minerals Engineering. – 2021. – Т. 174. – С. 107271.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23073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0" y="1062101"/>
            <a:ext cx="4972050" cy="397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4254314"/>
              </p:ext>
            </p:extLst>
          </p:nvPr>
        </p:nvGraphicFramePr>
        <p:xfrm>
          <a:off x="0" y="801751"/>
          <a:ext cx="9099550" cy="7613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668576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611" y="716316"/>
            <a:ext cx="7473411" cy="478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9989802"/>
              </p:ext>
            </p:extLst>
          </p:nvPr>
        </p:nvGraphicFramePr>
        <p:xfrm>
          <a:off x="892628" y="609600"/>
          <a:ext cx="9568543" cy="61068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50371" y="5785557"/>
            <a:ext cx="11615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Pagès</a:t>
            </a:r>
            <a:r>
              <a:rPr lang="en-US" dirty="0"/>
              <a:t> A. et al. Geochemical investigation of the lower Cambrian </a:t>
            </a:r>
            <a:r>
              <a:rPr lang="en-US" dirty="0" err="1"/>
              <a:t>mineralised</a:t>
            </a:r>
            <a:r>
              <a:rPr lang="en-US" dirty="0"/>
              <a:t> black shales of South China and the late Devonian Nick deposit, Canada //Ore Geology Reviews. – 2018. – Т. 94. – С. 396-413.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30199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36" y="212984"/>
            <a:ext cx="7398328" cy="63263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00292" y="3677023"/>
            <a:ext cx="38238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Торий-урановое отношение в донных отложениях оз. Солёное, </a:t>
            </a:r>
            <a:r>
              <a:rPr lang="ru-RU" dirty="0" err="1"/>
              <a:t>Ni</a:t>
            </a:r>
            <a:r>
              <a:rPr lang="ru-RU" dirty="0"/>
              <a:t>-</a:t>
            </a:r>
            <a:r>
              <a:rPr lang="ru-RU" dirty="0" err="1"/>
              <a:t>Mo</a:t>
            </a:r>
            <a:r>
              <a:rPr lang="ru-RU" dirty="0"/>
              <a:t>-PGE-</a:t>
            </a:r>
            <a:r>
              <a:rPr lang="ru-RU" dirty="0" err="1"/>
              <a:t>Au</a:t>
            </a:r>
            <a:r>
              <a:rPr lang="ru-RU" dirty="0"/>
              <a:t> рудах, связанных с черносланцевыми отложениями и вмещающими их осадками [</a:t>
            </a:r>
            <a:r>
              <a:rPr lang="en-US" dirty="0"/>
              <a:t>Xu et al</a:t>
            </a:r>
            <a:r>
              <a:rPr lang="ru-RU" dirty="0"/>
              <a:t>., 2013] и некоторых типичных осадочных образованиях [</a:t>
            </a:r>
            <a:r>
              <a:rPr lang="ru-RU" dirty="0" err="1"/>
              <a:t>Рихванов</a:t>
            </a:r>
            <a:r>
              <a:rPr lang="ru-RU" dirty="0"/>
              <a:t> и др., 2007]. Относительный размер кружка указывает на различное содержание </a:t>
            </a:r>
            <a:r>
              <a:rPr lang="en-US" dirty="0"/>
              <a:t>Mo</a:t>
            </a:r>
            <a:r>
              <a:rPr lang="ru-RU" dirty="0"/>
              <a:t> в выборке.</a:t>
            </a:r>
          </a:p>
        </p:txBody>
      </p:sp>
    </p:spTree>
    <p:extLst>
      <p:ext uri="{BB962C8B-B14F-4D97-AF65-F5344CB8AC3E}">
        <p14:creationId xmlns:p14="http://schemas.microsoft.com/office/powerpoint/2010/main" val="226759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48"/>
          <a:stretch/>
        </p:blipFill>
        <p:spPr>
          <a:xfrm>
            <a:off x="0" y="55418"/>
            <a:ext cx="8109527" cy="680258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51709" y="0"/>
            <a:ext cx="2235200" cy="2955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49" b="72420"/>
          <a:stretch/>
        </p:blipFill>
        <p:spPr>
          <a:xfrm>
            <a:off x="8442036" y="138546"/>
            <a:ext cx="3269673" cy="268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82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44419" name="Text Box 3"/>
          <p:cNvSpPr txBox="1">
            <a:spLocks noChangeArrowheads="1"/>
          </p:cNvSpPr>
          <p:nvPr/>
        </p:nvSpPr>
        <p:spPr bwMode="auto">
          <a:xfrm>
            <a:off x="2705488" y="2726628"/>
            <a:ext cx="678102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5400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81012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08" y="0"/>
            <a:ext cx="11650197" cy="68256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83561" y="199729"/>
            <a:ext cx="439309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Рифовые, соленосные и черносланцевые формации России</a:t>
            </a:r>
            <a:r>
              <a:rPr lang="en-US" dirty="0" smtClean="0"/>
              <a:t>/</a:t>
            </a:r>
            <a:r>
              <a:rPr lang="ru-RU" dirty="0" smtClean="0"/>
              <a:t> </a:t>
            </a:r>
            <a:r>
              <a:rPr lang="ru-RU" dirty="0" err="1" smtClean="0"/>
              <a:t>отв</a:t>
            </a:r>
            <a:r>
              <a:rPr lang="ru-RU" dirty="0" smtClean="0"/>
              <a:t> ред. Г.А. </a:t>
            </a:r>
            <a:r>
              <a:rPr lang="ru-RU" dirty="0" err="1" smtClean="0"/>
              <a:t>Беленицкая</a:t>
            </a:r>
            <a:r>
              <a:rPr lang="ru-RU" dirty="0" smtClean="0"/>
              <a:t>, О.В. Петров, Н.Н. Соболев. –СПб: ВСЕГЕИ. - 2015. – 624с.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0603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38344" y="1406963"/>
            <a:ext cx="67391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Наряду с высокими содержаниями органического вещества и повышенной радиоактивностью в породах </a:t>
            </a:r>
            <a:r>
              <a:rPr lang="ru-RU" sz="2400" dirty="0" err="1"/>
              <a:t>баженовской</a:t>
            </a:r>
            <a:r>
              <a:rPr lang="ru-RU" sz="2400" dirty="0"/>
              <a:t> свиты установлены повышенные концентрации многих других микроэлементов: </a:t>
            </a:r>
            <a:r>
              <a:rPr lang="ru-RU" sz="2400" dirty="0" err="1"/>
              <a:t>Mo</a:t>
            </a:r>
            <a:r>
              <a:rPr lang="ru-RU" sz="2400" dirty="0"/>
              <a:t>, U, V, </a:t>
            </a:r>
            <a:r>
              <a:rPr lang="ru-RU" sz="2400" dirty="0" err="1"/>
              <a:t>Cu</a:t>
            </a:r>
            <a:r>
              <a:rPr lang="ru-RU" sz="2400" dirty="0"/>
              <a:t>, </a:t>
            </a:r>
            <a:r>
              <a:rPr lang="ru-RU" sz="2400" dirty="0" err="1"/>
              <a:t>Zn</a:t>
            </a:r>
            <a:r>
              <a:rPr lang="ru-RU" sz="2400" dirty="0"/>
              <a:t>, </a:t>
            </a:r>
            <a:r>
              <a:rPr lang="ru-RU" sz="2400" dirty="0" err="1"/>
              <a:t>Ni</a:t>
            </a:r>
            <a:r>
              <a:rPr lang="ru-RU" sz="2400" dirty="0"/>
              <a:t>, </a:t>
            </a:r>
            <a:r>
              <a:rPr lang="ru-RU" sz="2400" dirty="0" err="1"/>
              <a:t>As</a:t>
            </a:r>
            <a:r>
              <a:rPr lang="ru-RU" sz="2400" dirty="0"/>
              <a:t>, </a:t>
            </a:r>
            <a:r>
              <a:rPr lang="ru-RU" sz="2400" dirty="0" err="1"/>
              <a:t>Sb</a:t>
            </a:r>
            <a:r>
              <a:rPr lang="ru-RU" sz="2400" dirty="0"/>
              <a:t>, </a:t>
            </a:r>
            <a:r>
              <a:rPr lang="ru-RU" sz="2400" dirty="0" err="1"/>
              <a:t>Se</a:t>
            </a:r>
            <a:r>
              <a:rPr lang="ru-RU" sz="2400" dirty="0"/>
              <a:t>, </a:t>
            </a:r>
            <a:r>
              <a:rPr lang="ru-RU" sz="2400" dirty="0" err="1"/>
              <a:t>Ag</a:t>
            </a:r>
            <a:r>
              <a:rPr lang="ru-RU" sz="2400" dirty="0"/>
              <a:t>, </a:t>
            </a:r>
            <a:r>
              <a:rPr lang="ru-RU" sz="2400" dirty="0" err="1"/>
              <a:t>Au</a:t>
            </a:r>
            <a:r>
              <a:rPr lang="ru-RU" sz="2400" dirty="0"/>
              <a:t>, </a:t>
            </a:r>
            <a:r>
              <a:rPr lang="ru-RU" sz="2400" dirty="0" err="1"/>
              <a:t>Ba</a:t>
            </a:r>
            <a:r>
              <a:rPr lang="ru-RU" sz="2400" dirty="0"/>
              <a:t>, </a:t>
            </a:r>
            <a:r>
              <a:rPr lang="ru-RU" sz="2400" dirty="0" err="1"/>
              <a:t>Br</a:t>
            </a:r>
            <a:r>
              <a:rPr lang="ru-RU" sz="2400" dirty="0"/>
              <a:t> и др. (</a:t>
            </a:r>
            <a:r>
              <a:rPr lang="ru-RU" sz="2400" dirty="0" err="1"/>
              <a:t>Гавшин</a:t>
            </a:r>
            <a:r>
              <a:rPr lang="ru-RU" sz="2400" dirty="0"/>
              <a:t>, Бобров, 1982; </a:t>
            </a:r>
            <a:r>
              <a:rPr lang="ru-RU" sz="2400" dirty="0" err="1"/>
              <a:t>Гавшин</a:t>
            </a:r>
            <a:r>
              <a:rPr lang="ru-RU" sz="2400" dirty="0"/>
              <a:t>, </a:t>
            </a:r>
            <a:r>
              <a:rPr lang="ru-RU" sz="2400" dirty="0" err="1"/>
              <a:t>Гурари</a:t>
            </a:r>
            <a:r>
              <a:rPr lang="ru-RU" sz="2400" dirty="0"/>
              <a:t>, 1987; </a:t>
            </a:r>
            <a:r>
              <a:rPr lang="ru-RU" sz="2400" dirty="0" err="1"/>
              <a:t>Занин</a:t>
            </a:r>
            <a:r>
              <a:rPr lang="ru-RU" sz="2400" dirty="0"/>
              <a:t> и др., 2016; Предтеченская и др., 2015, 2016</a:t>
            </a:r>
            <a:r>
              <a:rPr lang="ru-RU" sz="2400" dirty="0" smtClean="0"/>
              <a:t>).</a:t>
            </a:r>
            <a:r>
              <a:rPr lang="en-US" sz="2400" dirty="0"/>
              <a:t> </a:t>
            </a:r>
            <a:r>
              <a:rPr lang="en-US" sz="2400" dirty="0" smtClean="0"/>
              <a:t>[</a:t>
            </a:r>
            <a:r>
              <a:rPr lang="ru-RU" sz="2400" dirty="0" smtClean="0"/>
              <a:t>Кондрашова Е.С</a:t>
            </a:r>
            <a:r>
              <a:rPr lang="ru-RU" sz="2400" dirty="0"/>
              <a:t>., 2021</a:t>
            </a:r>
            <a:r>
              <a:rPr lang="en-US" sz="2400" dirty="0"/>
              <a:t>]</a:t>
            </a:r>
            <a:endParaRPr lang="ru-RU" sz="2400" dirty="0" smtClean="0"/>
          </a:p>
          <a:p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lum contrast="20000"/>
          </a:blip>
          <a:stretch>
            <a:fillRect/>
          </a:stretch>
        </p:blipFill>
        <p:spPr>
          <a:xfrm>
            <a:off x="352025" y="117659"/>
            <a:ext cx="4430287" cy="64858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82896" y="5852160"/>
            <a:ext cx="7309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  <a:r>
              <a:rPr lang="ru-RU" dirty="0" err="1" smtClean="0"/>
              <a:t>редние</a:t>
            </a:r>
            <a:r>
              <a:rPr lang="ru-RU" dirty="0" smtClean="0"/>
              <a:t> концентрации </a:t>
            </a:r>
            <a:r>
              <a:rPr lang="ru-RU" dirty="0"/>
              <a:t>органического углерода в породах </a:t>
            </a:r>
            <a:r>
              <a:rPr lang="ru-RU" dirty="0" err="1"/>
              <a:t>баженовского</a:t>
            </a:r>
            <a:r>
              <a:rPr lang="ru-RU" dirty="0"/>
              <a:t> горизонта </a:t>
            </a:r>
            <a:r>
              <a:rPr lang="ru-RU" dirty="0" smtClean="0"/>
              <a:t>(%) </a:t>
            </a:r>
            <a:r>
              <a:rPr lang="ru-RU" dirty="0"/>
              <a:t>по А.Э. Конторовичу и др., 2018.</a:t>
            </a:r>
          </a:p>
        </p:txBody>
      </p:sp>
    </p:spTree>
    <p:extLst>
      <p:ext uri="{BB962C8B-B14F-4D97-AF65-F5344CB8AC3E}">
        <p14:creationId xmlns:p14="http://schemas.microsoft.com/office/powerpoint/2010/main" val="34151250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226" y="2732763"/>
            <a:ext cx="1207377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5600"/>
            <a:r>
              <a:rPr lang="ru-RU" sz="2000" dirty="0"/>
              <a:t>На присутствие пирокластического материала в породах осадочного чехла Западно-Сибирской плиты исследователи обращали внимание еще на ранних этапах геологического изучения региона. </a:t>
            </a:r>
            <a:r>
              <a:rPr lang="en-US" sz="2000" dirty="0" smtClean="0"/>
              <a:t>[</a:t>
            </a:r>
            <a:r>
              <a:rPr lang="ru-RU" sz="2000" dirty="0" smtClean="0"/>
              <a:t>Кондрашова Е.С</a:t>
            </a:r>
            <a:r>
              <a:rPr lang="ru-RU" sz="2000" dirty="0" smtClean="0"/>
              <a:t>., 2021</a:t>
            </a:r>
            <a:r>
              <a:rPr lang="en-US" sz="2000" dirty="0" smtClean="0"/>
              <a:t>]</a:t>
            </a:r>
            <a:r>
              <a:rPr lang="ru-RU" sz="2000" dirty="0" smtClean="0"/>
              <a:t>.</a:t>
            </a:r>
          </a:p>
          <a:p>
            <a:pPr indent="355600"/>
            <a:r>
              <a:rPr lang="ru-RU" sz="2000" dirty="0" smtClean="0"/>
              <a:t>Признаки </a:t>
            </a:r>
            <a:r>
              <a:rPr lang="ru-RU" sz="2000" dirty="0"/>
              <a:t>подводной </a:t>
            </a:r>
            <a:r>
              <a:rPr lang="ru-RU" sz="2000" dirty="0" err="1"/>
              <a:t>эксгалятивной</a:t>
            </a:r>
            <a:r>
              <a:rPr lang="ru-RU" sz="2000" dirty="0"/>
              <a:t> деятельности были обнаружены в прослоях среди битуминозных отложений </a:t>
            </a:r>
            <a:r>
              <a:rPr lang="ru-RU" sz="2000" dirty="0" err="1"/>
              <a:t>баженовской</a:t>
            </a:r>
            <a:r>
              <a:rPr lang="ru-RU" sz="2000" dirty="0"/>
              <a:t> свиты в </a:t>
            </a:r>
            <a:r>
              <a:rPr lang="ru-RU" sz="2000" dirty="0" err="1"/>
              <a:t>Салымском</a:t>
            </a:r>
            <a:r>
              <a:rPr lang="ru-RU" sz="2000" dirty="0"/>
              <a:t> и </a:t>
            </a:r>
            <a:r>
              <a:rPr lang="ru-RU" sz="2000" dirty="0" err="1"/>
              <a:t>Красноленинском</a:t>
            </a:r>
            <a:r>
              <a:rPr lang="ru-RU" sz="2000" dirty="0"/>
              <a:t> районах (Предтеченская и др., 2015). Для слагающих эти прослои кремнистых аргиллитов и </a:t>
            </a:r>
            <a:r>
              <a:rPr lang="ru-RU" sz="2000" dirty="0" smtClean="0"/>
              <a:t>радиоляриевых </a:t>
            </a:r>
            <a:r>
              <a:rPr lang="ru-RU" sz="2000" dirty="0" err="1"/>
              <a:t>силицитов</a:t>
            </a:r>
            <a:r>
              <a:rPr lang="ru-RU" sz="2000" dirty="0"/>
              <a:t> характерны повышенные значения железного, </a:t>
            </a:r>
            <a:r>
              <a:rPr lang="ru-RU" sz="2000" dirty="0" err="1"/>
              <a:t>Fe-Mn</a:t>
            </a:r>
            <a:r>
              <a:rPr lang="ru-RU" sz="2000" dirty="0"/>
              <a:t> модулей и аномальные концентрации ряда элементов. Предполагается, что подводные </a:t>
            </a:r>
            <a:r>
              <a:rPr lang="ru-RU" sz="2000" dirty="0" err="1"/>
              <a:t>эксгаляции</a:t>
            </a:r>
            <a:r>
              <a:rPr lang="ru-RU" sz="2000" dirty="0"/>
              <a:t> были источником таких элементов, как </a:t>
            </a:r>
            <a:r>
              <a:rPr lang="ru-RU" sz="2000" dirty="0" err="1"/>
              <a:t>Fe</a:t>
            </a:r>
            <a:r>
              <a:rPr lang="ru-RU" sz="2000" dirty="0"/>
              <a:t>, </a:t>
            </a:r>
            <a:r>
              <a:rPr lang="ru-RU" sz="2000" dirty="0" err="1"/>
              <a:t>Cu</a:t>
            </a:r>
            <a:r>
              <a:rPr lang="ru-RU" sz="2000" dirty="0"/>
              <a:t>, </a:t>
            </a:r>
            <a:r>
              <a:rPr lang="ru-RU" sz="2000" dirty="0" err="1"/>
              <a:t>Zn</a:t>
            </a:r>
            <a:r>
              <a:rPr lang="ru-RU" sz="2000" dirty="0"/>
              <a:t>, V, </a:t>
            </a:r>
            <a:r>
              <a:rPr lang="ru-RU" sz="2000" dirty="0" err="1"/>
              <a:t>Mo</a:t>
            </a:r>
            <a:r>
              <a:rPr lang="ru-RU" sz="2000" dirty="0"/>
              <a:t>, </a:t>
            </a:r>
            <a:r>
              <a:rPr lang="ru-RU" sz="2000" dirty="0" err="1"/>
              <a:t>As</a:t>
            </a:r>
            <a:r>
              <a:rPr lang="ru-RU" sz="2000" dirty="0"/>
              <a:t>, </a:t>
            </a:r>
            <a:r>
              <a:rPr lang="ru-RU" sz="2000" dirty="0" err="1"/>
              <a:t>Cd</a:t>
            </a:r>
            <a:r>
              <a:rPr lang="ru-RU" sz="2000" dirty="0"/>
              <a:t> – производных основных и ультраосновных магм, а также B, </a:t>
            </a:r>
            <a:r>
              <a:rPr lang="ru-RU" sz="2000" dirty="0" err="1"/>
              <a:t>Ba</a:t>
            </a:r>
            <a:r>
              <a:rPr lang="ru-RU" sz="2000" dirty="0"/>
              <a:t>, </a:t>
            </a:r>
            <a:r>
              <a:rPr lang="ru-RU" sz="2000" dirty="0" err="1"/>
              <a:t>Si</a:t>
            </a:r>
            <a:r>
              <a:rPr lang="ru-RU" sz="2000" dirty="0"/>
              <a:t>, </a:t>
            </a:r>
            <a:r>
              <a:rPr lang="ru-RU" sz="2000" dirty="0" err="1"/>
              <a:t>Pb</a:t>
            </a:r>
            <a:r>
              <a:rPr lang="ru-RU" sz="2000" dirty="0"/>
              <a:t>, </a:t>
            </a:r>
            <a:r>
              <a:rPr lang="ru-RU" sz="2000" dirty="0" err="1"/>
              <a:t>Sn</a:t>
            </a:r>
            <a:r>
              <a:rPr lang="ru-RU" sz="2000" dirty="0"/>
              <a:t>, U и Y – составных компонентов кислых и средних магм. Концентрации этих элементов в породах </a:t>
            </a:r>
            <a:r>
              <a:rPr lang="ru-RU" sz="2000" dirty="0" err="1"/>
              <a:t>баженовской</a:t>
            </a:r>
            <a:r>
              <a:rPr lang="ru-RU" sz="2000" dirty="0"/>
              <a:t> свиты в разрезах некоторых скважин превышают </a:t>
            </a:r>
            <a:r>
              <a:rPr lang="ru-RU" sz="2000" dirty="0" err="1"/>
              <a:t>кларковые</a:t>
            </a:r>
            <a:r>
              <a:rPr lang="ru-RU" sz="2000" dirty="0"/>
              <a:t> в 100 раз и более. Повышенные содержания </a:t>
            </a:r>
            <a:r>
              <a:rPr lang="ru-RU" sz="2000" dirty="0" err="1"/>
              <a:t>Ba</a:t>
            </a:r>
            <a:r>
              <a:rPr lang="ru-RU" sz="2000" dirty="0"/>
              <a:t>, </a:t>
            </a:r>
            <a:r>
              <a:rPr lang="ru-RU" sz="2000" dirty="0" err="1"/>
              <a:t>Cd</a:t>
            </a:r>
            <a:r>
              <a:rPr lang="ru-RU" sz="2000" dirty="0"/>
              <a:t>, V, </a:t>
            </a:r>
            <a:r>
              <a:rPr lang="ru-RU" sz="2000" dirty="0" err="1"/>
              <a:t>Mo</a:t>
            </a:r>
            <a:r>
              <a:rPr lang="ru-RU" sz="2000" dirty="0"/>
              <a:t>, </a:t>
            </a:r>
            <a:r>
              <a:rPr lang="ru-RU" sz="2000" dirty="0" err="1"/>
              <a:t>Mn</a:t>
            </a:r>
            <a:r>
              <a:rPr lang="ru-RU" sz="2000" dirty="0"/>
              <a:t> в </a:t>
            </a:r>
            <a:r>
              <a:rPr lang="ru-RU" sz="2000" dirty="0" err="1"/>
              <a:t>Шаимском</a:t>
            </a:r>
            <a:r>
              <a:rPr lang="ru-RU" sz="2000" dirty="0"/>
              <a:t> и других районах также, по мнению авторов, связаны с гидротермальной разгрузкой, приуроченной к зонам подводных </a:t>
            </a:r>
            <a:r>
              <a:rPr lang="ru-RU" sz="2000" dirty="0" err="1"/>
              <a:t>эксгаляций</a:t>
            </a:r>
            <a:r>
              <a:rPr lang="ru-RU" sz="2000" dirty="0"/>
              <a:t> и тектонической </a:t>
            </a:r>
            <a:r>
              <a:rPr lang="ru-RU" sz="2000" dirty="0" err="1"/>
              <a:t>трещиноватости</a:t>
            </a:r>
            <a:r>
              <a:rPr lang="ru-RU" sz="2000" dirty="0"/>
              <a:t> (Предтеченская и др., 2015</a:t>
            </a:r>
            <a:r>
              <a:rPr lang="ru-RU" sz="2000" dirty="0" smtClean="0"/>
              <a:t>).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1321"/>
            <a:ext cx="5937657" cy="30426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37657" y="895124"/>
            <a:ext cx="58306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Аномально люминесцирующие прослои в отложениях </a:t>
            </a:r>
            <a:r>
              <a:rPr lang="ru-RU" dirty="0" err="1"/>
              <a:t>баженовской</a:t>
            </a:r>
            <a:r>
              <a:rPr lang="ru-RU" dirty="0"/>
              <a:t> свиты. А – прослои I группы, Б – прослои II группы. Фотографии керна в дневном (1) и УФ (2) свете. </a:t>
            </a:r>
          </a:p>
        </p:txBody>
      </p:sp>
    </p:spTree>
    <p:extLst>
      <p:ext uri="{BB962C8B-B14F-4D97-AF65-F5344CB8AC3E}">
        <p14:creationId xmlns:p14="http://schemas.microsoft.com/office/powerpoint/2010/main" val="2715969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7536873" cy="60405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13584" y="117693"/>
            <a:ext cx="4421398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Черные сланцы </a:t>
            </a:r>
            <a:r>
              <a:rPr lang="ru-RU" b="1" dirty="0"/>
              <a:t>формации </a:t>
            </a:r>
            <a:r>
              <a:rPr lang="ru-RU" b="1" dirty="0" err="1"/>
              <a:t>Ньютитанг</a:t>
            </a:r>
            <a:r>
              <a:rPr lang="ru-RU" b="1" dirty="0"/>
              <a:t> </a:t>
            </a:r>
            <a:r>
              <a:rPr lang="ru-RU" b="1" dirty="0" smtClean="0"/>
              <a:t>обогащены </a:t>
            </a:r>
            <a:r>
              <a:rPr lang="ru-RU" b="1" dirty="0" err="1" smtClean="0"/>
              <a:t>Mo</a:t>
            </a:r>
            <a:r>
              <a:rPr lang="ru-RU" b="1" dirty="0"/>
              <a:t>, </a:t>
            </a:r>
            <a:r>
              <a:rPr lang="ru-RU" b="1" dirty="0" err="1"/>
              <a:t>Ni</a:t>
            </a:r>
            <a:r>
              <a:rPr lang="ru-RU" b="1" dirty="0"/>
              <a:t>, </a:t>
            </a:r>
            <a:r>
              <a:rPr lang="ru-RU" b="1" dirty="0" err="1"/>
              <a:t>Zn</a:t>
            </a:r>
            <a:r>
              <a:rPr lang="ru-RU" b="1" dirty="0"/>
              <a:t>, </a:t>
            </a:r>
            <a:r>
              <a:rPr lang="ru-RU" b="1" dirty="0" err="1"/>
              <a:t>Cr</a:t>
            </a:r>
            <a:r>
              <a:rPr lang="ru-RU" b="1" dirty="0"/>
              <a:t>, V, PGE, </a:t>
            </a:r>
            <a:r>
              <a:rPr lang="ru-RU" b="1" dirty="0" err="1"/>
              <a:t>Au</a:t>
            </a:r>
            <a:r>
              <a:rPr lang="ru-RU" b="1" dirty="0"/>
              <a:t> и U, типичных для черных сланцев в целом (</a:t>
            </a:r>
            <a:r>
              <a:rPr lang="ru-RU" b="1" dirty="0" err="1"/>
              <a:t>Holland</a:t>
            </a:r>
            <a:r>
              <a:rPr lang="ru-RU" b="1" dirty="0"/>
              <a:t>, 1979 ; </a:t>
            </a:r>
            <a:r>
              <a:rPr lang="ru-RU" b="1" dirty="0" err="1"/>
              <a:t>Кетрис</a:t>
            </a:r>
            <a:r>
              <a:rPr lang="ru-RU" b="1" dirty="0"/>
              <a:t>, </a:t>
            </a:r>
            <a:r>
              <a:rPr lang="ru-RU" b="1" dirty="0" err="1"/>
              <a:t>Юдович</a:t>
            </a:r>
            <a:r>
              <a:rPr lang="ru-RU" b="1" dirty="0"/>
              <a:t>, 2009; </a:t>
            </a:r>
            <a:r>
              <a:rPr lang="ru-RU" b="1" dirty="0" err="1"/>
              <a:t>Vine</a:t>
            </a:r>
            <a:r>
              <a:rPr lang="ru-RU" b="1" dirty="0"/>
              <a:t>, </a:t>
            </a:r>
            <a:r>
              <a:rPr lang="ru-RU" b="1" dirty="0" err="1"/>
              <a:t>Tourtelot</a:t>
            </a:r>
            <a:r>
              <a:rPr lang="ru-RU" b="1" dirty="0"/>
              <a:t>, 1970). </a:t>
            </a:r>
            <a:r>
              <a:rPr lang="ru-RU" b="1" dirty="0" smtClean="0"/>
              <a:t>Слой </a:t>
            </a:r>
            <a:r>
              <a:rPr lang="ru-RU" b="1" dirty="0" err="1" smtClean="0"/>
              <a:t>сульфидых</a:t>
            </a:r>
            <a:r>
              <a:rPr lang="ru-RU" b="1" dirty="0" smtClean="0"/>
              <a:t> </a:t>
            </a:r>
            <a:r>
              <a:rPr lang="ru-RU" b="1" dirty="0" err="1" smtClean="0"/>
              <a:t>Ni</a:t>
            </a:r>
            <a:r>
              <a:rPr lang="ru-RU" b="1" dirty="0" smtClean="0"/>
              <a:t> </a:t>
            </a:r>
            <a:r>
              <a:rPr lang="ru-RU" b="1" dirty="0"/>
              <a:t>– </a:t>
            </a:r>
            <a:r>
              <a:rPr lang="ru-RU" b="1" dirty="0" err="1"/>
              <a:t>Mo</a:t>
            </a:r>
            <a:r>
              <a:rPr lang="ru-RU" b="1" dirty="0"/>
              <a:t> – PGE – </a:t>
            </a:r>
            <a:r>
              <a:rPr lang="ru-RU" b="1" dirty="0" err="1" smtClean="0"/>
              <a:t>Au</a:t>
            </a:r>
            <a:r>
              <a:rPr lang="ru-RU" b="1" dirty="0" smtClean="0"/>
              <a:t> </a:t>
            </a:r>
            <a:r>
              <a:rPr lang="ru-RU" b="1" dirty="0"/>
              <a:t>руд</a:t>
            </a:r>
            <a:r>
              <a:rPr lang="ru-RU" b="1" dirty="0" smtClean="0"/>
              <a:t>, </a:t>
            </a:r>
            <a:r>
              <a:rPr lang="ru-RU" b="1" dirty="0"/>
              <a:t>обогащенный </a:t>
            </a:r>
            <a:r>
              <a:rPr lang="ru-RU" b="1" dirty="0" smtClean="0"/>
              <a:t>органическим веществом и фосфатами залегает в </a:t>
            </a:r>
            <a:r>
              <a:rPr lang="ru-RU" b="1" dirty="0"/>
              <a:t>самой нижней части толщи черных </a:t>
            </a:r>
            <a:r>
              <a:rPr lang="ru-RU" b="1" dirty="0" smtClean="0"/>
              <a:t>сланцев. </a:t>
            </a:r>
          </a:p>
          <a:p>
            <a:endParaRPr lang="ru-RU" b="1" dirty="0"/>
          </a:p>
          <a:p>
            <a:r>
              <a:rPr lang="ru-RU" b="1" dirty="0" smtClean="0"/>
              <a:t>Хотя мощность слоя всего </a:t>
            </a:r>
            <a:r>
              <a:rPr lang="ru-RU" b="1" dirty="0"/>
              <a:t>несколько сантиметров, он </a:t>
            </a:r>
            <a:r>
              <a:rPr lang="ru-RU" b="1" dirty="0" smtClean="0"/>
              <a:t>крайнее обогащен </a:t>
            </a:r>
            <a:r>
              <a:rPr lang="ru-RU" b="1" dirty="0"/>
              <a:t>металлами: содержание </a:t>
            </a:r>
            <a:r>
              <a:rPr lang="ru-RU" b="1" dirty="0" err="1"/>
              <a:t>Ni</a:t>
            </a:r>
            <a:r>
              <a:rPr lang="ru-RU" b="1" dirty="0"/>
              <a:t> + </a:t>
            </a:r>
            <a:r>
              <a:rPr lang="ru-RU" b="1" dirty="0" err="1"/>
              <a:t>Mo</a:t>
            </a:r>
            <a:r>
              <a:rPr lang="ru-RU" b="1" dirty="0"/>
              <a:t> достигает 14 </a:t>
            </a:r>
            <a:r>
              <a:rPr lang="ru-RU" b="1" dirty="0" err="1"/>
              <a:t>мас</a:t>
            </a:r>
            <a:r>
              <a:rPr lang="ru-RU" b="1" dirty="0"/>
              <a:t>.%, </a:t>
            </a:r>
            <a:r>
              <a:rPr lang="ru-RU" b="1" dirty="0" smtClean="0"/>
              <a:t>(</a:t>
            </a:r>
            <a:r>
              <a:rPr lang="ru-RU" b="1" dirty="0"/>
              <a:t>ЭПГ) + </a:t>
            </a:r>
            <a:r>
              <a:rPr lang="ru-RU" b="1" dirty="0" err="1"/>
              <a:t>Au</a:t>
            </a:r>
            <a:r>
              <a:rPr lang="ru-RU" b="1" dirty="0"/>
              <a:t> </a:t>
            </a:r>
            <a:r>
              <a:rPr lang="ru-RU" b="1" dirty="0" smtClean="0"/>
              <a:t>- </a:t>
            </a:r>
            <a:r>
              <a:rPr lang="ru-RU" b="1" dirty="0"/>
              <a:t>около 1 г / т (</a:t>
            </a:r>
            <a:r>
              <a:rPr lang="ru-RU" b="1" dirty="0" err="1"/>
              <a:t>Coveney</a:t>
            </a:r>
            <a:r>
              <a:rPr lang="ru-RU" b="1" dirty="0"/>
              <a:t> </a:t>
            </a:r>
            <a:r>
              <a:rPr lang="ru-RU" b="1" dirty="0" err="1"/>
              <a:t>et</a:t>
            </a:r>
            <a:r>
              <a:rPr lang="ru-RU" b="1" dirty="0"/>
              <a:t> </a:t>
            </a:r>
            <a:r>
              <a:rPr lang="ru-RU" b="1" dirty="0" err="1"/>
              <a:t>al</a:t>
            </a:r>
            <a:r>
              <a:rPr lang="ru-RU" b="1" dirty="0"/>
              <a:t>. , 1992; </a:t>
            </a:r>
            <a:r>
              <a:rPr lang="ru-RU" b="1" dirty="0" err="1"/>
              <a:t>Fan</a:t>
            </a:r>
            <a:r>
              <a:rPr lang="ru-RU" b="1" dirty="0"/>
              <a:t>, 1983; </a:t>
            </a:r>
            <a:r>
              <a:rPr lang="ru-RU" b="1" dirty="0" err="1"/>
              <a:t>Lehmann</a:t>
            </a:r>
            <a:r>
              <a:rPr lang="ru-RU" b="1" dirty="0"/>
              <a:t> </a:t>
            </a:r>
            <a:r>
              <a:rPr lang="ru-RU" b="1" dirty="0" err="1"/>
              <a:t>et</a:t>
            </a:r>
            <a:r>
              <a:rPr lang="ru-RU" b="1" dirty="0"/>
              <a:t> </a:t>
            </a:r>
            <a:r>
              <a:rPr lang="ru-RU" b="1" dirty="0" err="1"/>
              <a:t>al</a:t>
            </a:r>
            <a:r>
              <a:rPr lang="ru-RU" b="1" dirty="0"/>
              <a:t>., 2007; </a:t>
            </a:r>
            <a:r>
              <a:rPr lang="ru-RU" b="1" dirty="0" err="1"/>
              <a:t>Xu</a:t>
            </a:r>
            <a:r>
              <a:rPr lang="ru-RU" b="1" dirty="0"/>
              <a:t> </a:t>
            </a:r>
            <a:r>
              <a:rPr lang="ru-RU" b="1" dirty="0" err="1"/>
              <a:t>et</a:t>
            </a:r>
            <a:r>
              <a:rPr lang="ru-RU" b="1" dirty="0"/>
              <a:t> </a:t>
            </a:r>
            <a:r>
              <a:rPr lang="ru-RU" b="1" dirty="0" err="1"/>
              <a:t>al</a:t>
            </a:r>
            <a:r>
              <a:rPr lang="ru-RU" b="1" dirty="0"/>
              <a:t>., </a:t>
            </a:r>
            <a:r>
              <a:rPr lang="ru-RU" b="1" dirty="0" smtClean="0"/>
              <a:t>2011. </a:t>
            </a:r>
            <a:r>
              <a:rPr lang="ru-RU" b="1" dirty="0"/>
              <a:t>Помимо </a:t>
            </a:r>
            <a:r>
              <a:rPr lang="ru-RU" b="1" dirty="0" err="1" smtClean="0"/>
              <a:t>Ni</a:t>
            </a:r>
            <a:r>
              <a:rPr lang="ru-RU" b="1" dirty="0"/>
              <a:t>, </a:t>
            </a:r>
            <a:r>
              <a:rPr lang="ru-RU" b="1" dirty="0" err="1"/>
              <a:t>Mo</a:t>
            </a:r>
            <a:r>
              <a:rPr lang="ru-RU" b="1" dirty="0"/>
              <a:t>, </a:t>
            </a:r>
            <a:r>
              <a:rPr lang="ru-RU" b="1" dirty="0" smtClean="0"/>
              <a:t>PGE и </a:t>
            </a:r>
            <a:r>
              <a:rPr lang="ru-RU" b="1" dirty="0" err="1"/>
              <a:t>Au</a:t>
            </a:r>
            <a:r>
              <a:rPr lang="ru-RU" b="1" dirty="0"/>
              <a:t>, слой </a:t>
            </a:r>
            <a:r>
              <a:rPr lang="ru-RU" b="1" dirty="0" smtClean="0"/>
              <a:t>обогащен </a:t>
            </a:r>
            <a:r>
              <a:rPr lang="ru-RU" b="1" dirty="0" err="1"/>
              <a:t>Se</a:t>
            </a:r>
            <a:r>
              <a:rPr lang="ru-RU" b="1" dirty="0"/>
              <a:t>, </a:t>
            </a:r>
            <a:r>
              <a:rPr lang="ru-RU" b="1" dirty="0" err="1"/>
              <a:t>Re</a:t>
            </a:r>
            <a:r>
              <a:rPr lang="ru-RU" b="1" dirty="0"/>
              <a:t>, </a:t>
            </a:r>
            <a:r>
              <a:rPr lang="ru-RU" b="1" dirty="0" err="1"/>
              <a:t>Os</a:t>
            </a:r>
            <a:r>
              <a:rPr lang="ru-RU" b="1" dirty="0"/>
              <a:t>, </a:t>
            </a:r>
            <a:r>
              <a:rPr lang="ru-RU" b="1" dirty="0" err="1"/>
              <a:t>As</a:t>
            </a:r>
            <a:r>
              <a:rPr lang="ru-RU" b="1" dirty="0"/>
              <a:t>, </a:t>
            </a:r>
            <a:r>
              <a:rPr lang="ru-RU" b="1" dirty="0" err="1"/>
              <a:t>Hg</a:t>
            </a:r>
            <a:r>
              <a:rPr lang="ru-RU" b="1" dirty="0"/>
              <a:t> и </a:t>
            </a:r>
            <a:r>
              <a:rPr lang="ru-RU" b="1" dirty="0" err="1" smtClean="0"/>
              <a:t>Sb</a:t>
            </a:r>
            <a:r>
              <a:rPr lang="ru-RU" b="1" dirty="0" smtClean="0"/>
              <a:t>, </a:t>
            </a:r>
            <a:r>
              <a:rPr lang="en-US" b="1" dirty="0" smtClean="0"/>
              <a:t>Zn</a:t>
            </a:r>
            <a:r>
              <a:rPr lang="ru-RU" b="1" dirty="0" smtClean="0"/>
              <a:t>, </a:t>
            </a:r>
            <a:r>
              <a:rPr lang="ru-RU" b="1" dirty="0" err="1"/>
              <a:t>Cu</a:t>
            </a:r>
            <a:r>
              <a:rPr lang="ru-RU" b="1" dirty="0"/>
              <a:t> и </a:t>
            </a:r>
            <a:r>
              <a:rPr lang="ru-RU" b="1" dirty="0" err="1"/>
              <a:t>Pb</a:t>
            </a:r>
            <a:r>
              <a:rPr lang="ru-RU" b="1" dirty="0"/>
              <a:t> </a:t>
            </a:r>
            <a:r>
              <a:rPr lang="ru-RU" b="1" dirty="0" smtClean="0"/>
              <a:t>(местами </a:t>
            </a:r>
            <a:r>
              <a:rPr lang="ru-RU" b="1" dirty="0"/>
              <a:t>до 2,92 </a:t>
            </a:r>
            <a:r>
              <a:rPr lang="ru-RU" b="1" dirty="0" err="1"/>
              <a:t>мас</a:t>
            </a:r>
            <a:r>
              <a:rPr lang="ru-RU" b="1" dirty="0"/>
              <a:t>.% </a:t>
            </a:r>
            <a:r>
              <a:rPr lang="ru-RU" b="1" dirty="0" err="1" smtClean="0"/>
              <a:t>Zn</a:t>
            </a:r>
            <a:r>
              <a:rPr lang="ru-RU" b="1" dirty="0" smtClean="0"/>
              <a:t>).</a:t>
            </a:r>
            <a:endParaRPr lang="en-US" b="1" dirty="0" smtClean="0"/>
          </a:p>
          <a:p>
            <a:endParaRPr lang="en-US" b="1" dirty="0" smtClean="0"/>
          </a:p>
          <a:p>
            <a:r>
              <a:rPr lang="ru-RU" b="1" dirty="0" smtClean="0"/>
              <a:t>Исследования показывают, что источником элементов была морская вода (</a:t>
            </a:r>
            <a:r>
              <a:rPr lang="en-US" b="1" dirty="0" smtClean="0"/>
              <a:t>Xu et al., 2013)</a:t>
            </a:r>
            <a:r>
              <a:rPr lang="ru-RU" b="1" dirty="0" smtClean="0"/>
              <a:t>.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179128"/>
            <a:ext cx="7315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1400" dirty="0"/>
              <a:t>L. Xu, B. Lehmann, J. Mao </a:t>
            </a:r>
            <a:r>
              <a:rPr lang="en-US" sz="1400" dirty="0" smtClean="0"/>
              <a:t>Seawater </a:t>
            </a:r>
            <a:r>
              <a:rPr lang="en-US" sz="1400" dirty="0"/>
              <a:t>contribution to polymetallic Ni–Mo–PGE–Au mineralization in Early Cambrian black shales of South China: Evidence from Mo isotope, PGE, trace element, and REE geochemistry </a:t>
            </a:r>
            <a:r>
              <a:rPr lang="en-US" sz="1400" dirty="0" smtClean="0"/>
              <a:t>// </a:t>
            </a:r>
            <a:r>
              <a:rPr lang="en-US" sz="1400" dirty="0"/>
              <a:t>Ore Geology Reviews. – 2013. – V. 52. – P. 66-84.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05215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1237496" y="101600"/>
            <a:ext cx="9532104" cy="5674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4327" y="5985164"/>
            <a:ext cx="11065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comprehensive model for ore deposit formation in lower Cambrian black shales from South </a:t>
            </a:r>
            <a:r>
              <a:rPr lang="en-US" dirty="0" smtClean="0"/>
              <a:t>China [</a:t>
            </a:r>
            <a:r>
              <a:rPr lang="en-US" i="1" dirty="0"/>
              <a:t>C. Shi, et al. </a:t>
            </a:r>
            <a:r>
              <a:rPr lang="en-US" i="1" dirty="0" err="1"/>
              <a:t>Palaeogeography</a:t>
            </a:r>
            <a:r>
              <a:rPr lang="en-US" i="1" dirty="0"/>
              <a:t>, </a:t>
            </a:r>
            <a:r>
              <a:rPr lang="en-US" i="1" dirty="0" err="1"/>
              <a:t>Palaeoclimatology</a:t>
            </a:r>
            <a:r>
              <a:rPr lang="en-US" i="1" dirty="0"/>
              <a:t>, </a:t>
            </a:r>
            <a:r>
              <a:rPr lang="en-US" i="1" dirty="0" err="1"/>
              <a:t>Palaeoecology</a:t>
            </a:r>
            <a:r>
              <a:rPr lang="en-US" i="1" dirty="0"/>
              <a:t> 561 (2021) 110073</a:t>
            </a:r>
            <a:r>
              <a:rPr lang="en-US" dirty="0" smtClean="0"/>
              <a:t>]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79264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980</TotalTime>
  <Words>4474</Words>
  <Application>Microsoft Office PowerPoint</Application>
  <PresentationFormat>Широкоэкранный</PresentationFormat>
  <Paragraphs>145</Paragraphs>
  <Slides>44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52" baseType="lpstr">
      <vt:lpstr>AdvTT5235d5a9</vt:lpstr>
      <vt:lpstr>AdvTT94c8263f.I</vt:lpstr>
      <vt:lpstr>AdvTT94c8263f.I+20</vt:lpstr>
      <vt:lpstr>Arial</vt:lpstr>
      <vt:lpstr>Calibri</vt:lpstr>
      <vt:lpstr>Calibri Light</vt:lpstr>
      <vt:lpstr>Тема Office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IGM SB RAS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Лазарева Елена Владимировна</dc:creator>
  <cp:lastModifiedBy>Лазарева Елена Владимировна</cp:lastModifiedBy>
  <cp:revision>93</cp:revision>
  <dcterms:created xsi:type="dcterms:W3CDTF">2021-09-20T13:28:30Z</dcterms:created>
  <dcterms:modified xsi:type="dcterms:W3CDTF">2023-04-26T06:12:30Z</dcterms:modified>
</cp:coreProperties>
</file>