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68" autoAdjust="0"/>
    <p:restoredTop sz="94722" autoAdjust="0"/>
  </p:normalViewPr>
  <p:slideViewPr>
    <p:cSldViewPr>
      <p:cViewPr varScale="1">
        <p:scale>
          <a:sx n="76" d="100"/>
          <a:sy n="76" d="100"/>
        </p:scale>
        <p:origin x="-102" y="-3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533401"/>
            <a:ext cx="7772400" cy="3067050"/>
          </a:xfrm>
        </p:spPr>
        <p:txBody>
          <a:bodyPr>
            <a:normAutofit/>
          </a:bodyPr>
          <a:lstStyle>
            <a:lvl1pPr>
              <a:defRPr lang="ru-RU" sz="3000" baseline="0"/>
            </a:lvl1pPr>
          </a:lstStyle>
          <a:p>
            <a:r>
              <a:rPr lang="ru-RU" sz="1200" b="1" dirty="0" smtClean="0">
                <a:latin typeface="Times New Roman"/>
                <a:ea typeface="Times New Roman"/>
              </a:rPr>
              <a:t>Минералы висмута из месторождения Режик (Ср. Урал).</a:t>
            </a:r>
            <a:endParaRPr lang="ru-RU" sz="1200" dirty="0">
              <a:latin typeface="Times New Roman"/>
              <a:ea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3/13/2011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772400" cy="2914650"/>
          </a:xfrm>
        </p:spPr>
        <p:txBody>
          <a:bodyPr>
            <a:normAutofit fontScale="90000"/>
          </a:bodyPr>
          <a:lstStyle/>
          <a:p>
            <a:r>
              <a:rPr sz="4800"/>
              <a:t>Минералы висмута из месторождения Режик </a:t>
            </a:r>
            <a:r>
              <a:rPr sz="4800" smtClean="0"/>
              <a:t>            (</a:t>
            </a:r>
            <a:r>
              <a:rPr sz="4800"/>
              <a:t>Ср. Урал).</a:t>
            </a:r>
            <a:br>
              <a:rPr sz="4800"/>
            </a:br>
            <a:endParaRPr lang="ru-RU" sz="4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419600"/>
            <a:ext cx="6400800" cy="1752600"/>
          </a:xfrm>
        </p:spPr>
        <p:txBody>
          <a:bodyPr>
            <a:normAutofit/>
          </a:bodyPr>
          <a:lstStyle/>
          <a:p>
            <a:r>
              <a:rPr lang="ru-RU" dirty="0" smtClean="0"/>
              <a:t>Ханин Д.А. Суставов С.Г.</a:t>
            </a:r>
          </a:p>
          <a:p>
            <a:r>
              <a:rPr lang="ru-RU" sz="2600" dirty="0" smtClean="0"/>
              <a:t>Уральский государственный горный университет, г.Екатеринбург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Размещение жилы «</a:t>
            </a:r>
            <a:r>
              <a:rPr lang="ru-RU" dirty="0" err="1" smtClean="0"/>
              <a:t>Висмутиновая</a:t>
            </a:r>
            <a:r>
              <a:rPr lang="ru-RU" smtClean="0"/>
              <a:t>»</a:t>
            </a:r>
            <a:endParaRPr lang="ru-RU" dirty="0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1600200"/>
            <a:ext cx="5562600" cy="4579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/>
          </a:bodyPr>
          <a:lstStyle/>
          <a:p>
            <a:r>
              <a:rPr lang="ru-RU" sz="3000" dirty="0" smtClean="0"/>
              <a:t>Геологическое строение района</a:t>
            </a:r>
            <a:endParaRPr lang="ru-RU" sz="30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762000"/>
            <a:ext cx="388096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04800" y="762000"/>
            <a:ext cx="4419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Строение жилы</a:t>
            </a:r>
            <a:endParaRPr lang="ru-RU" dirty="0"/>
          </a:p>
        </p:txBody>
      </p:sp>
      <p:pic>
        <p:nvPicPr>
          <p:cNvPr id="1026" name="Picture 2" descr="E:\читать\геологи\нучраб\Висмутин. Заречный\статья\Ханин_рис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0" y="1600200"/>
            <a:ext cx="5486400" cy="3257550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295400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Бисмутит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E:\читать\геологи\нучраб\Висмутин. Заречный\2 образец\P1140923ц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219200"/>
            <a:ext cx="4040188" cy="3352800"/>
          </a:xfrm>
          <a:prstGeom prst="rect">
            <a:avLst/>
          </a:prstGeom>
          <a:noFill/>
        </p:spPr>
      </p:pic>
      <p:pic>
        <p:nvPicPr>
          <p:cNvPr id="3076" name="Picture 4" descr="E:\читать\геологи\нучраб\Висмутин. Заречный\4 образец\Висмутовая анализ с 4 образца\vis_ob.bmp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67201" y="2590800"/>
            <a:ext cx="4572000" cy="3706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читать\геологи\нучраб\Висмутин. Заречный\1 образец\P11409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Бисмутоферрит</a:t>
            </a:r>
            <a:endParaRPr lang="ru-RU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8781" y="1447800"/>
            <a:ext cx="7542219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 </a:t>
            </a:r>
            <a:r>
              <a:rPr lang="ru-RU" sz="3100" b="1" dirty="0" smtClean="0"/>
              <a:t>Сводная таблица химического состава </a:t>
            </a:r>
            <a:r>
              <a:rPr lang="ru-RU" sz="3100" b="1" dirty="0" err="1" smtClean="0"/>
              <a:t>бисмутоферрита</a:t>
            </a:r>
            <a:r>
              <a:rPr lang="ru-RU" sz="3100" b="1" dirty="0" smtClean="0"/>
              <a:t>  </a:t>
            </a:r>
            <a:r>
              <a:rPr lang="en-US" sz="3100" b="1" dirty="0" smtClean="0"/>
              <a:t>BiFe</a:t>
            </a:r>
            <a:r>
              <a:rPr lang="en-US" sz="1600" b="1" dirty="0" smtClean="0"/>
              <a:t>2</a:t>
            </a:r>
            <a:r>
              <a:rPr lang="en-US" sz="3100" b="1" dirty="0" smtClean="0"/>
              <a:t>[SiO</a:t>
            </a:r>
            <a:r>
              <a:rPr lang="en-US" sz="1600" b="1" dirty="0" smtClean="0"/>
              <a:t>4</a:t>
            </a:r>
            <a:r>
              <a:rPr lang="en-US" sz="3100" b="1" dirty="0" smtClean="0"/>
              <a:t>]</a:t>
            </a:r>
            <a:r>
              <a:rPr lang="en-US" sz="1600" b="1" dirty="0" smtClean="0"/>
              <a:t>2</a:t>
            </a:r>
            <a:r>
              <a:rPr lang="en-US" sz="3100" b="1" dirty="0" smtClean="0"/>
              <a:t>(OH)</a:t>
            </a:r>
            <a:endParaRPr lang="ru-RU" sz="1600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half" idx="1"/>
          </p:nvPr>
        </p:nvGraphicFramePr>
        <p:xfrm>
          <a:off x="457200" y="1600200"/>
          <a:ext cx="7467601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/>
                <a:gridCol w="1382823"/>
                <a:gridCol w="1505098"/>
                <a:gridCol w="2065079"/>
                <a:gridCol w="1524001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Точка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Точка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Бисмутоферрит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из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Шнееберга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Окислы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Содерж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масс.%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Содерж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масс.%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Содерж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масс.%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</a:t>
                      </a:r>
                      <a:r>
                        <a:rPr lang="en-US" sz="800" dirty="0" smtClean="0"/>
                        <a:t>2</a:t>
                      </a:r>
                      <a:r>
                        <a:rPr lang="en-US" dirty="0" smtClean="0"/>
                        <a:t>O</a:t>
                      </a:r>
                      <a:r>
                        <a:rPr lang="en-US" sz="800" dirty="0" smtClean="0"/>
                        <a:t>5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2.92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4.19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SiO</a:t>
                      </a:r>
                      <a:r>
                        <a:rPr lang="en-US" sz="800" dirty="0" smtClean="0"/>
                        <a:t>2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8.56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9.83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23.08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24.05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Fe</a:t>
                      </a:r>
                      <a:r>
                        <a:rPr lang="en-US" sz="800" dirty="0" smtClean="0"/>
                        <a:t>2</a:t>
                      </a:r>
                      <a:r>
                        <a:rPr lang="en-US" dirty="0" smtClean="0"/>
                        <a:t>O</a:t>
                      </a:r>
                      <a:r>
                        <a:rPr lang="en-US" sz="800" dirty="0" smtClean="0"/>
                        <a:t>3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46.94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44.46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33.33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33.12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Bi</a:t>
                      </a:r>
                      <a:r>
                        <a:rPr lang="en-US" sz="800" dirty="0" smtClean="0"/>
                        <a:t>2</a:t>
                      </a:r>
                      <a:r>
                        <a:rPr lang="en-US" dirty="0" smtClean="0"/>
                        <a:t>O</a:t>
                      </a:r>
                      <a:r>
                        <a:rPr lang="en-US" sz="800" dirty="0" smtClean="0"/>
                        <a:t>3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28.12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35.77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43.26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42.83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CaO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0.5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Сумма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87.05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94.22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99.67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100.0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533400" y="5029200"/>
            <a:ext cx="5867400" cy="1143000"/>
          </a:xfrm>
        </p:spPr>
        <p:txBody>
          <a:bodyPr/>
          <a:lstStyle/>
          <a:p>
            <a:r>
              <a:rPr lang="en-US" b="1" dirty="0" smtClean="0"/>
              <a:t>Bi</a:t>
            </a:r>
            <a:r>
              <a:rPr lang="ru-RU" sz="1400" b="1" dirty="0" smtClean="0"/>
              <a:t>0.9</a:t>
            </a:r>
            <a:r>
              <a:rPr lang="en-US" b="1" dirty="0" smtClean="0"/>
              <a:t>Fe</a:t>
            </a:r>
            <a:r>
              <a:rPr lang="ru-RU" sz="1400" b="1" dirty="0" smtClean="0"/>
              <a:t>3.25</a:t>
            </a:r>
            <a:r>
              <a:rPr lang="en-US" b="1" dirty="0" smtClean="0"/>
              <a:t>[</a:t>
            </a:r>
            <a:r>
              <a:rPr lang="ru-RU" b="1" dirty="0" smtClean="0"/>
              <a:t>(</a:t>
            </a:r>
            <a:r>
              <a:rPr lang="en-US" b="1" dirty="0" smtClean="0"/>
              <a:t>Si</a:t>
            </a:r>
            <a:r>
              <a:rPr lang="ru-RU" sz="1400" b="1" dirty="0" smtClean="0"/>
              <a:t>0.96</a:t>
            </a:r>
            <a:r>
              <a:rPr lang="ru-RU" b="1" dirty="0" smtClean="0"/>
              <a:t>Р</a:t>
            </a:r>
            <a:r>
              <a:rPr lang="ru-RU" sz="1400" b="1" dirty="0" smtClean="0"/>
              <a:t>0.35</a:t>
            </a:r>
            <a:r>
              <a:rPr lang="ru-RU" b="1" dirty="0" smtClean="0"/>
              <a:t>)</a:t>
            </a:r>
            <a:r>
              <a:rPr lang="ru-RU" sz="1400" b="1" dirty="0" smtClean="0"/>
              <a:t>1.31</a:t>
            </a:r>
            <a:r>
              <a:rPr lang="en-US" b="1" dirty="0" smtClean="0"/>
              <a:t>O</a:t>
            </a:r>
            <a:r>
              <a:rPr lang="en-US" sz="1400" b="1" dirty="0" smtClean="0"/>
              <a:t>4</a:t>
            </a:r>
            <a:r>
              <a:rPr lang="en-US" b="1" dirty="0" smtClean="0"/>
              <a:t>]</a:t>
            </a:r>
            <a:r>
              <a:rPr lang="en-US" sz="1400" b="1" dirty="0" smtClean="0"/>
              <a:t>2</a:t>
            </a:r>
            <a:r>
              <a:rPr lang="en-US" b="1" dirty="0" smtClean="0"/>
              <a:t>(OH)</a:t>
            </a:r>
            <a:endParaRPr lang="ru-RU" sz="1400" b="1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 rot="20503008">
            <a:off x="665904" y="1675139"/>
            <a:ext cx="7772400" cy="3067050"/>
          </a:xfrm>
        </p:spPr>
        <p:txBody>
          <a:bodyPr>
            <a:normAutofit/>
          </a:bodyPr>
          <a:lstStyle/>
          <a:p>
            <a:r>
              <a:rPr sz="4800" smtClean="0"/>
              <a:t>Спасибо!</a:t>
            </a:r>
            <a:endParaRPr lang="ru-RU" sz="4800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104</Words>
  <PresentationFormat>Экран (4:3)</PresentationFormat>
  <Paragraphs>48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Office Theme</vt:lpstr>
      <vt:lpstr>Минералы висмута из месторождения Режик             (Ср. Урал). </vt:lpstr>
      <vt:lpstr>Размещение жилы «Висмутиновая»</vt:lpstr>
      <vt:lpstr>Геологическое строение района</vt:lpstr>
      <vt:lpstr>Строение жилы</vt:lpstr>
      <vt:lpstr>Бисмутит</vt:lpstr>
      <vt:lpstr>Слайд 6</vt:lpstr>
      <vt:lpstr>Бисмутоферрит</vt:lpstr>
      <vt:lpstr> Сводная таблица химического состава бисмутоферрита  BiFe2[SiO4]2(OH)</vt:lpstr>
      <vt:lpstr>Спасибо!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Минералы висмута из месторождения Режик           (Ср. Урал). </dc:title>
  <cp:lastModifiedBy>Мамонтенок</cp:lastModifiedBy>
  <cp:revision>21</cp:revision>
  <dcterms:modified xsi:type="dcterms:W3CDTF">2011-03-13T18:51:17Z</dcterms:modified>
</cp:coreProperties>
</file>