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7"/>
  </p:notesMasterIdLst>
  <p:sldIdLst>
    <p:sldId id="258" r:id="rId2"/>
    <p:sldId id="264" r:id="rId3"/>
    <p:sldId id="265" r:id="rId4"/>
    <p:sldId id="266" r:id="rId5"/>
    <p:sldId id="293" r:id="rId6"/>
    <p:sldId id="267" r:id="rId7"/>
    <p:sldId id="268" r:id="rId8"/>
    <p:sldId id="269" r:id="rId9"/>
    <p:sldId id="270" r:id="rId10"/>
    <p:sldId id="271" r:id="rId11"/>
    <p:sldId id="272" r:id="rId12"/>
    <p:sldId id="294" r:id="rId13"/>
    <p:sldId id="273" r:id="rId14"/>
    <p:sldId id="274" r:id="rId15"/>
    <p:sldId id="275" r:id="rId16"/>
    <p:sldId id="276" r:id="rId17"/>
    <p:sldId id="277" r:id="rId18"/>
    <p:sldId id="290" r:id="rId19"/>
    <p:sldId id="278" r:id="rId20"/>
    <p:sldId id="280" r:id="rId21"/>
    <p:sldId id="289" r:id="rId22"/>
    <p:sldId id="279" r:id="rId23"/>
    <p:sldId id="291" r:id="rId24"/>
    <p:sldId id="292" r:id="rId25"/>
    <p:sldId id="28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943" autoAdjust="0"/>
    <p:restoredTop sz="94660"/>
  </p:normalViewPr>
  <p:slideViewPr>
    <p:cSldViewPr>
      <p:cViewPr varScale="1">
        <p:scale>
          <a:sx n="67" d="100"/>
          <a:sy n="67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CB1EE66-3F6F-4AF7-9C30-6CAB516A3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069759-63AA-408A-B9E7-841025B04C91}" type="slidenum">
              <a:rPr lang="ru-RU"/>
              <a:pPr/>
              <a:t>6</a:t>
            </a:fld>
            <a:endParaRPr 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×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86639-E65D-4F34-B379-EF6047946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6D300-E99B-40D0-A1E1-95594F450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27080-68C1-47EB-8272-A733CF7B2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0C0DA-F959-417A-8074-EB3929D1B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68628-1B5E-4EC8-94A7-2A91781FA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F1033-AD73-4869-A11A-30284F794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1B3BF-960B-4042-A971-903E85B79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31398-131B-430A-B44B-29486F654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D2A55-6E7B-4810-BD26-E27A281D8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43418-F239-488F-BECB-3F35624AD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41854-C602-4BDB-9587-3DFD5D3C0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4FB2C-55C1-40A6-8F09-381FAA6DF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8173416-FDE7-4CEE-9F48-22F365E2D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Казанский (Приволжский) федеральный университет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4357694"/>
            <a:ext cx="8572560" cy="15128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u="sng" dirty="0" err="1" smtClean="0"/>
              <a:t>Ескин</a:t>
            </a:r>
            <a:r>
              <a:rPr lang="ru-RU" sz="2800" u="sng" dirty="0" smtClean="0"/>
              <a:t> А.А., </a:t>
            </a:r>
            <a:r>
              <a:rPr lang="ru-RU" sz="2800" dirty="0" smtClean="0"/>
              <a:t>Силантьев В.В., Петрова Р.Д., Бахтин А.И.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11188" y="398463"/>
            <a:ext cx="8032750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ru-RU" dirty="0">
              <a:latin typeface="Verdana" pitchFamily="34" charset="0"/>
            </a:endParaRPr>
          </a:p>
          <a:p>
            <a:pPr algn="ctr">
              <a:defRPr/>
            </a:pPr>
            <a:endParaRPr lang="ru-RU" dirty="0">
              <a:latin typeface="Verdana" pitchFamily="34" charset="0"/>
            </a:endParaRPr>
          </a:p>
          <a:p>
            <a:pPr algn="ctr">
              <a:defRPr/>
            </a:pPr>
            <a:endParaRPr lang="ru-RU" dirty="0">
              <a:latin typeface="Verdana" pitchFamily="34" charset="0"/>
            </a:endParaRPr>
          </a:p>
          <a:p>
            <a:pPr algn="ctr">
              <a:defRPr/>
            </a:pPr>
            <a:endParaRPr lang="ru-RU" dirty="0">
              <a:latin typeface="Verdana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3000" b="1" i="1" dirty="0" smtClean="0">
                <a:latin typeface="+mj-lt"/>
              </a:rPr>
              <a:t>«Состав, строение и генетические особенности метеоритов из коллекции Геологического музея КФУ»</a:t>
            </a:r>
            <a:endParaRPr lang="ru-RU" sz="3000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013325"/>
            <a:ext cx="8229600" cy="1139825"/>
          </a:xfrm>
        </p:spPr>
        <p:txBody>
          <a:bodyPr/>
          <a:lstStyle/>
          <a:p>
            <a:pPr eaLnBrk="1" hangingPunct="1"/>
            <a:r>
              <a:rPr lang="ru-RU" sz="2000" smtClean="0"/>
              <a:t>Дифрактограмма метеорита Ochansk</a:t>
            </a:r>
            <a:r>
              <a:rPr lang="ru-RU" smtClean="0"/>
              <a:t> 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8913"/>
            <a:ext cx="632777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11188" y="333375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J / J</a:t>
            </a:r>
            <a:r>
              <a:rPr lang="en-US" baseline="-25000"/>
              <a:t>0</a:t>
            </a:r>
            <a:r>
              <a:rPr lang="ru-RU" baseline="-25000"/>
              <a:t> 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7019925" y="4797425"/>
            <a:ext cx="1052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 (</a:t>
            </a:r>
            <a:r>
              <a:rPr lang="ru-RU"/>
              <a:t>нм-1</a:t>
            </a:r>
            <a:r>
              <a:rPr lang="en-US"/>
              <a:t>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738" y="260350"/>
            <a:ext cx="5492750" cy="2016125"/>
          </a:xfrm>
        </p:spPr>
        <p:txBody>
          <a:bodyPr/>
          <a:lstStyle/>
          <a:p>
            <a:pPr eaLnBrk="1" hangingPunct="1"/>
            <a:r>
              <a:rPr lang="ru-RU" sz="2400" smtClean="0"/>
              <a:t>Шлиф обр. № 3. </a:t>
            </a:r>
            <a:br>
              <a:rPr lang="ru-RU" sz="2400" smtClean="0"/>
            </a:br>
            <a:r>
              <a:rPr lang="ru-RU" sz="2400" smtClean="0"/>
              <a:t>Николи скрещены. </a:t>
            </a:r>
            <a:br>
              <a:rPr lang="ru-RU" sz="2400" smtClean="0"/>
            </a:br>
            <a:r>
              <a:rPr lang="ru-RU" sz="2400" smtClean="0"/>
              <a:t>Увеличение 18х</a:t>
            </a:r>
            <a:r>
              <a:rPr lang="ru-RU" smtClean="0"/>
              <a:t> </a:t>
            </a:r>
          </a:p>
        </p:txBody>
      </p:sp>
      <p:pic>
        <p:nvPicPr>
          <p:cNvPr id="15363" name="Picture 4" descr="DSCN26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48260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contrast="12000"/>
          </a:blip>
          <a:srcRect/>
          <a:stretch>
            <a:fillRect/>
          </a:stretch>
        </p:blipFill>
        <p:spPr>
          <a:xfrm>
            <a:off x="4572000" y="2884488"/>
            <a:ext cx="4211638" cy="3706812"/>
          </a:xfrm>
          <a:noFill/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331913" y="5157788"/>
            <a:ext cx="3289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latin typeface="Verdana" pitchFamily="34" charset="0"/>
              </a:rPr>
              <a:t>Николи скрещены. </a:t>
            </a:r>
          </a:p>
          <a:p>
            <a:r>
              <a:rPr lang="ru-RU" sz="2400" dirty="0">
                <a:latin typeface="Verdana" pitchFamily="34" charset="0"/>
              </a:rPr>
              <a:t>Увеличение 40х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10208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1785918" y="5714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Verdana" pitchFamily="34" charset="0"/>
              </a:rPr>
              <a:t>Николи скрещены. </a:t>
            </a:r>
          </a:p>
          <a:p>
            <a:r>
              <a:rPr lang="ru-RU" dirty="0" smtClean="0">
                <a:latin typeface="Verdana" pitchFamily="34" charset="0"/>
              </a:rPr>
              <a:t>Увеличение 40х</a:t>
            </a:r>
            <a:endParaRPr lang="ru-RU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1139825"/>
          </a:xfrm>
        </p:spPr>
        <p:txBody>
          <a:bodyPr/>
          <a:lstStyle/>
          <a:p>
            <a:pPr eaLnBrk="1" hangingPunct="1"/>
            <a:r>
              <a:rPr lang="ru-RU" sz="2400" b="1" smtClean="0"/>
              <a:t>Дифрактограмма метеорита ГМ КФУ КП 1/Мт 117</a:t>
            </a:r>
            <a:r>
              <a:rPr lang="ru-RU" smtClean="0"/>
              <a:t> 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773238"/>
            <a:ext cx="6624637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539750" y="1700213"/>
            <a:ext cx="750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J / J</a:t>
            </a:r>
            <a:r>
              <a:rPr lang="en-US" baseline="-25000"/>
              <a:t>0</a:t>
            </a:r>
            <a:r>
              <a:rPr lang="ru-RU"/>
              <a:t> 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7524750" y="6021388"/>
            <a:ext cx="1052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 (</a:t>
            </a:r>
            <a:r>
              <a:rPr lang="ru-RU"/>
              <a:t>нм-1</a:t>
            </a:r>
            <a:r>
              <a:rPr lang="en-US"/>
              <a:t>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/>
          <a:lstStyle/>
          <a:p>
            <a:pPr eaLnBrk="1" hangingPunct="1"/>
            <a:r>
              <a:rPr lang="ru-RU" sz="2400" smtClean="0"/>
              <a:t>Шлиф обр. № 4. Николи скрещены. Увеличение 18х</a:t>
            </a:r>
            <a:r>
              <a:rPr lang="ru-RU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 descr="DSCN27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557338"/>
            <a:ext cx="6192837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Метеорит Jumapalo </a:t>
            </a:r>
          </a:p>
        </p:txBody>
      </p:sp>
      <p:pic>
        <p:nvPicPr>
          <p:cNvPr id="18435" name="Picture 4" descr="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557338"/>
            <a:ext cx="4465637" cy="4933950"/>
          </a:xfrm>
          <a:noFill/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5003800" y="2276475"/>
            <a:ext cx="4140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Номер предмета по инвентарной книге 	ГМ КГУ КП 1/Мт 12/3. Размер 2,8х1,3х0,6см. Вес 4,3г. Географическая привязка: Индонезия, Ява, Восточная Ява. Дата  падения или находки: падение 13 марта 1984 г. 10 час.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084763"/>
            <a:ext cx="8229600" cy="1139825"/>
          </a:xfrm>
        </p:spPr>
        <p:txBody>
          <a:bodyPr/>
          <a:lstStyle/>
          <a:p>
            <a:pPr eaLnBrk="1" hangingPunct="1"/>
            <a:r>
              <a:rPr lang="ru-RU" sz="2000" smtClean="0"/>
              <a:t>Дифрактограмма метеорита Jumapalo</a:t>
            </a:r>
            <a:r>
              <a:rPr lang="ru-RU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908050"/>
            <a:ext cx="5954712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619250" y="69215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J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175" y="1196975"/>
            <a:ext cx="4835525" cy="1139825"/>
          </a:xfrm>
        </p:spPr>
        <p:txBody>
          <a:bodyPr/>
          <a:lstStyle/>
          <a:p>
            <a:pPr eaLnBrk="1" hangingPunct="1"/>
            <a:r>
              <a:rPr lang="ru-RU" sz="2400" smtClean="0"/>
              <a:t>Шлиф обр. № 5. </a:t>
            </a:r>
            <a:br>
              <a:rPr lang="ru-RU" sz="2400" smtClean="0"/>
            </a:br>
            <a:r>
              <a:rPr lang="ru-RU" sz="2400" smtClean="0"/>
              <a:t>Николи скрещены. </a:t>
            </a:r>
            <a:br>
              <a:rPr lang="ru-RU" sz="2400" smtClean="0"/>
            </a:br>
            <a:r>
              <a:rPr lang="ru-RU" sz="2400" smtClean="0"/>
              <a:t>Увеличение 18х</a:t>
            </a:r>
            <a:r>
              <a:rPr lang="ru-RU" sz="4000" smtClean="0"/>
              <a:t> </a:t>
            </a:r>
          </a:p>
        </p:txBody>
      </p:sp>
      <p:pic>
        <p:nvPicPr>
          <p:cNvPr id="20483" name="Picture 4" descr="DSCN27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268413"/>
            <a:ext cx="4533900" cy="3398837"/>
          </a:xfrm>
          <a:noFill/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2738"/>
            <a:ext cx="3889375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971550" y="5229225"/>
            <a:ext cx="3289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Verdana" pitchFamily="34" charset="0"/>
              </a:rPr>
              <a:t>Николи скрещены. </a:t>
            </a:r>
          </a:p>
          <a:p>
            <a:r>
              <a:rPr lang="ru-RU" sz="2400">
                <a:latin typeface="Verdana" pitchFamily="34" charset="0"/>
              </a:rPr>
              <a:t>Увеличение 40х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chemeClr val="tx1"/>
                </a:solidFill>
              </a:rPr>
              <a:t>Николи скрещены. Увеличение 40х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1692275" y="1341438"/>
            <a:ext cx="5942013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Метеорит Tokio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4652963"/>
            <a:ext cx="8135937" cy="3773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smtClean="0"/>
              <a:t>Номер предмета по инвентарной книге ГМ КГУ КП 1/Мт 6.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Размер 12,8 х 10,7х0,5см.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Вес 128,3г.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Географическая привязка: США, Техас, округ Терри.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Дата  падения или находки: находка 1974г.</a:t>
            </a:r>
          </a:p>
        </p:txBody>
      </p:sp>
      <p:pic>
        <p:nvPicPr>
          <p:cNvPr id="22532" name="Picture 4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908050"/>
            <a:ext cx="4824413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Метеорит Tjerebon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0767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smtClean="0"/>
              <a:t>Номер предмета по инвентарной книге ГМ КГУ КП 1/Мт 10/3.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Размер 14,2х7,4х0,5 см.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Вес 133,3г.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Географическая привязка: Индонезия, Ява, Западная Ява.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Дата  падения или находки: падение10 июля 1922 г. 22 час 30 мин.</a:t>
            </a:r>
          </a:p>
        </p:txBody>
      </p:sp>
      <p:pic>
        <p:nvPicPr>
          <p:cNvPr id="7172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908050"/>
            <a:ext cx="56896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013325"/>
            <a:ext cx="8229600" cy="1139825"/>
          </a:xfrm>
        </p:spPr>
        <p:txBody>
          <a:bodyPr/>
          <a:lstStyle/>
          <a:p>
            <a:pPr eaLnBrk="1" hangingPunct="1"/>
            <a:r>
              <a:rPr lang="ru-RU" sz="2000" smtClean="0"/>
              <a:t>Дифрактограмма метеорита</a:t>
            </a:r>
            <a:r>
              <a:rPr lang="en-US" sz="2000" smtClean="0"/>
              <a:t>Tokio</a:t>
            </a:r>
            <a:r>
              <a:rPr lang="ru-RU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765175"/>
            <a:ext cx="631666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692275" y="5492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J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Шлиф обр. № 6. Николи</a:t>
            </a:r>
            <a:r>
              <a:rPr lang="en-US" sz="2400" dirty="0" smtClean="0"/>
              <a:t> </a:t>
            </a:r>
            <a:r>
              <a:rPr lang="ru-RU" sz="2400" dirty="0" smtClean="0"/>
              <a:t>параллельны. Увеличение </a:t>
            </a:r>
            <a:r>
              <a:rPr lang="en-US" sz="2400" dirty="0" smtClean="0"/>
              <a:t>40</a:t>
            </a:r>
            <a:r>
              <a:rPr lang="ru-RU" sz="2400" dirty="0" err="1" smtClean="0"/>
              <a:t>х</a:t>
            </a:r>
            <a:endParaRPr lang="ru-RU" sz="24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412875"/>
            <a:ext cx="4895850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908050"/>
            <a:ext cx="3683000" cy="1139825"/>
          </a:xfrm>
        </p:spPr>
        <p:txBody>
          <a:bodyPr/>
          <a:lstStyle/>
          <a:p>
            <a:pPr eaLnBrk="1" hangingPunct="1"/>
            <a:r>
              <a:rPr lang="ru-RU" sz="2000" smtClean="0"/>
              <a:t>Участки метеорита </a:t>
            </a:r>
            <a:r>
              <a:rPr lang="en-US" sz="2000" smtClean="0"/>
              <a:t>Tokio </a:t>
            </a:r>
            <a:r>
              <a:rPr lang="ru-RU" sz="2000" smtClean="0"/>
              <a:t>под рудным микроскопом</a:t>
            </a:r>
            <a:r>
              <a:rPr lang="ru-RU" smtClean="0"/>
              <a:t> </a:t>
            </a:r>
          </a:p>
        </p:txBody>
      </p:sp>
      <p:pic>
        <p:nvPicPr>
          <p:cNvPr id="23555" name="Picture 5" descr="SNAP-122455-005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2997200"/>
            <a:ext cx="4562475" cy="3402013"/>
          </a:xfrm>
          <a:noFill/>
        </p:spPr>
      </p:pic>
      <p:pic>
        <p:nvPicPr>
          <p:cNvPr id="23556" name="Picture 4" descr="SNAP-121728-00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836613"/>
            <a:ext cx="417512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ru-RU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610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=2,8743+0,02827×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ru-RU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OPx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+0,00639×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ru-RU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OPx</a:t>
            </a:r>
            <a:endParaRPr lang="ru-RU" baseline="-25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ru-RU" baseline="-25000" dirty="0" smtClean="0"/>
          </a:p>
          <a:p>
            <a:pPr algn="ctr"/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ru-RU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130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=2,7666+0,062 ×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r>
              <a:rPr lang="ru-RU" sz="2400" dirty="0" smtClean="0"/>
              <a:t>Метеорит </a:t>
            </a:r>
            <a:r>
              <a:rPr lang="ru-RU" sz="2400" dirty="0" err="1" smtClean="0"/>
              <a:t>Tjerebon</a:t>
            </a:r>
            <a:r>
              <a:rPr lang="ru-RU" sz="2400" dirty="0" smtClean="0"/>
              <a:t> сложен в основном оливином (хризолитом) и пироксеном (гиперстеном</a:t>
            </a:r>
            <a:r>
              <a:rPr lang="ru-RU" sz="2400" dirty="0" smtClean="0"/>
              <a:t>).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r>
              <a:rPr lang="ru-RU" sz="2400" dirty="0" smtClean="0"/>
              <a:t>Метеорит </a:t>
            </a:r>
            <a:r>
              <a:rPr lang="ru-RU" sz="2400" dirty="0" err="1" smtClean="0"/>
              <a:t>New</a:t>
            </a:r>
            <a:r>
              <a:rPr lang="ru-RU" sz="2400" dirty="0" smtClean="0"/>
              <a:t> </a:t>
            </a:r>
            <a:r>
              <a:rPr lang="ru-RU" sz="2400" dirty="0" err="1" smtClean="0"/>
              <a:t>Ureilite</a:t>
            </a:r>
            <a:r>
              <a:rPr lang="ru-RU" sz="2400" dirty="0" smtClean="0"/>
              <a:t> сложен в основном оливином (форстеритом) и пироксеном (гиперстеном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r>
              <a:rPr lang="ru-RU" sz="2400" dirty="0" smtClean="0"/>
              <a:t>Метеорит </a:t>
            </a:r>
            <a:r>
              <a:rPr lang="ru-RU" sz="2400" dirty="0" err="1" smtClean="0"/>
              <a:t>Ochansk</a:t>
            </a:r>
            <a:r>
              <a:rPr lang="ru-RU" sz="2400" dirty="0" smtClean="0"/>
              <a:t> сложен в основном оливином (хризолитом) и пироксеном (</a:t>
            </a:r>
            <a:r>
              <a:rPr lang="ru-RU" sz="2400" dirty="0" err="1" smtClean="0"/>
              <a:t>бронзитом</a:t>
            </a:r>
            <a:r>
              <a:rPr lang="ru-RU" sz="2400" dirty="0" smtClean="0"/>
              <a:t>). </a:t>
            </a:r>
            <a:endParaRPr lang="en-US" sz="2400" dirty="0" smtClean="0"/>
          </a:p>
          <a:p>
            <a:r>
              <a:rPr lang="ru-RU" sz="2400" dirty="0" smtClean="0"/>
              <a:t>Метеорит ГМ КГУ КП 1/Мт 117 сложен в основном оливином (хризолитом) и пироксеном (</a:t>
            </a:r>
            <a:r>
              <a:rPr lang="ru-RU" sz="2400" dirty="0" err="1" smtClean="0"/>
              <a:t>бронзитом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r>
              <a:rPr lang="ru-RU" sz="2400" dirty="0" smtClean="0"/>
              <a:t>Метеорит </a:t>
            </a:r>
            <a:r>
              <a:rPr lang="ru-RU" sz="2400" dirty="0" err="1" smtClean="0"/>
              <a:t>Jumapalo</a:t>
            </a:r>
            <a:r>
              <a:rPr lang="ru-RU" sz="2400" dirty="0" smtClean="0"/>
              <a:t> сложен в основном оливином (хризолитом) и пироксеном (</a:t>
            </a:r>
            <a:r>
              <a:rPr lang="ru-RU" sz="2400" dirty="0" err="1" smtClean="0"/>
              <a:t>бронзитом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r>
              <a:rPr lang="ru-RU" sz="2400" dirty="0" smtClean="0"/>
              <a:t>Метеорит </a:t>
            </a:r>
            <a:r>
              <a:rPr lang="ru-RU" sz="2400" dirty="0" err="1" smtClean="0"/>
              <a:t>Tokio</a:t>
            </a:r>
            <a:r>
              <a:rPr lang="ru-RU" sz="2400" dirty="0" smtClean="0"/>
              <a:t> сложен в основном оливином (хризолитом) и пироксеном (</a:t>
            </a:r>
            <a:r>
              <a:rPr lang="ru-RU" sz="2400" dirty="0" err="1" smtClean="0"/>
              <a:t>бронзитом</a:t>
            </a:r>
            <a:r>
              <a:rPr lang="ru-RU" sz="2400" dirty="0" smtClean="0"/>
              <a:t>).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428868"/>
            <a:ext cx="82296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Спасибо за внимание!!!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3644900"/>
            <a:ext cx="4751388" cy="3529013"/>
          </a:xfrm>
        </p:spPr>
        <p:txBody>
          <a:bodyPr/>
          <a:lstStyle/>
          <a:p>
            <a:pPr eaLnBrk="1" hangingPunct="1"/>
            <a:r>
              <a:rPr lang="ru-RU" sz="2000" smtClean="0"/>
              <a:t>Дифрактограмма метеорита Tjerebon</a:t>
            </a:r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32813" y="2781300"/>
            <a:ext cx="8229600" cy="4530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598488"/>
            <a:ext cx="655320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763"/>
          <p:cNvSpPr>
            <a:spLocks noChangeArrowheads="1"/>
          </p:cNvSpPr>
          <p:nvPr/>
        </p:nvSpPr>
        <p:spPr bwMode="auto">
          <a:xfrm>
            <a:off x="539750" y="549275"/>
            <a:ext cx="750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J / J</a:t>
            </a:r>
            <a:r>
              <a:rPr lang="en-US" baseline="-25000"/>
              <a:t>0</a:t>
            </a:r>
            <a:r>
              <a:rPr lang="ru-RU"/>
              <a:t> </a:t>
            </a:r>
          </a:p>
        </p:txBody>
      </p:sp>
      <p:sp>
        <p:nvSpPr>
          <p:cNvPr id="8198" name="Rectangle 764"/>
          <p:cNvSpPr>
            <a:spLocks noChangeArrowheads="1"/>
          </p:cNvSpPr>
          <p:nvPr/>
        </p:nvSpPr>
        <p:spPr bwMode="auto">
          <a:xfrm>
            <a:off x="7308850" y="4868863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R (</a:t>
            </a:r>
            <a:r>
              <a:rPr lang="ru-RU"/>
              <a:t>нм</a:t>
            </a:r>
            <a:r>
              <a:rPr lang="ru-RU" baseline="30000"/>
              <a:t>-1</a:t>
            </a:r>
            <a:r>
              <a:rPr lang="en-US"/>
              <a:t>)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836613"/>
            <a:ext cx="8229600" cy="1139825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Шлиф обр. № 1. </a:t>
            </a:r>
            <a:br>
              <a:rPr lang="ru-RU" sz="2400" dirty="0" smtClean="0"/>
            </a:br>
            <a:r>
              <a:rPr lang="ru-RU" sz="2400" dirty="0" smtClean="0"/>
              <a:t>Николи скрещены. </a:t>
            </a:r>
            <a:br>
              <a:rPr lang="ru-RU" sz="2400" dirty="0" smtClean="0"/>
            </a:br>
            <a:r>
              <a:rPr lang="ru-RU" sz="2400" dirty="0" smtClean="0"/>
              <a:t>Увеличение 18х</a:t>
            </a:r>
            <a:r>
              <a:rPr lang="ru-RU" dirty="0" smtClean="0"/>
              <a:t>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DSCN26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96863"/>
            <a:ext cx="4176712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SCN26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924175"/>
            <a:ext cx="4464050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Шлиф обр. № 1. </a:t>
            </a:r>
            <a:br>
              <a:rPr lang="ru-RU" sz="2400" dirty="0" smtClean="0"/>
            </a:br>
            <a:r>
              <a:rPr lang="ru-RU" sz="2400" dirty="0" smtClean="0"/>
              <a:t>Николи скрещены. </a:t>
            </a:r>
            <a:br>
              <a:rPr lang="ru-RU" sz="2400" dirty="0" smtClean="0"/>
            </a:br>
            <a:r>
              <a:rPr lang="ru-RU" sz="2400" dirty="0" smtClean="0"/>
              <a:t>Увеличение 18х</a:t>
            </a:r>
            <a:endParaRPr lang="ru-RU" sz="2400" dirty="0"/>
          </a:p>
        </p:txBody>
      </p:sp>
      <p:pic>
        <p:nvPicPr>
          <p:cNvPr id="4" name="Содержимое 3" descr="DSCN26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Mt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565400"/>
            <a:ext cx="5051425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eaLnBrk="1" hangingPunct="1"/>
            <a:r>
              <a:rPr lang="ru-RU" sz="2000" smtClean="0"/>
              <a:t>Электронно-микроскопический снимок метеорита Tjerebon и результаты микрозондового анализа</a:t>
            </a:r>
            <a:r>
              <a:rPr lang="ru-RU" smtClean="0"/>
              <a:t>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68413"/>
            <a:ext cx="8229600" cy="4530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341438"/>
            <a:ext cx="5113338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95288" y="2708275"/>
            <a:ext cx="2881312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364163" y="2708275"/>
            <a:ext cx="544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×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Метеорит New Ureilite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125538"/>
            <a:ext cx="4879975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39750" y="5005388"/>
            <a:ext cx="8064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Номер предмета по инвентарной книге ГМ КГУ КП 1/Мт 4. </a:t>
            </a:r>
          </a:p>
          <a:p>
            <a:r>
              <a:rPr lang="ru-RU"/>
              <a:t>Размер 4,5х3,3х3,0см. </a:t>
            </a:r>
          </a:p>
          <a:p>
            <a:r>
              <a:rPr lang="ru-RU"/>
              <a:t>Вес 52,6 г. Географическая привязка: Австралия, Южная Австралия. </a:t>
            </a:r>
          </a:p>
          <a:p>
            <a:r>
              <a:rPr lang="ru-RU"/>
              <a:t>Дата падения или находки: находка 1994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37063"/>
            <a:ext cx="8229600" cy="1139825"/>
          </a:xfrm>
        </p:spPr>
        <p:txBody>
          <a:bodyPr/>
          <a:lstStyle/>
          <a:p>
            <a:pPr eaLnBrk="1" hangingPunct="1"/>
            <a:r>
              <a:rPr lang="ru-RU" sz="2000" smtClean="0"/>
              <a:t>Дифрактограмма метеорита New Ureilite</a:t>
            </a:r>
            <a:r>
              <a:rPr lang="ru-RU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30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2513"/>
            <a:ext cx="83693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765175"/>
            <a:ext cx="750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J / J</a:t>
            </a:r>
            <a:r>
              <a:rPr lang="en-US" baseline="-25000"/>
              <a:t>0</a:t>
            </a:r>
            <a:r>
              <a:rPr lang="ru-RU"/>
              <a:t> 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956550" y="4365625"/>
            <a:ext cx="1052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 (</a:t>
            </a:r>
            <a:r>
              <a:rPr lang="ru-RU"/>
              <a:t>нм-1</a:t>
            </a:r>
            <a:r>
              <a:rPr lang="en-US"/>
              <a:t>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0"/>
            <a:ext cx="6635750" cy="1012825"/>
          </a:xfrm>
        </p:spPr>
        <p:txBody>
          <a:bodyPr/>
          <a:lstStyle/>
          <a:p>
            <a:pPr eaLnBrk="1" hangingPunct="1"/>
            <a:r>
              <a:rPr lang="ru-RU" smtClean="0"/>
              <a:t>Метеорит Ochansk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08050"/>
            <a:ext cx="44164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643438" y="2060575"/>
            <a:ext cx="450056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Номер предмета по инвентарной книге ГМ КГУ КП 1/Мт 82/1. </a:t>
            </a:r>
          </a:p>
          <a:p>
            <a:r>
              <a:rPr lang="ru-RU"/>
              <a:t>Размер 52х42,5х33 см. </a:t>
            </a:r>
          </a:p>
          <a:p>
            <a:r>
              <a:rPr lang="ru-RU"/>
              <a:t>Вес 69885 г. </a:t>
            </a:r>
          </a:p>
          <a:p>
            <a:r>
              <a:rPr lang="ru-RU"/>
              <a:t>Географическая привязка: Россия, Пермская область, с. Таборы Оханского района, г. Очер, </a:t>
            </a:r>
          </a:p>
          <a:p>
            <a:r>
              <a:rPr lang="ru-RU"/>
              <a:t>Дата  падения или находки: падение 30 августа 1887 г. 13 час.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</TotalTime>
  <Words>457</Words>
  <Application>Microsoft Office PowerPoint</Application>
  <PresentationFormat>Экран (4:3)</PresentationFormat>
  <Paragraphs>77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Казанский (Приволжский) федеральный университет</vt:lpstr>
      <vt:lpstr>Метеорит Tjerebon </vt:lpstr>
      <vt:lpstr>Дифрактограмма метеорита Tjerebon</vt:lpstr>
      <vt:lpstr>Шлиф обр. № 1.  Николи скрещены.  Увеличение 18х </vt:lpstr>
      <vt:lpstr>Шлиф обр. № 1.  Николи скрещены.  Увеличение 18х</vt:lpstr>
      <vt:lpstr>Электронно-микроскопический снимок метеорита Tjerebon и результаты микрозондового анализа </vt:lpstr>
      <vt:lpstr>Метеорит New Ureilite </vt:lpstr>
      <vt:lpstr>Дифрактограмма метеорита New Ureilite </vt:lpstr>
      <vt:lpstr>Метеорит Ochansk </vt:lpstr>
      <vt:lpstr>Дифрактограмма метеорита Ochansk </vt:lpstr>
      <vt:lpstr>Шлиф обр. № 3.  Николи скрещены.  Увеличение 18х </vt:lpstr>
      <vt:lpstr>Слайд 12</vt:lpstr>
      <vt:lpstr>Дифрактограмма метеорита ГМ КФУ КП 1/Мт 117 </vt:lpstr>
      <vt:lpstr>Шлиф обр. № 4. Николи скрещены. Увеличение 18х </vt:lpstr>
      <vt:lpstr>Метеорит Jumapalo </vt:lpstr>
      <vt:lpstr>Дифрактограмма метеорита Jumapalo </vt:lpstr>
      <vt:lpstr>Шлиф обр. № 5.  Николи скрещены.  Увеличение 18х </vt:lpstr>
      <vt:lpstr>Николи скрещены. Увеличение 40х</vt:lpstr>
      <vt:lpstr>Метеорит Tokio </vt:lpstr>
      <vt:lpstr>Дифрактограмма метеоритаTokio </vt:lpstr>
      <vt:lpstr>Шлиф обр. № 6. Николи параллельны. Увеличение 40х</vt:lpstr>
      <vt:lpstr>Участки метеорита Tokio под рудным микроскопом </vt:lpstr>
      <vt:lpstr>Слайд 23</vt:lpstr>
      <vt:lpstr>Слайд 24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Glavatskih SP</cp:lastModifiedBy>
  <cp:revision>24</cp:revision>
  <dcterms:created xsi:type="dcterms:W3CDTF">2010-05-26T04:34:32Z</dcterms:created>
  <dcterms:modified xsi:type="dcterms:W3CDTF">2011-03-16T21:43:38Z</dcterms:modified>
</cp:coreProperties>
</file>