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6" r:id="rId3"/>
    <p:sldId id="269" r:id="rId4"/>
    <p:sldId id="307" r:id="rId5"/>
    <p:sldId id="314" r:id="rId6"/>
    <p:sldId id="275" r:id="rId7"/>
    <p:sldId id="277" r:id="rId8"/>
    <p:sldId id="311" r:id="rId9"/>
    <p:sldId id="308" r:id="rId10"/>
    <p:sldId id="315" r:id="rId11"/>
    <p:sldId id="309" r:id="rId12"/>
    <p:sldId id="318" r:id="rId13"/>
    <p:sldId id="316" r:id="rId14"/>
    <p:sldId id="317" r:id="rId15"/>
    <p:sldId id="319" r:id="rId16"/>
    <p:sldId id="323" r:id="rId17"/>
    <p:sldId id="320" r:id="rId18"/>
    <p:sldId id="324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80A6165-C192-48F1-820C-C50B45C36A74}">
          <p14:sldIdLst>
            <p14:sldId id="260"/>
            <p14:sldId id="276"/>
            <p14:sldId id="269"/>
            <p14:sldId id="307"/>
            <p14:sldId id="314"/>
            <p14:sldId id="275"/>
            <p14:sldId id="277"/>
            <p14:sldId id="311"/>
            <p14:sldId id="308"/>
            <p14:sldId id="315"/>
            <p14:sldId id="309"/>
            <p14:sldId id="318"/>
            <p14:sldId id="316"/>
            <p14:sldId id="317"/>
            <p14:sldId id="319"/>
            <p14:sldId id="323"/>
            <p14:sldId id="320"/>
            <p14:sldId id="324"/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94"/>
    <a:srgbClr val="F068FA"/>
    <a:srgbClr val="FEF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85968" autoAdjust="0"/>
  </p:normalViewPr>
  <p:slideViewPr>
    <p:cSldViewPr>
      <p:cViewPr varScale="1">
        <p:scale>
          <a:sx n="74" d="100"/>
          <a:sy n="74" d="100"/>
        </p:scale>
        <p:origin x="-12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63" y="27306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4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2376265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СТАТИСТИЧЕСКОЕ РАСПРЕДЕЛЕНИЕ ДИСПЕРСНОГО СОСТАВА ТЕКУЩИХ ХВОСТОВ ОБОГАЩЕНИЯ КОЛЧЕДАННЫХ РУД РАЗНЫХ ЦИКЛОВ ВЫДЕЛЕНИЯ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699792" y="4725144"/>
            <a:ext cx="6120680" cy="1296144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ГОУ ВПО «Магнитогорский государственный технический университет им. Г.И. Носова»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Горбатова Е.А.,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Пузанкова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Е.А.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5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652120" y="1052736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ИНТЕГРАЛЬНАЯ ФУНКЦИЯ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РАСПРЕДЕЛЕНИЯ ДИСПЕРСНЫХ ЧАСТИЦ ПО КЛАССАМ КРУПНОСТИ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4005064"/>
            <a:ext cx="2376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ПЛОТНОСТЬ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ВЕРОЯТНОСТИ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РАСПРЕДЕЛЕНИЯ ДИСПЕРСНЫХ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ЧАСТИЦ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КЛАССАМ КРУПНОСТИ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75706"/>
            <a:ext cx="5089773" cy="332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309"/>
            <a:ext cx="4752528" cy="310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0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032448" cy="1440160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СХЕМА ФЛОТАЦИИ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РУД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СИБАЙСКОЙ ОФ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700808"/>
            <a:ext cx="2962667" cy="4425367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Схема – прямая селективная с получением медного и цинкового концентратов.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Хвосты 1</a:t>
            </a:r>
          </a:p>
          <a:p>
            <a:pPr>
              <a:spcBef>
                <a:spcPts val="0"/>
              </a:spcBef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Cu 0,06 – 0,1%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Zn 0,14 – 0,22%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V   80 – 90%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Хвосты 2</a:t>
            </a:r>
          </a:p>
          <a:p>
            <a:pPr>
              <a:spcBef>
                <a:spcPts val="0"/>
              </a:spcBef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Cu 0,2 – 0,4%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Zn 1,2 – 2,2%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V  10 – 20%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8" y="1196752"/>
            <a:ext cx="511175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>
            <a:hlinkClick r:id="" action="ppaction://noaction"/>
          </p:cNvPr>
          <p:cNvSpPr/>
          <p:nvPr/>
        </p:nvSpPr>
        <p:spPr>
          <a:xfrm>
            <a:off x="8460432" y="45811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" action="ppaction://noaction"/>
          </p:cNvPr>
          <p:cNvSpPr/>
          <p:nvPr/>
        </p:nvSpPr>
        <p:spPr>
          <a:xfrm>
            <a:off x="8460432" y="57332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619392" y="764704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ИНТЕГРАЛЬНАЯ ФУНКЦИЯ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РАСПРЕДЕЛЕНИЯ ТЕКЩИХ ХВОСТОВ ПО КЛАССАМ КРУПНОСТИ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8499" y="4077072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ПЛОТНОСТЬ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ВЕРОЯТНОСТИ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РАСПРЕДЕЛЕНИЯ ТЕКЩИХ ХВОСТОВ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КЛАССАМ КРУПНОСТИ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485048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1008"/>
            <a:ext cx="4945757" cy="323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4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619392" y="548680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ИНТЕГРАЛЬНАЯ ФУНКЦИЯ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РАСПРЕДЕЛЕНИЯ ТЕКЩИХ ХВОСТОВ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Zn-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ЦИКЛА ВЫДЕЛЕНИЯ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КЛАССАМ КРУПНОСТИ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8612" y="3866563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ПЛОТНОСТЬ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ВЕРОЯТНОСТИ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РАСПРЕДЕЛЕНИЯ ТЕКЩИХ ХВОСТОВ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Zn-Py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ЦИКЛА ВЫДЕЛЕНИЯ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КЛАССАМ КРУПНОСТИ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88024" cy="312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07" y="3381914"/>
            <a:ext cx="5161781" cy="327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41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619392" y="548680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ИНТЕГРАЛЬНАЯ ФУНКЦИЯ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РАСПРЕДЕЛЕНИЯ ТЕКЩИХ ХВОСТОВ ОСНОВНОГО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ЦИКЛА ВЫДЕЛЕНИЯ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КЛАССАМ КРУПНОСТИ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8612" y="3866563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ПЛОТНОСТЬ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ВЕРОЯТНОСТИ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РАСПРЕДЕЛЕНИЯ ТЕКЩИХ ХВОСТОВ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ЦИКЛА ВЫДЕЛЕНИЯ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КЛАССАМ КРУПНОСТИ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800724" cy="288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25" y="3641372"/>
            <a:ext cx="4915218" cy="295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4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ПОКАЗАТЕЛЬНОЕ РАСПРЕДЕЛЕНИЕ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den>
                    </m:f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1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𝒙</m:t>
                        </m:r>
                      </m:sup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𝒇</m:t>
                        </m:r>
                      </m:e>
                    </m:nary>
                    <m:d>
                      <m:d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marL="0" indent="0" algn="ctr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где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  <m:r>
                      <a:rPr lang="ru-RU" b="1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середина интервалов.</a:t>
                </a:r>
              </a:p>
              <a:p>
                <a:pPr marL="0" indent="0" algn="ctr">
                  <a:buNone/>
                </a:pP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9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601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ПОКАЗАТЕЛЬНОЕ РАСПРЕДЕЛЕНИЕ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62495788"/>
                  </p:ext>
                </p:extLst>
              </p:nvPr>
            </p:nvGraphicFramePr>
            <p:xfrm>
              <a:off x="179511" y="1052513"/>
              <a:ext cx="8784977" cy="52144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4997"/>
                    <a:gridCol w="1254997"/>
                    <a:gridCol w="1254997"/>
                    <a:gridCol w="1254997"/>
                    <a:gridCol w="1063586"/>
                    <a:gridCol w="1621283"/>
                    <a:gridCol w="108012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С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+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F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(</m:t>
                                  </m:r>
                                  <m:r>
                                    <a:rPr lang="en-US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𝒙</m:t>
                                  </m:r>
                                  <m:r>
                                    <a:rPr lang="en-US" sz="16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ru-RU" sz="1600" dirty="0">
                                      <a:solidFill>
                                        <a:schemeClr val="tx1"/>
                                      </a:solidFill>
                                      <a:latin typeface="Times New Roman" pitchFamily="18" charset="0"/>
                                      <a:cs typeface="Times New Roman" pitchFamily="18" charset="0"/>
                                    </a:rPr>
                                    <m:t> 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n-US" sz="16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𝑭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6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)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sz="1600" dirty="0">
                                        <a:solidFill>
                                          <a:schemeClr val="tx1"/>
                                        </a:solidFill>
                                        <a:latin typeface="Times New Roman" pitchFamily="18" charset="0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en-US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∆</m:t>
                                </m:r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SupPr>
                                  <m:e>
                                    <m:sSubSup>
                                      <m:sSubSupPr>
                                        <m:ctrlPr>
                                          <a:rPr lang="en-US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sz="1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𝒊</m:t>
                                        </m:r>
                                      </m:sub>
                                      <m:sup/>
                                    </m:sSubSup>
                                  </m:e>
                                  <m:sub/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∆</m:t>
                                </m:r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∗</m:t>
                                </m:r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0,4567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0,4567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4567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4710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0,4567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0,7048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0,2481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2481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2553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0,7048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0,8396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0,1348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1348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1254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0,8396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0,9128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0,0732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732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659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0,9128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0,9526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0,0398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398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355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0,9526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0,9742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0,0216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216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198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0,9742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0,9860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0,0118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118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115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0,9860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0,9924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0,0064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64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90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0,9924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0,9958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0,0034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34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42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90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100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0,9958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0,9977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0,0019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100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110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0,9977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0,9987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0,0010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15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110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120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0,9987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0,9993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0,0006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120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130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0,9993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0,9996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0,0003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74322503"/>
                  </p:ext>
                </p:extLst>
              </p:nvPr>
            </p:nvGraphicFramePr>
            <p:xfrm>
              <a:off x="179511" y="1052513"/>
              <a:ext cx="8784977" cy="52144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4997"/>
                    <a:gridCol w="1254997"/>
                    <a:gridCol w="1254997"/>
                    <a:gridCol w="1254997"/>
                    <a:gridCol w="1063586"/>
                    <a:gridCol w="1621283"/>
                    <a:gridCol w="1080120"/>
                  </a:tblGrid>
                  <a:tr h="39351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615" r="-600000" b="-1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4615" r="-500000" b="-1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4615" r="-400000" b="-1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4615" r="-300000" b="-1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70857" t="-4615" r="-253143" b="-1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75564" t="-4615" r="-66541" b="-1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14689" t="-4615" b="-1226154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0,4567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0,4567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4567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4710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0,4567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0,7048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0,2481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2481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2553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0,7048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0,8396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0,1348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1348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1254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0,8396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0,9128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0,0732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732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659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0,9128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0,9526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0,0398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398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355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0,9526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0,9742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0,0216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216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198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0,9742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0,9860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0,0118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118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115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70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0,9860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0,9924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0,0064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64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80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90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0,9924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0,9958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0,0034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34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42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90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100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0,9958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0,9977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0,0019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19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100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110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0,9977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0,9987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0,0010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15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110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120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0,9987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0,9993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0,0006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120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130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0,9993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0,9996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0,0003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1897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601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ПОКАЗАТЕЛЬНОЕ РАСПРЕДЕЛЕНИЕ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1" y="980728"/>
            <a:ext cx="443263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33056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90" y="948796"/>
            <a:ext cx="443230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85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для описания распределения дисперсного состава текущих хвостов обогащения по классам крупности целесообразно использовать показательное распределение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0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3681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29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73050"/>
            <a:ext cx="4320480" cy="15717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СХЕМА ДРОБЛЕНИЯ И ИЗМЕЛЬЧЕНИЯ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Cu-Zn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РУД, ПРИМЕНЯЕМАЯ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АЛЕКСАНДРИНСКОЙ ОФ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2132856"/>
            <a:ext cx="3744416" cy="399331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Двухстадиальное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дробление с предварительным и поверочным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грохочением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Трехстадиальное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измельчение с предварительной и поверочной классификацией.</a:t>
            </a:r>
          </a:p>
          <a:p>
            <a:pPr algn="just">
              <a:lnSpc>
                <a:spcPct val="150000"/>
              </a:lnSpc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Крупность измельченной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руды  </a:t>
            </a: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                                  &gt;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90%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. 74 мкм</a:t>
            </a: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3050"/>
            <a:ext cx="4896544" cy="618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01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536504" cy="1440160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СХЕМА ФЛОТАЦИИ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РУД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АЛЕКСАНДРИНСКОЙ ОФ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2564904"/>
            <a:ext cx="3178691" cy="356126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Схема – прямая селективная с получением медного и цинкового концентратов.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Хвосты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Cu  0,32%</a:t>
            </a: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Zn  0,69%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504056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79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ГРАНУЛОМЕТРИЧЕСКИЙ СОСТАВ ХВОСТОВ ОБОГАЩЕНИЯ АОФ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20" y="1949321"/>
            <a:ext cx="9211420" cy="385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20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11256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57995"/>
            <a:ext cx="5472608" cy="329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652120" y="1052736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ИНТЕГРАЛЬНАЯ ФУНКЦИЯ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РАСПРЕДЕЛЕНИЯ ДИСПЕРСНЫХ ЧАСТИЦ ПО КЛАССАМ КРУПНОСТИ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4005064"/>
            <a:ext cx="21602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ПЛОТНОСТЬ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ВЕРОЯТНОСТИ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РАСПРЕДЕЛЕНИЯ ДИСПЕРСНЫХ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ЧАСТИЦ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КЛАССАМ КРУПНОСТИ</a:t>
            </a:r>
          </a:p>
        </p:txBody>
      </p:sp>
    </p:spTree>
    <p:extLst>
      <p:ext uri="{BB962C8B-B14F-4D97-AF65-F5344CB8AC3E}">
        <p14:creationId xmlns:p14="http://schemas.microsoft.com/office/powerpoint/2010/main" val="199691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73050"/>
            <a:ext cx="4320480" cy="17157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СХЕМА ДРОБЛЕНИЯ И ИЗМЕЛЬЧЕНИЯ 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Zn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РУД,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ПРИМЕНЯЕМАЯ НА УЧАЛИНСКОЙ И СИБАЙСКОЙ ОФ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4608512" cy="60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274838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Трехстадиальное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дробление с предварительным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грохочением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Трехстадиальное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измельчение с предварительной и поверочной классификацией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Крупность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измельченной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руды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&gt;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90%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74 мкм</a:t>
            </a:r>
          </a:p>
        </p:txBody>
      </p:sp>
    </p:spTree>
    <p:extLst>
      <p:ext uri="{BB962C8B-B14F-4D97-AF65-F5344CB8AC3E}">
        <p14:creationId xmlns:p14="http://schemas.microsoft.com/office/powerpoint/2010/main" val="11986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06613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ДОИЗМЕЛЬЧЕНИЯ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Cu-Zn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РУДЫ,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ПРИМЕНЯЕМАЯ НА УЧАЛИНСКАЯ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СИБАЙСКАЯ ОФ</a:t>
            </a:r>
          </a:p>
        </p:txBody>
      </p:sp>
      <p:sp>
        <p:nvSpPr>
          <p:cNvPr id="7" name="Текст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03232" cy="523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51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536504" cy="1440160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СХЕМА ФЛОТАЦИИ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Cu-Zn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РУД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УЧАЛИНСКОЙ ОФ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2564904"/>
            <a:ext cx="3178691" cy="356126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Схема – прямая коллективно-селективная с получением медного,  цинкового и пиритного концентратов.</a:t>
            </a:r>
          </a:p>
          <a:p>
            <a:pPr algn="just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Хвосты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0,15 – 0,28%</a:t>
            </a:r>
          </a:p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0,68 – 1,0%</a:t>
            </a:r>
          </a:p>
          <a:p>
            <a:pPr algn="just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908720"/>
            <a:ext cx="5111750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ГРАНУЛОМЕТРИЧЕСКИЙ СОСТАВ ХВОСТОВ ОБОГАЩЕНИЯ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УОФ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0" y="2005013"/>
            <a:ext cx="9038550" cy="380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7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558</Words>
  <Application>Microsoft Office PowerPoint</Application>
  <PresentationFormat>Экран (4:3)</PresentationFormat>
  <Paragraphs>178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СТАТИСТИЧЕСКОЕ РАСПРЕДЕЛЕНИЕ ДИСПЕРСНОГО СОСТАВА ТЕКУЩИХ ХВОСТОВ ОБОГАЩЕНИЯ КОЛЧЕДАННЫХ РУД РАЗНЫХ ЦИКЛОВ ВЫДЕЛЕНИЯ</vt:lpstr>
      <vt:lpstr>СХЕМА ДРОБЛЕНИЯ И ИЗМЕЛЬЧЕНИЯ Cu-Zn РУД, ПРИМЕНЯЕМАЯ НА АЛЕКСАНДРИНСКОЙ ОФ</vt:lpstr>
      <vt:lpstr>СХЕМА ФЛОТАЦИИ Cu-Zn РУД АЛЕКСАНДРИНСКОЙ ОФ</vt:lpstr>
      <vt:lpstr>ГРАНУЛОМЕТРИЧЕСКИЙ СОСТАВ ХВОСТОВ ОБОГАЩЕНИЯ АОФ</vt:lpstr>
      <vt:lpstr>Презентация PowerPoint</vt:lpstr>
      <vt:lpstr>СХЕМА ДРОБЛЕНИЯ И ИЗМЕЛЬЧЕНИЯ Сu-Zn РУД, ПРИМЕНЯЕМАЯ НА УЧАЛИНСКОЙ И СИБАЙСКОЙ ОФ</vt:lpstr>
      <vt:lpstr>СХЕМА ДОИЗМЕЛЬЧЕНИЯ Cu-Zn РУДЫ, ПРИМЕНЯЕМАЯ НА УЧАЛИНСКАЯ  И СИБАЙСКАЯ ОФ</vt:lpstr>
      <vt:lpstr>СХЕМА ФЛОТАЦИИ Cu-Zn РУД УЧАЛИНСКОЙ ОФ</vt:lpstr>
      <vt:lpstr>ГРАНУЛОМЕТРИЧЕСКИЙ СОСТАВ ХВОСТОВ ОБОГАЩЕНИЯ УОФ</vt:lpstr>
      <vt:lpstr>Презентация PowerPoint</vt:lpstr>
      <vt:lpstr>СХЕМА ФЛОТАЦИИ Cu-Zn РУД СИБАЙСКОЙ ОФ</vt:lpstr>
      <vt:lpstr>Презентация PowerPoint</vt:lpstr>
      <vt:lpstr>Презентация PowerPoint</vt:lpstr>
      <vt:lpstr>Презентация PowerPoint</vt:lpstr>
      <vt:lpstr>ПОКАЗАТЕЛЬНОЕ РАСПРЕДЕЛЕНИЕ</vt:lpstr>
      <vt:lpstr>ПОКАЗАТЕЛЬНОЕ РАСПРЕДЕЛЕНИЕ</vt:lpstr>
      <vt:lpstr>ПОКАЗАТЕЛЬНОЕ РАСПРЕДЕЛЕНИЕ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Горбатова Елена</dc:creator>
  <cp:lastModifiedBy>Горбатова Елена</cp:lastModifiedBy>
  <cp:revision>157</cp:revision>
  <dcterms:created xsi:type="dcterms:W3CDTF">2011-04-18T18:43:58Z</dcterms:created>
  <dcterms:modified xsi:type="dcterms:W3CDTF">2011-06-22T05:06:31Z</dcterms:modified>
</cp:coreProperties>
</file>