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77" r:id="rId3"/>
    <p:sldId id="506" r:id="rId4"/>
    <p:sldId id="512" r:id="rId5"/>
    <p:sldId id="666" r:id="rId6"/>
    <p:sldId id="840" r:id="rId7"/>
    <p:sldId id="842" r:id="rId8"/>
    <p:sldId id="309" r:id="rId9"/>
    <p:sldId id="513" r:id="rId10"/>
    <p:sldId id="514" r:id="rId11"/>
    <p:sldId id="835" r:id="rId12"/>
    <p:sldId id="833" r:id="rId13"/>
    <p:sldId id="832" r:id="rId14"/>
    <p:sldId id="837" r:id="rId15"/>
    <p:sldId id="838" r:id="rId16"/>
    <p:sldId id="265" r:id="rId17"/>
    <p:sldId id="261" r:id="rId18"/>
    <p:sldId id="655" r:id="rId19"/>
    <p:sldId id="652" r:id="rId20"/>
    <p:sldId id="823" r:id="rId21"/>
    <p:sldId id="807" r:id="rId22"/>
    <p:sldId id="517" r:id="rId23"/>
    <p:sldId id="828" r:id="rId24"/>
    <p:sldId id="266" r:id="rId25"/>
    <p:sldId id="267" r:id="rId26"/>
    <p:sldId id="268" r:id="rId27"/>
    <p:sldId id="843" r:id="rId28"/>
    <p:sldId id="810" r:id="rId29"/>
    <p:sldId id="812" r:id="rId30"/>
    <p:sldId id="813" r:id="rId31"/>
    <p:sldId id="814" r:id="rId32"/>
    <p:sldId id="815" r:id="rId33"/>
    <p:sldId id="816" r:id="rId34"/>
    <p:sldId id="817" r:id="rId35"/>
    <p:sldId id="818" r:id="rId36"/>
    <p:sldId id="839" r:id="rId37"/>
    <p:sldId id="259" r:id="rId38"/>
    <p:sldId id="83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0066FF"/>
    <a:srgbClr val="FF00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0" d="100"/>
          <a:sy n="50" d="100"/>
        </p:scale>
        <p:origin x="128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779B0-7C29-43B2-A722-0C2C16E5138F}" type="datetimeFigureOut">
              <a:rPr lang="en-GB" smtClean="0"/>
              <a:t>22/04/2026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977A0D-3AF1-4BCB-A89B-EBABF02AF458}" type="slidenum">
              <a:rPr lang="en-GB" smtClean="0"/>
              <a:t>‹#›</a:t>
            </a:fld>
            <a:endParaRPr lang="en-GB"/>
          </a:p>
        </p:txBody>
      </p:sp>
    </p:spTree>
    <p:extLst>
      <p:ext uri="{BB962C8B-B14F-4D97-AF65-F5344CB8AC3E}">
        <p14:creationId xmlns:p14="http://schemas.microsoft.com/office/powerpoint/2010/main" val="3433380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977A0D-3AF1-4BCB-A89B-EBABF02AF458}" type="slidenum">
              <a:rPr lang="en-GB" smtClean="0"/>
              <a:t>37</a:t>
            </a:fld>
            <a:endParaRPr lang="en-GB"/>
          </a:p>
        </p:txBody>
      </p:sp>
    </p:spTree>
    <p:extLst>
      <p:ext uri="{BB962C8B-B14F-4D97-AF65-F5344CB8AC3E}">
        <p14:creationId xmlns:p14="http://schemas.microsoft.com/office/powerpoint/2010/main" val="2104687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300FA-FF65-403E-226D-1A7B716A05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C2A9026-D2EF-6826-4B45-BBA05C4618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FE77259-E1D3-D998-830A-3287732D532A}"/>
              </a:ext>
            </a:extLst>
          </p:cNvPr>
          <p:cNvSpPr>
            <a:spLocks noGrp="1"/>
          </p:cNvSpPr>
          <p:nvPr>
            <p:ph type="dt" sz="half" idx="10"/>
          </p:nvPr>
        </p:nvSpPr>
        <p:spPr/>
        <p:txBody>
          <a:bodyPr/>
          <a:lstStyle/>
          <a:p>
            <a:fld id="{C876233D-2E28-4A4F-BC7F-48FFF27D3520}" type="datetime1">
              <a:rPr lang="en-GB" smtClean="0"/>
              <a:t>22/04/2026</a:t>
            </a:fld>
            <a:endParaRPr lang="en-GB"/>
          </a:p>
        </p:txBody>
      </p:sp>
      <p:sp>
        <p:nvSpPr>
          <p:cNvPr id="5" name="Footer Placeholder 4">
            <a:extLst>
              <a:ext uri="{FF2B5EF4-FFF2-40B4-BE49-F238E27FC236}">
                <a16:creationId xmlns:a16="http://schemas.microsoft.com/office/drawing/2014/main" id="{2EAAFED7-3512-7871-BA67-7658143AF2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C2F7D4-F510-C857-19D3-06255C41715B}"/>
              </a:ext>
            </a:extLst>
          </p:cNvPr>
          <p:cNvSpPr>
            <a:spLocks noGrp="1"/>
          </p:cNvSpPr>
          <p:nvPr>
            <p:ph type="sldNum" sz="quarter" idx="12"/>
          </p:nvPr>
        </p:nvSpPr>
        <p:spPr/>
        <p:txBody>
          <a:bodyPr/>
          <a:lstStyle/>
          <a:p>
            <a:fld id="{EF8B371C-0A5E-4401-A987-22FD47E5F8FF}" type="slidenum">
              <a:rPr lang="en-GB" smtClean="0"/>
              <a:t>‹#›</a:t>
            </a:fld>
            <a:endParaRPr lang="en-GB"/>
          </a:p>
        </p:txBody>
      </p:sp>
    </p:spTree>
    <p:extLst>
      <p:ext uri="{BB962C8B-B14F-4D97-AF65-F5344CB8AC3E}">
        <p14:creationId xmlns:p14="http://schemas.microsoft.com/office/powerpoint/2010/main" val="4028303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D985F-E2BE-1EDB-85B5-DCD144ADD3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53C8F6-C890-18F2-31FD-E41458CA31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074204-24AF-A53C-FED3-563A610915EF}"/>
              </a:ext>
            </a:extLst>
          </p:cNvPr>
          <p:cNvSpPr>
            <a:spLocks noGrp="1"/>
          </p:cNvSpPr>
          <p:nvPr>
            <p:ph type="dt" sz="half" idx="10"/>
          </p:nvPr>
        </p:nvSpPr>
        <p:spPr/>
        <p:txBody>
          <a:bodyPr/>
          <a:lstStyle/>
          <a:p>
            <a:fld id="{C4BF3EC0-D36B-42CC-9785-1DF130CE55C6}" type="datetime1">
              <a:rPr lang="en-GB" smtClean="0"/>
              <a:t>22/04/2026</a:t>
            </a:fld>
            <a:endParaRPr lang="en-GB"/>
          </a:p>
        </p:txBody>
      </p:sp>
      <p:sp>
        <p:nvSpPr>
          <p:cNvPr id="5" name="Footer Placeholder 4">
            <a:extLst>
              <a:ext uri="{FF2B5EF4-FFF2-40B4-BE49-F238E27FC236}">
                <a16:creationId xmlns:a16="http://schemas.microsoft.com/office/drawing/2014/main" id="{4706DF7E-1CE0-065D-0F71-FF09770AF4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7BD99-C008-7A38-2ACE-9973415DACFF}"/>
              </a:ext>
            </a:extLst>
          </p:cNvPr>
          <p:cNvSpPr>
            <a:spLocks noGrp="1"/>
          </p:cNvSpPr>
          <p:nvPr>
            <p:ph type="sldNum" sz="quarter" idx="12"/>
          </p:nvPr>
        </p:nvSpPr>
        <p:spPr/>
        <p:txBody>
          <a:bodyPr/>
          <a:lstStyle/>
          <a:p>
            <a:fld id="{EF8B371C-0A5E-4401-A987-22FD47E5F8FF}" type="slidenum">
              <a:rPr lang="en-GB" smtClean="0"/>
              <a:t>‹#›</a:t>
            </a:fld>
            <a:endParaRPr lang="en-GB"/>
          </a:p>
        </p:txBody>
      </p:sp>
    </p:spTree>
    <p:extLst>
      <p:ext uri="{BB962C8B-B14F-4D97-AF65-F5344CB8AC3E}">
        <p14:creationId xmlns:p14="http://schemas.microsoft.com/office/powerpoint/2010/main" val="3666074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7B2854-BF28-F865-F886-BCEF6BB3B3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30A49E-671F-AAD2-5413-A71E3036A3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A1E62E-03E7-B6B1-B571-A682FE8D77E5}"/>
              </a:ext>
            </a:extLst>
          </p:cNvPr>
          <p:cNvSpPr>
            <a:spLocks noGrp="1"/>
          </p:cNvSpPr>
          <p:nvPr>
            <p:ph type="dt" sz="half" idx="10"/>
          </p:nvPr>
        </p:nvSpPr>
        <p:spPr/>
        <p:txBody>
          <a:bodyPr/>
          <a:lstStyle/>
          <a:p>
            <a:fld id="{0D33453D-E89C-4643-B158-7A71A0010B40}" type="datetime1">
              <a:rPr lang="en-GB" smtClean="0"/>
              <a:t>22/04/2026</a:t>
            </a:fld>
            <a:endParaRPr lang="en-GB"/>
          </a:p>
        </p:txBody>
      </p:sp>
      <p:sp>
        <p:nvSpPr>
          <p:cNvPr id="5" name="Footer Placeholder 4">
            <a:extLst>
              <a:ext uri="{FF2B5EF4-FFF2-40B4-BE49-F238E27FC236}">
                <a16:creationId xmlns:a16="http://schemas.microsoft.com/office/drawing/2014/main" id="{A9596470-44F6-3BA2-FE07-A811A52BE2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16EAC8-2DE7-9C3C-8894-4C0F744FD645}"/>
              </a:ext>
            </a:extLst>
          </p:cNvPr>
          <p:cNvSpPr>
            <a:spLocks noGrp="1"/>
          </p:cNvSpPr>
          <p:nvPr>
            <p:ph type="sldNum" sz="quarter" idx="12"/>
          </p:nvPr>
        </p:nvSpPr>
        <p:spPr/>
        <p:txBody>
          <a:bodyPr/>
          <a:lstStyle/>
          <a:p>
            <a:fld id="{EF8B371C-0A5E-4401-A987-22FD47E5F8FF}" type="slidenum">
              <a:rPr lang="en-GB" smtClean="0"/>
              <a:t>‹#›</a:t>
            </a:fld>
            <a:endParaRPr lang="en-GB"/>
          </a:p>
        </p:txBody>
      </p:sp>
    </p:spTree>
    <p:extLst>
      <p:ext uri="{BB962C8B-B14F-4D97-AF65-F5344CB8AC3E}">
        <p14:creationId xmlns:p14="http://schemas.microsoft.com/office/powerpoint/2010/main" val="237178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D0CE7-77F8-3B81-3091-BA42CD45AF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F269A4-57AD-AD70-1665-EE64308213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87E777-5E52-C4A9-B2B1-3915F23CA889}"/>
              </a:ext>
            </a:extLst>
          </p:cNvPr>
          <p:cNvSpPr>
            <a:spLocks noGrp="1"/>
          </p:cNvSpPr>
          <p:nvPr>
            <p:ph type="dt" sz="half" idx="10"/>
          </p:nvPr>
        </p:nvSpPr>
        <p:spPr/>
        <p:txBody>
          <a:bodyPr/>
          <a:lstStyle/>
          <a:p>
            <a:fld id="{3551D5B1-798E-4BD4-AD7B-BBAB4465E20C}" type="datetime1">
              <a:rPr lang="en-GB" smtClean="0"/>
              <a:t>22/04/2026</a:t>
            </a:fld>
            <a:endParaRPr lang="en-GB"/>
          </a:p>
        </p:txBody>
      </p:sp>
      <p:sp>
        <p:nvSpPr>
          <p:cNvPr id="5" name="Footer Placeholder 4">
            <a:extLst>
              <a:ext uri="{FF2B5EF4-FFF2-40B4-BE49-F238E27FC236}">
                <a16:creationId xmlns:a16="http://schemas.microsoft.com/office/drawing/2014/main" id="{9542CFFA-5111-1313-E8BF-2FDB42A7E9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B0D2E5-7CC5-E19D-2838-CC6D7DAFFEB7}"/>
              </a:ext>
            </a:extLst>
          </p:cNvPr>
          <p:cNvSpPr>
            <a:spLocks noGrp="1"/>
          </p:cNvSpPr>
          <p:nvPr>
            <p:ph type="sldNum" sz="quarter" idx="12"/>
          </p:nvPr>
        </p:nvSpPr>
        <p:spPr/>
        <p:txBody>
          <a:bodyPr/>
          <a:lstStyle/>
          <a:p>
            <a:fld id="{EF8B371C-0A5E-4401-A987-22FD47E5F8FF}" type="slidenum">
              <a:rPr lang="en-GB" smtClean="0"/>
              <a:t>‹#›</a:t>
            </a:fld>
            <a:endParaRPr lang="en-GB"/>
          </a:p>
        </p:txBody>
      </p:sp>
    </p:spTree>
    <p:extLst>
      <p:ext uri="{BB962C8B-B14F-4D97-AF65-F5344CB8AC3E}">
        <p14:creationId xmlns:p14="http://schemas.microsoft.com/office/powerpoint/2010/main" val="206179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EF2AB-7D83-0AB3-A08A-0340F2DC44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327CC29-2BF0-326A-42A0-BB4F2A7BF19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FDA2AD-246A-C600-7368-BEC0967A2B4C}"/>
              </a:ext>
            </a:extLst>
          </p:cNvPr>
          <p:cNvSpPr>
            <a:spLocks noGrp="1"/>
          </p:cNvSpPr>
          <p:nvPr>
            <p:ph type="dt" sz="half" idx="10"/>
          </p:nvPr>
        </p:nvSpPr>
        <p:spPr/>
        <p:txBody>
          <a:bodyPr/>
          <a:lstStyle/>
          <a:p>
            <a:fld id="{48897BDB-A67A-4E5A-A947-021121B91603}" type="datetime1">
              <a:rPr lang="en-GB" smtClean="0"/>
              <a:t>22/04/2026</a:t>
            </a:fld>
            <a:endParaRPr lang="en-GB"/>
          </a:p>
        </p:txBody>
      </p:sp>
      <p:sp>
        <p:nvSpPr>
          <p:cNvPr id="5" name="Footer Placeholder 4">
            <a:extLst>
              <a:ext uri="{FF2B5EF4-FFF2-40B4-BE49-F238E27FC236}">
                <a16:creationId xmlns:a16="http://schemas.microsoft.com/office/drawing/2014/main" id="{7353AAE9-FF8F-4064-0B9A-EA406A911C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1E29A3-E5E5-3A74-8540-C88C774E1A9C}"/>
              </a:ext>
            </a:extLst>
          </p:cNvPr>
          <p:cNvSpPr>
            <a:spLocks noGrp="1"/>
          </p:cNvSpPr>
          <p:nvPr>
            <p:ph type="sldNum" sz="quarter" idx="12"/>
          </p:nvPr>
        </p:nvSpPr>
        <p:spPr/>
        <p:txBody>
          <a:bodyPr/>
          <a:lstStyle/>
          <a:p>
            <a:fld id="{EF8B371C-0A5E-4401-A987-22FD47E5F8FF}" type="slidenum">
              <a:rPr lang="en-GB" smtClean="0"/>
              <a:t>‹#›</a:t>
            </a:fld>
            <a:endParaRPr lang="en-GB"/>
          </a:p>
        </p:txBody>
      </p:sp>
    </p:spTree>
    <p:extLst>
      <p:ext uri="{BB962C8B-B14F-4D97-AF65-F5344CB8AC3E}">
        <p14:creationId xmlns:p14="http://schemas.microsoft.com/office/powerpoint/2010/main" val="1656074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D2696-9DD6-ABDF-9915-DEC181721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EB11CB-8FA2-DF1D-1C47-27CC904844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851511-B0F9-2C3B-5426-95F383C91B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4999135-FF73-D723-037D-8C3EA203BD38}"/>
              </a:ext>
            </a:extLst>
          </p:cNvPr>
          <p:cNvSpPr>
            <a:spLocks noGrp="1"/>
          </p:cNvSpPr>
          <p:nvPr>
            <p:ph type="dt" sz="half" idx="10"/>
          </p:nvPr>
        </p:nvSpPr>
        <p:spPr/>
        <p:txBody>
          <a:bodyPr/>
          <a:lstStyle/>
          <a:p>
            <a:fld id="{7CE4E58E-18F9-463E-BC97-4A62D00872AC}" type="datetime1">
              <a:rPr lang="en-GB" smtClean="0"/>
              <a:t>22/04/2026</a:t>
            </a:fld>
            <a:endParaRPr lang="en-GB"/>
          </a:p>
        </p:txBody>
      </p:sp>
      <p:sp>
        <p:nvSpPr>
          <p:cNvPr id="6" name="Footer Placeholder 5">
            <a:extLst>
              <a:ext uri="{FF2B5EF4-FFF2-40B4-BE49-F238E27FC236}">
                <a16:creationId xmlns:a16="http://schemas.microsoft.com/office/drawing/2014/main" id="{B5CD639A-58DA-3E9F-9121-3E5DB3F80E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0647E0-CFEC-EF96-27DA-CC5B8B0C6E9A}"/>
              </a:ext>
            </a:extLst>
          </p:cNvPr>
          <p:cNvSpPr>
            <a:spLocks noGrp="1"/>
          </p:cNvSpPr>
          <p:nvPr>
            <p:ph type="sldNum" sz="quarter" idx="12"/>
          </p:nvPr>
        </p:nvSpPr>
        <p:spPr/>
        <p:txBody>
          <a:bodyPr/>
          <a:lstStyle/>
          <a:p>
            <a:fld id="{EF8B371C-0A5E-4401-A987-22FD47E5F8FF}" type="slidenum">
              <a:rPr lang="en-GB" smtClean="0"/>
              <a:t>‹#›</a:t>
            </a:fld>
            <a:endParaRPr lang="en-GB"/>
          </a:p>
        </p:txBody>
      </p:sp>
    </p:spTree>
    <p:extLst>
      <p:ext uri="{BB962C8B-B14F-4D97-AF65-F5344CB8AC3E}">
        <p14:creationId xmlns:p14="http://schemas.microsoft.com/office/powerpoint/2010/main" val="1228360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165C9-57A0-BC82-6065-D1D6CC109BC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CDE07F4-61EB-E27A-30CB-7B886F9CE7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C9FE87-F341-FB92-6559-1A3F9DC48C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11C485B-8E52-1E8F-D412-0342887AA1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6D4235-666E-FA97-C483-EAC47633C3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DD1DFF-FA7D-0D4F-AA83-87CCFF065C3B}"/>
              </a:ext>
            </a:extLst>
          </p:cNvPr>
          <p:cNvSpPr>
            <a:spLocks noGrp="1"/>
          </p:cNvSpPr>
          <p:nvPr>
            <p:ph type="dt" sz="half" idx="10"/>
          </p:nvPr>
        </p:nvSpPr>
        <p:spPr/>
        <p:txBody>
          <a:bodyPr/>
          <a:lstStyle/>
          <a:p>
            <a:fld id="{D5A5ED72-AB9A-4D1A-8841-94E96BC8111B}" type="datetime1">
              <a:rPr lang="en-GB" smtClean="0"/>
              <a:t>22/04/2026</a:t>
            </a:fld>
            <a:endParaRPr lang="en-GB"/>
          </a:p>
        </p:txBody>
      </p:sp>
      <p:sp>
        <p:nvSpPr>
          <p:cNvPr id="8" name="Footer Placeholder 7">
            <a:extLst>
              <a:ext uri="{FF2B5EF4-FFF2-40B4-BE49-F238E27FC236}">
                <a16:creationId xmlns:a16="http://schemas.microsoft.com/office/drawing/2014/main" id="{1AE881C0-DB63-CF5C-F949-2B00E09369E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A5125D7-20CD-19F0-6CCC-5F0A391E8642}"/>
              </a:ext>
            </a:extLst>
          </p:cNvPr>
          <p:cNvSpPr>
            <a:spLocks noGrp="1"/>
          </p:cNvSpPr>
          <p:nvPr>
            <p:ph type="sldNum" sz="quarter" idx="12"/>
          </p:nvPr>
        </p:nvSpPr>
        <p:spPr/>
        <p:txBody>
          <a:bodyPr/>
          <a:lstStyle/>
          <a:p>
            <a:fld id="{EF8B371C-0A5E-4401-A987-22FD47E5F8FF}" type="slidenum">
              <a:rPr lang="en-GB" smtClean="0"/>
              <a:t>‹#›</a:t>
            </a:fld>
            <a:endParaRPr lang="en-GB"/>
          </a:p>
        </p:txBody>
      </p:sp>
    </p:spTree>
    <p:extLst>
      <p:ext uri="{BB962C8B-B14F-4D97-AF65-F5344CB8AC3E}">
        <p14:creationId xmlns:p14="http://schemas.microsoft.com/office/powerpoint/2010/main" val="14563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BEB2-562B-0C57-7A4C-38FA3866CE3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43EB31-E9E1-FBDB-2C80-DF1A8EA6F52C}"/>
              </a:ext>
            </a:extLst>
          </p:cNvPr>
          <p:cNvSpPr>
            <a:spLocks noGrp="1"/>
          </p:cNvSpPr>
          <p:nvPr>
            <p:ph type="dt" sz="half" idx="10"/>
          </p:nvPr>
        </p:nvSpPr>
        <p:spPr/>
        <p:txBody>
          <a:bodyPr/>
          <a:lstStyle/>
          <a:p>
            <a:fld id="{46C38813-B425-4924-8677-41DA406AA338}" type="datetime1">
              <a:rPr lang="en-GB" smtClean="0"/>
              <a:t>22/04/2026</a:t>
            </a:fld>
            <a:endParaRPr lang="en-GB"/>
          </a:p>
        </p:txBody>
      </p:sp>
      <p:sp>
        <p:nvSpPr>
          <p:cNvPr id="4" name="Footer Placeholder 3">
            <a:extLst>
              <a:ext uri="{FF2B5EF4-FFF2-40B4-BE49-F238E27FC236}">
                <a16:creationId xmlns:a16="http://schemas.microsoft.com/office/drawing/2014/main" id="{CD4D8E59-CEC5-21BA-6D84-D898B4EB26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58A8DD-5DAF-B5D9-4D2E-EB92B24CAC4E}"/>
              </a:ext>
            </a:extLst>
          </p:cNvPr>
          <p:cNvSpPr>
            <a:spLocks noGrp="1"/>
          </p:cNvSpPr>
          <p:nvPr>
            <p:ph type="sldNum" sz="quarter" idx="12"/>
          </p:nvPr>
        </p:nvSpPr>
        <p:spPr/>
        <p:txBody>
          <a:bodyPr/>
          <a:lstStyle/>
          <a:p>
            <a:fld id="{EF8B371C-0A5E-4401-A987-22FD47E5F8FF}" type="slidenum">
              <a:rPr lang="en-GB" smtClean="0"/>
              <a:t>‹#›</a:t>
            </a:fld>
            <a:endParaRPr lang="en-GB"/>
          </a:p>
        </p:txBody>
      </p:sp>
    </p:spTree>
    <p:extLst>
      <p:ext uri="{BB962C8B-B14F-4D97-AF65-F5344CB8AC3E}">
        <p14:creationId xmlns:p14="http://schemas.microsoft.com/office/powerpoint/2010/main" val="2039391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9D2BC-147C-0E64-D070-F4D1CCFF666C}"/>
              </a:ext>
            </a:extLst>
          </p:cNvPr>
          <p:cNvSpPr>
            <a:spLocks noGrp="1"/>
          </p:cNvSpPr>
          <p:nvPr>
            <p:ph type="dt" sz="half" idx="10"/>
          </p:nvPr>
        </p:nvSpPr>
        <p:spPr/>
        <p:txBody>
          <a:bodyPr/>
          <a:lstStyle/>
          <a:p>
            <a:fld id="{B0C96B89-3A40-4C4F-AB5A-F0C6EA97F977}" type="datetime1">
              <a:rPr lang="en-GB" smtClean="0"/>
              <a:t>22/04/2026</a:t>
            </a:fld>
            <a:endParaRPr lang="en-GB"/>
          </a:p>
        </p:txBody>
      </p:sp>
      <p:sp>
        <p:nvSpPr>
          <p:cNvPr id="3" name="Footer Placeholder 2">
            <a:extLst>
              <a:ext uri="{FF2B5EF4-FFF2-40B4-BE49-F238E27FC236}">
                <a16:creationId xmlns:a16="http://schemas.microsoft.com/office/drawing/2014/main" id="{56A9C5B6-36A0-B5E6-EDD9-65382D36893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B782035-01F2-7E05-FDA1-CB5BD0C7A457}"/>
              </a:ext>
            </a:extLst>
          </p:cNvPr>
          <p:cNvSpPr>
            <a:spLocks noGrp="1"/>
          </p:cNvSpPr>
          <p:nvPr>
            <p:ph type="sldNum" sz="quarter" idx="12"/>
          </p:nvPr>
        </p:nvSpPr>
        <p:spPr/>
        <p:txBody>
          <a:bodyPr/>
          <a:lstStyle/>
          <a:p>
            <a:fld id="{EF8B371C-0A5E-4401-A987-22FD47E5F8FF}" type="slidenum">
              <a:rPr lang="en-GB" smtClean="0"/>
              <a:t>‹#›</a:t>
            </a:fld>
            <a:endParaRPr lang="en-GB"/>
          </a:p>
        </p:txBody>
      </p:sp>
    </p:spTree>
    <p:extLst>
      <p:ext uri="{BB962C8B-B14F-4D97-AF65-F5344CB8AC3E}">
        <p14:creationId xmlns:p14="http://schemas.microsoft.com/office/powerpoint/2010/main" val="1128089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A373B-7AB2-494C-F10A-5C9FB89109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DE70DE-92B9-6251-A3FC-D395346D2B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01D6919-BEA9-B800-6DED-726F48D1E8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022F73-1D79-FEC3-9E03-AFC7953A1E69}"/>
              </a:ext>
            </a:extLst>
          </p:cNvPr>
          <p:cNvSpPr>
            <a:spLocks noGrp="1"/>
          </p:cNvSpPr>
          <p:nvPr>
            <p:ph type="dt" sz="half" idx="10"/>
          </p:nvPr>
        </p:nvSpPr>
        <p:spPr/>
        <p:txBody>
          <a:bodyPr/>
          <a:lstStyle/>
          <a:p>
            <a:fld id="{6F35411E-67AD-4899-9FF6-3A6ADDB15858}" type="datetime1">
              <a:rPr lang="en-GB" smtClean="0"/>
              <a:t>22/04/2026</a:t>
            </a:fld>
            <a:endParaRPr lang="en-GB"/>
          </a:p>
        </p:txBody>
      </p:sp>
      <p:sp>
        <p:nvSpPr>
          <p:cNvPr id="6" name="Footer Placeholder 5">
            <a:extLst>
              <a:ext uri="{FF2B5EF4-FFF2-40B4-BE49-F238E27FC236}">
                <a16:creationId xmlns:a16="http://schemas.microsoft.com/office/drawing/2014/main" id="{A16177DB-3CB6-ED29-9336-7A0866D875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E4B46B-A84A-AC52-AB4C-A50F3F24CF69}"/>
              </a:ext>
            </a:extLst>
          </p:cNvPr>
          <p:cNvSpPr>
            <a:spLocks noGrp="1"/>
          </p:cNvSpPr>
          <p:nvPr>
            <p:ph type="sldNum" sz="quarter" idx="12"/>
          </p:nvPr>
        </p:nvSpPr>
        <p:spPr/>
        <p:txBody>
          <a:bodyPr/>
          <a:lstStyle/>
          <a:p>
            <a:fld id="{EF8B371C-0A5E-4401-A987-22FD47E5F8FF}" type="slidenum">
              <a:rPr lang="en-GB" smtClean="0"/>
              <a:t>‹#›</a:t>
            </a:fld>
            <a:endParaRPr lang="en-GB"/>
          </a:p>
        </p:txBody>
      </p:sp>
    </p:spTree>
    <p:extLst>
      <p:ext uri="{BB962C8B-B14F-4D97-AF65-F5344CB8AC3E}">
        <p14:creationId xmlns:p14="http://schemas.microsoft.com/office/powerpoint/2010/main" val="2840261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2855-60E1-5505-5558-B29F3CC47A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DD51F30-809E-73BB-6F5E-49A19587B8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4786229-82AD-5FD3-C04E-77FB59EE93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4BB7F1-0076-4D48-2A67-5CD2329944B3}"/>
              </a:ext>
            </a:extLst>
          </p:cNvPr>
          <p:cNvSpPr>
            <a:spLocks noGrp="1"/>
          </p:cNvSpPr>
          <p:nvPr>
            <p:ph type="dt" sz="half" idx="10"/>
          </p:nvPr>
        </p:nvSpPr>
        <p:spPr/>
        <p:txBody>
          <a:bodyPr/>
          <a:lstStyle/>
          <a:p>
            <a:fld id="{AA7337BA-748E-4193-BAC7-D8B4736F229A}" type="datetime1">
              <a:rPr lang="en-GB" smtClean="0"/>
              <a:t>22/04/2026</a:t>
            </a:fld>
            <a:endParaRPr lang="en-GB"/>
          </a:p>
        </p:txBody>
      </p:sp>
      <p:sp>
        <p:nvSpPr>
          <p:cNvPr id="6" name="Footer Placeholder 5">
            <a:extLst>
              <a:ext uri="{FF2B5EF4-FFF2-40B4-BE49-F238E27FC236}">
                <a16:creationId xmlns:a16="http://schemas.microsoft.com/office/drawing/2014/main" id="{E81EAD48-3180-1EAD-0D48-CD44855F88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DAF745-7E8C-0D07-8E65-EF0498753921}"/>
              </a:ext>
            </a:extLst>
          </p:cNvPr>
          <p:cNvSpPr>
            <a:spLocks noGrp="1"/>
          </p:cNvSpPr>
          <p:nvPr>
            <p:ph type="sldNum" sz="quarter" idx="12"/>
          </p:nvPr>
        </p:nvSpPr>
        <p:spPr/>
        <p:txBody>
          <a:bodyPr/>
          <a:lstStyle/>
          <a:p>
            <a:fld id="{EF8B371C-0A5E-4401-A987-22FD47E5F8FF}" type="slidenum">
              <a:rPr lang="en-GB" smtClean="0"/>
              <a:t>‹#›</a:t>
            </a:fld>
            <a:endParaRPr lang="en-GB"/>
          </a:p>
        </p:txBody>
      </p:sp>
    </p:spTree>
    <p:extLst>
      <p:ext uri="{BB962C8B-B14F-4D97-AF65-F5344CB8AC3E}">
        <p14:creationId xmlns:p14="http://schemas.microsoft.com/office/powerpoint/2010/main" val="4137906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2C3EC3-F511-18B5-5B38-F46C8DE671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EE8C18-61A7-140D-9C25-9D71BA9DC1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AFCCE3-88B1-2546-48DE-81C0446C4F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4E346F-38C2-49E6-9564-620F71CBE1BA}" type="datetime1">
              <a:rPr lang="en-GB" smtClean="0"/>
              <a:t>22/04/2026</a:t>
            </a:fld>
            <a:endParaRPr lang="en-GB"/>
          </a:p>
        </p:txBody>
      </p:sp>
      <p:sp>
        <p:nvSpPr>
          <p:cNvPr id="5" name="Footer Placeholder 4">
            <a:extLst>
              <a:ext uri="{FF2B5EF4-FFF2-40B4-BE49-F238E27FC236}">
                <a16:creationId xmlns:a16="http://schemas.microsoft.com/office/drawing/2014/main" id="{DA52E06E-C2FD-72D2-4AB9-686A0F5FD2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EBD6AE2-07E2-981C-6EB1-F705F36235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8B371C-0A5E-4401-A987-22FD47E5F8FF}" type="slidenum">
              <a:rPr lang="en-GB" smtClean="0"/>
              <a:t>‹#›</a:t>
            </a:fld>
            <a:endParaRPr lang="en-GB"/>
          </a:p>
        </p:txBody>
      </p:sp>
    </p:spTree>
    <p:extLst>
      <p:ext uri="{BB962C8B-B14F-4D97-AF65-F5344CB8AC3E}">
        <p14:creationId xmlns:p14="http://schemas.microsoft.com/office/powerpoint/2010/main" val="122804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6.xml"/><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C6B4A-4E2A-5BF9-4F0D-1A842B7DA7C7}"/>
              </a:ext>
            </a:extLst>
          </p:cNvPr>
          <p:cNvSpPr>
            <a:spLocks noGrp="1"/>
          </p:cNvSpPr>
          <p:nvPr>
            <p:ph type="ctrTitle"/>
          </p:nvPr>
        </p:nvSpPr>
        <p:spPr>
          <a:xfrm>
            <a:off x="0" y="330233"/>
            <a:ext cx="12192000" cy="2668044"/>
          </a:xfrm>
        </p:spPr>
        <p:txBody>
          <a:bodyPr>
            <a:noAutofit/>
          </a:bodyPr>
          <a:lstStyle/>
          <a:p>
            <a:r>
              <a:rPr lang="ru-RU" sz="4800" b="1" dirty="0">
                <a:latin typeface="Biome" panose="020B0503030204020804" pitchFamily="34" charset="0"/>
                <a:cs typeface="Biome" panose="020B0503030204020804" pitchFamily="34" charset="0"/>
              </a:rPr>
              <a:t>Тектоника Центрально-Азиатского </a:t>
            </a:r>
            <a:r>
              <a:rPr lang="ru-RU" sz="4800" b="1" dirty="0" err="1">
                <a:latin typeface="Biome" panose="020B0503030204020804" pitchFamily="34" charset="0"/>
                <a:cs typeface="Biome" panose="020B0503030204020804" pitchFamily="34" charset="0"/>
              </a:rPr>
              <a:t>орогенного</a:t>
            </a:r>
            <a:r>
              <a:rPr lang="ru-RU" sz="4800" b="1" dirty="0">
                <a:latin typeface="Biome" panose="020B0503030204020804" pitchFamily="34" charset="0"/>
                <a:cs typeface="Biome" panose="020B0503030204020804" pitchFamily="34" charset="0"/>
              </a:rPr>
              <a:t> </a:t>
            </a:r>
            <a:r>
              <a:rPr lang="ru-RU" sz="4800" b="1" dirty="0" err="1">
                <a:latin typeface="Biome" panose="020B0503030204020804" pitchFamily="34" charset="0"/>
                <a:cs typeface="Biome" panose="020B0503030204020804" pitchFamily="34" charset="0"/>
              </a:rPr>
              <a:t>суперколлажа</a:t>
            </a:r>
            <a:r>
              <a:rPr lang="ru-RU" sz="4800" b="1" dirty="0">
                <a:latin typeface="Biome" panose="020B0503030204020804" pitchFamily="34" charset="0"/>
                <a:cs typeface="Biome" panose="020B0503030204020804" pitchFamily="34" charset="0"/>
              </a:rPr>
              <a:t> (</a:t>
            </a:r>
            <a:r>
              <a:rPr lang="en-GB" sz="4800" b="1" dirty="0">
                <a:latin typeface="Biome" panose="020B0503030204020804" pitchFamily="34" charset="0"/>
                <a:cs typeface="Biome" panose="020B0503030204020804" pitchFamily="34" charset="0"/>
              </a:rPr>
              <a:t>CAOS) </a:t>
            </a:r>
            <a:r>
              <a:rPr lang="ru-RU" sz="4800" b="1" dirty="0">
                <a:latin typeface="Biome" panose="020B0503030204020804" pitchFamily="34" charset="0"/>
                <a:cs typeface="Biome" panose="020B0503030204020804" pitchFamily="34" charset="0"/>
              </a:rPr>
              <a:t>и металлогения его золоторудных месторождений</a:t>
            </a:r>
            <a:endParaRPr lang="en-GB" sz="4800" b="1" dirty="0">
              <a:latin typeface="Biome" panose="020B0503030204020804" pitchFamily="34" charset="0"/>
              <a:cs typeface="Biome" panose="020B0503030204020804" pitchFamily="34" charset="0"/>
            </a:endParaRPr>
          </a:p>
        </p:txBody>
      </p:sp>
      <p:sp>
        <p:nvSpPr>
          <p:cNvPr id="3" name="Subtitle 2">
            <a:extLst>
              <a:ext uri="{FF2B5EF4-FFF2-40B4-BE49-F238E27FC236}">
                <a16:creationId xmlns:a16="http://schemas.microsoft.com/office/drawing/2014/main" id="{6F4D03C1-F871-0618-EF00-8D6AC98E974B}"/>
              </a:ext>
            </a:extLst>
          </p:cNvPr>
          <p:cNvSpPr>
            <a:spLocks noGrp="1"/>
          </p:cNvSpPr>
          <p:nvPr>
            <p:ph type="subTitle" idx="1"/>
          </p:nvPr>
        </p:nvSpPr>
        <p:spPr>
          <a:xfrm>
            <a:off x="816279" y="3106541"/>
            <a:ext cx="10809961" cy="3503615"/>
          </a:xfrm>
        </p:spPr>
        <p:txBody>
          <a:bodyPr>
            <a:noAutofit/>
          </a:bodyPr>
          <a:lstStyle/>
          <a:p>
            <a:r>
              <a:rPr lang="ru-RU" sz="2000" b="1" dirty="0" err="1">
                <a:latin typeface="Biome" panose="020B0503030204020804" pitchFamily="34" charset="0"/>
                <a:cs typeface="Biome" panose="020B0503030204020804" pitchFamily="34" charset="0"/>
              </a:rPr>
              <a:t>Якубчук</a:t>
            </a:r>
            <a:r>
              <a:rPr lang="ru-RU" sz="2000" b="1" dirty="0">
                <a:latin typeface="Biome" panose="020B0503030204020804" pitchFamily="34" charset="0"/>
                <a:cs typeface="Biome" panose="020B0503030204020804" pitchFamily="34" charset="0"/>
              </a:rPr>
              <a:t> АС</a:t>
            </a:r>
          </a:p>
          <a:p>
            <a:r>
              <a:rPr lang="ru-RU" sz="2000" b="1" dirty="0">
                <a:latin typeface="Biome" panose="020B0503030204020804" pitchFamily="34" charset="0"/>
                <a:cs typeface="Biome" panose="020B0503030204020804" pitchFamily="34" charset="0"/>
              </a:rPr>
              <a:t>МГУ им М.В. Ломоносова, ГИН РАН</a:t>
            </a:r>
            <a:endParaRPr lang="en-GB" sz="2000" b="1" dirty="0">
              <a:latin typeface="Biome" panose="020B0503030204020804" pitchFamily="34" charset="0"/>
              <a:cs typeface="Biome" panose="020B0503030204020804" pitchFamily="34" charset="0"/>
            </a:endParaRPr>
          </a:p>
          <a:p>
            <a:r>
              <a:rPr lang="ru-RU" sz="2000" b="1" dirty="0"/>
              <a:t>главный геолог ГРР АО Павлик</a:t>
            </a:r>
          </a:p>
          <a:p>
            <a:r>
              <a:rPr lang="ru-RU" sz="2000" b="1" dirty="0"/>
              <a:t>главный геолог/консультант в </a:t>
            </a:r>
            <a:r>
              <a:rPr lang="ru-RU" sz="2000" b="1" dirty="0" err="1"/>
              <a:t>юниорных</a:t>
            </a:r>
            <a:r>
              <a:rPr lang="ru-RU" sz="2000" b="1" dirty="0"/>
              <a:t> компаниях</a:t>
            </a:r>
            <a:r>
              <a:rPr lang="en-GB" sz="2000" b="1" dirty="0"/>
              <a:t>, </a:t>
            </a:r>
            <a:r>
              <a:rPr lang="ru-RU" sz="2000" b="1" dirty="0"/>
              <a:t>консультант МОЕХ</a:t>
            </a:r>
          </a:p>
          <a:p>
            <a:r>
              <a:rPr lang="en-GB" sz="2000" b="1" dirty="0"/>
              <a:t>CP (QP)  – TSX, AIM, LSE, ASX</a:t>
            </a:r>
            <a:endParaRPr lang="ru-RU" sz="2000" b="1" dirty="0"/>
          </a:p>
          <a:p>
            <a:r>
              <a:rPr lang="en-US" sz="2000" b="1" dirty="0"/>
              <a:t>XXXII</a:t>
            </a:r>
            <a:r>
              <a:rPr lang="ru-RU" sz="2000" b="1" dirty="0"/>
              <a:t> МОЛОДЕЖНАЯ НАУЧНАЯ ШКОЛА ИМ. ПРОФ. В.В. ЗАЙКОВА</a:t>
            </a:r>
            <a:endParaRPr lang="en-GB" sz="2000" b="1" dirty="0"/>
          </a:p>
          <a:p>
            <a:r>
              <a:rPr lang="ru-RU" sz="2000" b="1" dirty="0"/>
              <a:t>«Металлогения древних и современных океанов-2026.</a:t>
            </a:r>
            <a:endParaRPr lang="en-GB" sz="2000" dirty="0"/>
          </a:p>
          <a:p>
            <a:r>
              <a:rPr lang="ru-RU" sz="2000" b="1" dirty="0"/>
              <a:t>Стратегические элементы: минералого-геохимические и цифровые модели»</a:t>
            </a:r>
            <a:endParaRPr lang="en-GB" sz="2000" dirty="0"/>
          </a:p>
          <a:p>
            <a:r>
              <a:rPr lang="ru-RU" sz="2000" b="1" dirty="0"/>
              <a:t>2</a:t>
            </a:r>
            <a:r>
              <a:rPr lang="en-US" sz="2000" b="1" dirty="0"/>
              <a:t>0</a:t>
            </a:r>
            <a:r>
              <a:rPr lang="ru-RU" sz="2000" b="1" dirty="0"/>
              <a:t>–2</a:t>
            </a:r>
            <a:r>
              <a:rPr lang="en-US" sz="2000" b="1" dirty="0"/>
              <a:t>4</a:t>
            </a:r>
            <a:r>
              <a:rPr lang="ru-RU" sz="2000" b="1" dirty="0"/>
              <a:t> апреля 202</a:t>
            </a:r>
            <a:r>
              <a:rPr lang="en-US" sz="2000" b="1" dirty="0"/>
              <a:t>6</a:t>
            </a:r>
            <a:r>
              <a:rPr lang="ru-RU" sz="2000" b="1" dirty="0"/>
              <a:t> г.</a:t>
            </a:r>
            <a:endParaRPr lang="en-GB" sz="2000" dirty="0"/>
          </a:p>
          <a:p>
            <a:endParaRPr lang="en-GB" sz="2000" b="1" dirty="0">
              <a:latin typeface="Biome" panose="020B0503030204020804" pitchFamily="34" charset="0"/>
              <a:cs typeface="Biome" panose="020B0503030204020804" pitchFamily="34" charset="0"/>
            </a:endParaRPr>
          </a:p>
          <a:p>
            <a:endParaRPr lang="en-GB" sz="2000" b="1" dirty="0">
              <a:latin typeface="Biome" panose="020B0503030204020804" pitchFamily="34" charset="0"/>
              <a:cs typeface="Biome" panose="020B0503030204020804" pitchFamily="34" charset="0"/>
            </a:endParaRPr>
          </a:p>
        </p:txBody>
      </p:sp>
      <p:pic>
        <p:nvPicPr>
          <p:cNvPr id="4" name="Picture 2">
            <a:extLst>
              <a:ext uri="{FF2B5EF4-FFF2-40B4-BE49-F238E27FC236}">
                <a16:creationId xmlns:a16="http://schemas.microsoft.com/office/drawing/2014/main" id="{E0B09E75-D785-E9E1-ECA3-4FED6C066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931" y="2889690"/>
            <a:ext cx="1469604" cy="1469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22012631-C391-9D03-1D86-A2A19307D9BE}"/>
              </a:ext>
            </a:extLst>
          </p:cNvPr>
          <p:cNvPicPr>
            <a:picLocks noChangeAspect="1"/>
          </p:cNvPicPr>
          <p:nvPr/>
        </p:nvPicPr>
        <p:blipFill>
          <a:blip r:embed="rId3"/>
          <a:stretch>
            <a:fillRect/>
          </a:stretch>
        </p:blipFill>
        <p:spPr>
          <a:xfrm>
            <a:off x="9906914" y="2998277"/>
            <a:ext cx="2104674" cy="1252429"/>
          </a:xfrm>
          <a:prstGeom prst="rect">
            <a:avLst/>
          </a:prstGeom>
        </p:spPr>
      </p:pic>
    </p:spTree>
    <p:extLst>
      <p:ext uri="{BB962C8B-B14F-4D97-AF65-F5344CB8AC3E}">
        <p14:creationId xmlns:p14="http://schemas.microsoft.com/office/powerpoint/2010/main" val="2869725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8A50C-2753-B0DD-E16D-1998B67AC0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71" y="584244"/>
            <a:ext cx="10363057" cy="6273756"/>
          </a:xfrm>
          <a:prstGeom prst="rect">
            <a:avLst/>
          </a:prstGeom>
        </p:spPr>
      </p:pic>
      <p:sp>
        <p:nvSpPr>
          <p:cNvPr id="4" name="Title 1">
            <a:extLst>
              <a:ext uri="{FF2B5EF4-FFF2-40B4-BE49-F238E27FC236}">
                <a16:creationId xmlns:a16="http://schemas.microsoft.com/office/drawing/2014/main" id="{040B0033-6E9C-0021-E023-0AA1CD45C42D}"/>
              </a:ext>
            </a:extLst>
          </p:cNvPr>
          <p:cNvSpPr txBox="1">
            <a:spLocks/>
          </p:cNvSpPr>
          <p:nvPr/>
        </p:nvSpPr>
        <p:spPr>
          <a:xfrm>
            <a:off x="0" y="126999"/>
            <a:ext cx="12192000" cy="627913"/>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a:latin typeface="Biome" panose="020B0503030204020804" pitchFamily="34" charset="0"/>
                <a:cs typeface="Biome" panose="020B0503030204020804" pitchFamily="34" charset="0"/>
              </a:rPr>
              <a:t>Восточный </a:t>
            </a:r>
            <a:r>
              <a:rPr lang="en-GB" b="1" dirty="0">
                <a:latin typeface="Biome" panose="020B0503030204020804" pitchFamily="34" charset="0"/>
                <a:cs typeface="Biome" panose="020B0503030204020804" pitchFamily="34" charset="0"/>
              </a:rPr>
              <a:t>CAOS</a:t>
            </a:r>
            <a:r>
              <a:rPr lang="ru-RU" b="1" dirty="0">
                <a:latin typeface="Biome" panose="020B0503030204020804" pitchFamily="34" charset="0"/>
                <a:cs typeface="Biome" panose="020B0503030204020804" pitchFamily="34" charset="0"/>
              </a:rPr>
              <a:t>:</a:t>
            </a:r>
            <a:r>
              <a:rPr lang="en-GB" b="1" dirty="0">
                <a:latin typeface="Biome" panose="020B0503030204020804" pitchFamily="34" charset="0"/>
                <a:cs typeface="Biome" panose="020B0503030204020804" pitchFamily="34" charset="0"/>
              </a:rPr>
              <a:t> </a:t>
            </a:r>
            <a:r>
              <a:rPr lang="ru-RU" b="1" dirty="0">
                <a:latin typeface="Biome" panose="020B0503030204020804" pitchFamily="34" charset="0"/>
                <a:cs typeface="Biome" panose="020B0503030204020804" pitchFamily="34" charset="0"/>
              </a:rPr>
              <a:t>Палеоазиатский и Тихоокеанский</a:t>
            </a:r>
            <a:endParaRPr lang="en-GB" b="1" dirty="0">
              <a:latin typeface="Biome" panose="020B0503030204020804" pitchFamily="34" charset="0"/>
              <a:cs typeface="Biome" panose="020B0503030204020804" pitchFamily="34" charset="0"/>
            </a:endParaRPr>
          </a:p>
        </p:txBody>
      </p:sp>
      <p:sp>
        <p:nvSpPr>
          <p:cNvPr id="5" name="Freeform: Shape 4">
            <a:extLst>
              <a:ext uri="{FF2B5EF4-FFF2-40B4-BE49-F238E27FC236}">
                <a16:creationId xmlns:a16="http://schemas.microsoft.com/office/drawing/2014/main" id="{E0E5A979-2BF5-2E07-0931-F96E5D7735D9}"/>
              </a:ext>
            </a:extLst>
          </p:cNvPr>
          <p:cNvSpPr/>
          <p:nvPr/>
        </p:nvSpPr>
        <p:spPr>
          <a:xfrm>
            <a:off x="4210541" y="2374900"/>
            <a:ext cx="4628659" cy="2773155"/>
          </a:xfrm>
          <a:custGeom>
            <a:avLst/>
            <a:gdLst>
              <a:gd name="csX0" fmla="*/ 2456959 w 4628659"/>
              <a:gd name="csY0" fmla="*/ 241300 h 2733384"/>
              <a:gd name="csX1" fmla="*/ 2241059 w 4628659"/>
              <a:gd name="csY1" fmla="*/ 127000 h 2733384"/>
              <a:gd name="csX2" fmla="*/ 1910859 w 4628659"/>
              <a:gd name="csY2" fmla="*/ 711200 h 2733384"/>
              <a:gd name="csX3" fmla="*/ 1529859 w 4628659"/>
              <a:gd name="csY3" fmla="*/ 1206500 h 2733384"/>
              <a:gd name="csX4" fmla="*/ 1021859 w 4628659"/>
              <a:gd name="csY4" fmla="*/ 1231900 h 2733384"/>
              <a:gd name="csX5" fmla="*/ 564659 w 4628659"/>
              <a:gd name="csY5" fmla="*/ 1308100 h 2733384"/>
              <a:gd name="csX6" fmla="*/ 56659 w 4628659"/>
              <a:gd name="csY6" fmla="*/ 1790700 h 2733384"/>
              <a:gd name="csX7" fmla="*/ 69359 w 4628659"/>
              <a:gd name="csY7" fmla="*/ 2311400 h 2733384"/>
              <a:gd name="csX8" fmla="*/ 564659 w 4628659"/>
              <a:gd name="csY8" fmla="*/ 2692400 h 2733384"/>
              <a:gd name="csX9" fmla="*/ 1631459 w 4628659"/>
              <a:gd name="csY9" fmla="*/ 2667000 h 2733384"/>
              <a:gd name="csX10" fmla="*/ 2545859 w 4628659"/>
              <a:gd name="csY10" fmla="*/ 2197100 h 2733384"/>
              <a:gd name="csX11" fmla="*/ 3015759 w 4628659"/>
              <a:gd name="csY11" fmla="*/ 1320800 h 2733384"/>
              <a:gd name="csX12" fmla="*/ 3612659 w 4628659"/>
              <a:gd name="csY12" fmla="*/ 787400 h 2733384"/>
              <a:gd name="csX13" fmla="*/ 4628659 w 4628659"/>
              <a:gd name="csY13" fmla="*/ 0 h 2733384"/>
              <a:gd name="csX0" fmla="*/ 2456959 w 4628659"/>
              <a:gd name="csY0" fmla="*/ 241300 h 2773155"/>
              <a:gd name="csX1" fmla="*/ 2241059 w 4628659"/>
              <a:gd name="csY1" fmla="*/ 127000 h 2773155"/>
              <a:gd name="csX2" fmla="*/ 1910859 w 4628659"/>
              <a:gd name="csY2" fmla="*/ 711200 h 2773155"/>
              <a:gd name="csX3" fmla="*/ 1529859 w 4628659"/>
              <a:gd name="csY3" fmla="*/ 1206500 h 2773155"/>
              <a:gd name="csX4" fmla="*/ 1021859 w 4628659"/>
              <a:gd name="csY4" fmla="*/ 1231900 h 2773155"/>
              <a:gd name="csX5" fmla="*/ 564659 w 4628659"/>
              <a:gd name="csY5" fmla="*/ 1308100 h 2773155"/>
              <a:gd name="csX6" fmla="*/ 56659 w 4628659"/>
              <a:gd name="csY6" fmla="*/ 1790700 h 2773155"/>
              <a:gd name="csX7" fmla="*/ 69359 w 4628659"/>
              <a:gd name="csY7" fmla="*/ 2311400 h 2773155"/>
              <a:gd name="csX8" fmla="*/ 564659 w 4628659"/>
              <a:gd name="csY8" fmla="*/ 2692400 h 2773155"/>
              <a:gd name="csX9" fmla="*/ 1529859 w 4628659"/>
              <a:gd name="csY9" fmla="*/ 2730500 h 2773155"/>
              <a:gd name="csX10" fmla="*/ 2545859 w 4628659"/>
              <a:gd name="csY10" fmla="*/ 2197100 h 2773155"/>
              <a:gd name="csX11" fmla="*/ 3015759 w 4628659"/>
              <a:gd name="csY11" fmla="*/ 1320800 h 2773155"/>
              <a:gd name="csX12" fmla="*/ 3612659 w 4628659"/>
              <a:gd name="csY12" fmla="*/ 787400 h 2773155"/>
              <a:gd name="csX13" fmla="*/ 4628659 w 4628659"/>
              <a:gd name="csY13" fmla="*/ 0 h 27731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628659" h="2773155">
                <a:moveTo>
                  <a:pt x="2456959" y="241300"/>
                </a:moveTo>
                <a:cubicBezTo>
                  <a:pt x="2394517" y="144991"/>
                  <a:pt x="2332076" y="48683"/>
                  <a:pt x="2241059" y="127000"/>
                </a:cubicBezTo>
                <a:cubicBezTo>
                  <a:pt x="2150042" y="205317"/>
                  <a:pt x="2029392" y="531283"/>
                  <a:pt x="1910859" y="711200"/>
                </a:cubicBezTo>
                <a:cubicBezTo>
                  <a:pt x="1792326" y="891117"/>
                  <a:pt x="1678026" y="1119717"/>
                  <a:pt x="1529859" y="1206500"/>
                </a:cubicBezTo>
                <a:cubicBezTo>
                  <a:pt x="1381692" y="1293283"/>
                  <a:pt x="1182726" y="1214967"/>
                  <a:pt x="1021859" y="1231900"/>
                </a:cubicBezTo>
                <a:cubicBezTo>
                  <a:pt x="860992" y="1248833"/>
                  <a:pt x="725526" y="1214967"/>
                  <a:pt x="564659" y="1308100"/>
                </a:cubicBezTo>
                <a:cubicBezTo>
                  <a:pt x="403792" y="1401233"/>
                  <a:pt x="139209" y="1623483"/>
                  <a:pt x="56659" y="1790700"/>
                </a:cubicBezTo>
                <a:cubicBezTo>
                  <a:pt x="-25891" y="1957917"/>
                  <a:pt x="-15308" y="2161117"/>
                  <a:pt x="69359" y="2311400"/>
                </a:cubicBezTo>
                <a:cubicBezTo>
                  <a:pt x="154026" y="2461683"/>
                  <a:pt x="321242" y="2622550"/>
                  <a:pt x="564659" y="2692400"/>
                </a:cubicBezTo>
                <a:cubicBezTo>
                  <a:pt x="808076" y="2762250"/>
                  <a:pt x="1199659" y="2813050"/>
                  <a:pt x="1529859" y="2730500"/>
                </a:cubicBezTo>
                <a:cubicBezTo>
                  <a:pt x="1860059" y="2647950"/>
                  <a:pt x="2298209" y="2432050"/>
                  <a:pt x="2545859" y="2197100"/>
                </a:cubicBezTo>
                <a:cubicBezTo>
                  <a:pt x="2793509" y="1962150"/>
                  <a:pt x="2837959" y="1555750"/>
                  <a:pt x="3015759" y="1320800"/>
                </a:cubicBezTo>
                <a:cubicBezTo>
                  <a:pt x="3193559" y="1085850"/>
                  <a:pt x="3343842" y="1007533"/>
                  <a:pt x="3612659" y="787400"/>
                </a:cubicBezTo>
                <a:cubicBezTo>
                  <a:pt x="3881476" y="567267"/>
                  <a:pt x="4255067" y="283633"/>
                  <a:pt x="4628659" y="0"/>
                </a:cubicBezTo>
              </a:path>
            </a:pathLst>
          </a:custGeom>
          <a:noFill/>
          <a:ln w="254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6262AC5B-9FD1-B6B2-A97E-4F9AC1D2C94A}"/>
              </a:ext>
            </a:extLst>
          </p:cNvPr>
          <p:cNvSpPr>
            <a:spLocks noGrp="1"/>
          </p:cNvSpPr>
          <p:nvPr>
            <p:ph type="sldNum" sz="quarter" idx="12"/>
          </p:nvPr>
        </p:nvSpPr>
        <p:spPr/>
        <p:txBody>
          <a:bodyPr/>
          <a:lstStyle/>
          <a:p>
            <a:fld id="{EF8B371C-0A5E-4401-A987-22FD47E5F8FF}" type="slidenum">
              <a:rPr lang="en-GB" smtClean="0"/>
              <a:t>10</a:t>
            </a:fld>
            <a:endParaRPr lang="en-GB"/>
          </a:p>
        </p:txBody>
      </p:sp>
    </p:spTree>
    <p:extLst>
      <p:ext uri="{BB962C8B-B14F-4D97-AF65-F5344CB8AC3E}">
        <p14:creationId xmlns:p14="http://schemas.microsoft.com/office/powerpoint/2010/main" val="395782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B0412-820F-CCFD-276D-117F63C0735C}"/>
              </a:ext>
            </a:extLst>
          </p:cNvPr>
          <p:cNvSpPr txBox="1">
            <a:spLocks/>
          </p:cNvSpPr>
          <p:nvPr/>
        </p:nvSpPr>
        <p:spPr>
          <a:xfrm>
            <a:off x="0" y="1"/>
            <a:ext cx="12192000" cy="7549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a:latin typeface="Biome" panose="020B0503030204020804" pitchFamily="34" charset="0"/>
                <a:cs typeface="Biome" panose="020B0503030204020804" pitchFamily="34" charset="0"/>
              </a:rPr>
              <a:t>Двусторонняя субдукция</a:t>
            </a:r>
            <a:endParaRPr lang="en-GB" b="1" dirty="0">
              <a:latin typeface="Biome" panose="020B0503030204020804" pitchFamily="34" charset="0"/>
              <a:cs typeface="Biome" panose="020B0503030204020804" pitchFamily="34" charset="0"/>
            </a:endParaRPr>
          </a:p>
        </p:txBody>
      </p:sp>
      <p:pic>
        <p:nvPicPr>
          <p:cNvPr id="5" name="Picture 4">
            <a:extLst>
              <a:ext uri="{FF2B5EF4-FFF2-40B4-BE49-F238E27FC236}">
                <a16:creationId xmlns:a16="http://schemas.microsoft.com/office/drawing/2014/main" id="{C957658C-953A-EEF1-19CD-0A3CF72501AF}"/>
              </a:ext>
            </a:extLst>
          </p:cNvPr>
          <p:cNvPicPr>
            <a:picLocks noChangeAspect="1"/>
          </p:cNvPicPr>
          <p:nvPr/>
        </p:nvPicPr>
        <p:blipFill>
          <a:blip r:embed="rId2"/>
          <a:stretch>
            <a:fillRect/>
          </a:stretch>
        </p:blipFill>
        <p:spPr>
          <a:xfrm>
            <a:off x="5991899" y="2681182"/>
            <a:ext cx="6041223" cy="1649517"/>
          </a:xfrm>
          <a:prstGeom prst="rect">
            <a:avLst/>
          </a:prstGeom>
        </p:spPr>
      </p:pic>
      <p:sp>
        <p:nvSpPr>
          <p:cNvPr id="6" name="TextBox 5">
            <a:extLst>
              <a:ext uri="{FF2B5EF4-FFF2-40B4-BE49-F238E27FC236}">
                <a16:creationId xmlns:a16="http://schemas.microsoft.com/office/drawing/2014/main" id="{3F4FD121-CA87-57D2-0AC9-250395A72403}"/>
              </a:ext>
            </a:extLst>
          </p:cNvPr>
          <p:cNvSpPr txBox="1"/>
          <p:nvPr/>
        </p:nvSpPr>
        <p:spPr>
          <a:xfrm>
            <a:off x="139700" y="6337300"/>
            <a:ext cx="5657318" cy="461665"/>
          </a:xfrm>
          <a:prstGeom prst="rect">
            <a:avLst/>
          </a:prstGeom>
          <a:noFill/>
        </p:spPr>
        <p:txBody>
          <a:bodyPr wrap="none" rtlCol="0">
            <a:spAutoFit/>
          </a:bodyPr>
          <a:lstStyle/>
          <a:p>
            <a:r>
              <a:rPr lang="en-GB" sz="2400" dirty="0">
                <a:latin typeface="Biome" panose="020B0503030204020804" pitchFamily="34" charset="0"/>
                <a:cs typeface="Biome" panose="020B0503030204020804" pitchFamily="34" charset="0"/>
              </a:rPr>
              <a:t>Shen et al., 2022; Zheng et al., 2024</a:t>
            </a:r>
          </a:p>
        </p:txBody>
      </p:sp>
      <p:pic>
        <p:nvPicPr>
          <p:cNvPr id="10" name="Picture 9">
            <a:extLst>
              <a:ext uri="{FF2B5EF4-FFF2-40B4-BE49-F238E27FC236}">
                <a16:creationId xmlns:a16="http://schemas.microsoft.com/office/drawing/2014/main" id="{265A88A2-3907-046D-FCE4-54B4DBAB48FA}"/>
              </a:ext>
            </a:extLst>
          </p:cNvPr>
          <p:cNvPicPr>
            <a:picLocks noChangeAspect="1"/>
          </p:cNvPicPr>
          <p:nvPr/>
        </p:nvPicPr>
        <p:blipFill>
          <a:blip r:embed="rId3"/>
          <a:stretch>
            <a:fillRect/>
          </a:stretch>
        </p:blipFill>
        <p:spPr>
          <a:xfrm>
            <a:off x="-172407" y="754913"/>
            <a:ext cx="6281531" cy="5069305"/>
          </a:xfrm>
          <a:prstGeom prst="rect">
            <a:avLst/>
          </a:prstGeom>
        </p:spPr>
      </p:pic>
      <p:sp>
        <p:nvSpPr>
          <p:cNvPr id="11" name="TextBox 10">
            <a:extLst>
              <a:ext uri="{FF2B5EF4-FFF2-40B4-BE49-F238E27FC236}">
                <a16:creationId xmlns:a16="http://schemas.microsoft.com/office/drawing/2014/main" id="{0CCB9BEC-AE5C-A7DA-05A5-5864407BDFF0}"/>
              </a:ext>
            </a:extLst>
          </p:cNvPr>
          <p:cNvSpPr txBox="1"/>
          <p:nvPr/>
        </p:nvSpPr>
        <p:spPr>
          <a:xfrm>
            <a:off x="7435637" y="1636018"/>
            <a:ext cx="2892137" cy="923330"/>
          </a:xfrm>
          <a:prstGeom prst="rect">
            <a:avLst/>
          </a:prstGeom>
          <a:noFill/>
        </p:spPr>
        <p:txBody>
          <a:bodyPr wrap="none" rtlCol="0">
            <a:spAutoFit/>
          </a:bodyPr>
          <a:lstStyle/>
          <a:p>
            <a:pPr algn="ctr"/>
            <a:r>
              <a:rPr lang="ru-RU" b="1" dirty="0">
                <a:solidFill>
                  <a:srgbClr val="FF0000"/>
                </a:solidFill>
              </a:rPr>
              <a:t>ТУВИНО-МОНГОЛЬСКИЕ</a:t>
            </a:r>
          </a:p>
          <a:p>
            <a:pPr algn="ctr"/>
            <a:r>
              <a:rPr lang="ru-RU" b="1" dirty="0">
                <a:solidFill>
                  <a:srgbClr val="FF0000"/>
                </a:solidFill>
              </a:rPr>
              <a:t>КРАТОННЫЕ</a:t>
            </a:r>
          </a:p>
          <a:p>
            <a:pPr algn="ctr"/>
            <a:r>
              <a:rPr lang="ru-RU" b="1" dirty="0">
                <a:solidFill>
                  <a:srgbClr val="FF0000"/>
                </a:solidFill>
              </a:rPr>
              <a:t>ТЕРРЕЙНЫ</a:t>
            </a:r>
            <a:endParaRPr lang="en-GB" b="1" dirty="0">
              <a:solidFill>
                <a:srgbClr val="FF0000"/>
              </a:solidFill>
            </a:endParaRPr>
          </a:p>
        </p:txBody>
      </p:sp>
      <p:sp>
        <p:nvSpPr>
          <p:cNvPr id="12" name="TextBox 11">
            <a:extLst>
              <a:ext uri="{FF2B5EF4-FFF2-40B4-BE49-F238E27FC236}">
                <a16:creationId xmlns:a16="http://schemas.microsoft.com/office/drawing/2014/main" id="{CA49986A-1155-5117-C79A-4DB9A7D40B6E}"/>
              </a:ext>
            </a:extLst>
          </p:cNvPr>
          <p:cNvSpPr txBox="1"/>
          <p:nvPr/>
        </p:nvSpPr>
        <p:spPr>
          <a:xfrm>
            <a:off x="6442996" y="2437964"/>
            <a:ext cx="1600183" cy="369332"/>
          </a:xfrm>
          <a:prstGeom prst="rect">
            <a:avLst/>
          </a:prstGeom>
          <a:noFill/>
        </p:spPr>
        <p:txBody>
          <a:bodyPr wrap="none" rtlCol="0">
            <a:spAutoFit/>
          </a:bodyPr>
          <a:lstStyle/>
          <a:p>
            <a:pPr algn="ctr"/>
            <a:r>
              <a:rPr lang="ru-RU" b="1" dirty="0"/>
              <a:t>АЛТАЙ-САЯН</a:t>
            </a:r>
            <a:endParaRPr lang="en-GB" b="1" dirty="0"/>
          </a:p>
        </p:txBody>
      </p:sp>
      <p:sp>
        <p:nvSpPr>
          <p:cNvPr id="13" name="TextBox 12">
            <a:extLst>
              <a:ext uri="{FF2B5EF4-FFF2-40B4-BE49-F238E27FC236}">
                <a16:creationId xmlns:a16="http://schemas.microsoft.com/office/drawing/2014/main" id="{52F5C837-35C6-6900-BE8A-34391DF9B95A}"/>
              </a:ext>
            </a:extLst>
          </p:cNvPr>
          <p:cNvSpPr txBox="1"/>
          <p:nvPr/>
        </p:nvSpPr>
        <p:spPr>
          <a:xfrm>
            <a:off x="9787262" y="2236182"/>
            <a:ext cx="1972848" cy="646331"/>
          </a:xfrm>
          <a:prstGeom prst="rect">
            <a:avLst/>
          </a:prstGeom>
          <a:noFill/>
        </p:spPr>
        <p:txBody>
          <a:bodyPr wrap="none" rtlCol="0">
            <a:spAutoFit/>
          </a:bodyPr>
          <a:lstStyle/>
          <a:p>
            <a:pPr algn="ctr"/>
            <a:r>
              <a:rPr lang="ru-RU" b="1" dirty="0"/>
              <a:t>ХАНГАЙ-ХЕНТЕЙ</a:t>
            </a:r>
          </a:p>
          <a:p>
            <a:pPr algn="ctr"/>
            <a:r>
              <a:rPr lang="ru-RU" b="1" dirty="0"/>
              <a:t>(Ц МОНГОЛИЯ)</a:t>
            </a:r>
            <a:endParaRPr lang="en-GB" b="1" dirty="0"/>
          </a:p>
        </p:txBody>
      </p:sp>
      <p:sp>
        <p:nvSpPr>
          <p:cNvPr id="3" name="Slide Number Placeholder 2">
            <a:extLst>
              <a:ext uri="{FF2B5EF4-FFF2-40B4-BE49-F238E27FC236}">
                <a16:creationId xmlns:a16="http://schemas.microsoft.com/office/drawing/2014/main" id="{30B7AAB0-BA78-706F-4A1E-20790BDFCAFE}"/>
              </a:ext>
            </a:extLst>
          </p:cNvPr>
          <p:cNvSpPr>
            <a:spLocks noGrp="1"/>
          </p:cNvSpPr>
          <p:nvPr>
            <p:ph type="sldNum" sz="quarter" idx="12"/>
          </p:nvPr>
        </p:nvSpPr>
        <p:spPr/>
        <p:txBody>
          <a:bodyPr/>
          <a:lstStyle/>
          <a:p>
            <a:fld id="{EF8B371C-0A5E-4401-A987-22FD47E5F8FF}" type="slidenum">
              <a:rPr lang="en-GB" smtClean="0"/>
              <a:t>11</a:t>
            </a:fld>
            <a:endParaRPr lang="en-GB"/>
          </a:p>
        </p:txBody>
      </p:sp>
    </p:spTree>
    <p:extLst>
      <p:ext uri="{BB962C8B-B14F-4D97-AF65-F5344CB8AC3E}">
        <p14:creationId xmlns:p14="http://schemas.microsoft.com/office/powerpoint/2010/main" val="150347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D8DD5-A2FD-96A8-6DF2-C6EDBDA6569A}"/>
              </a:ext>
            </a:extLst>
          </p:cNvPr>
          <p:cNvSpPr>
            <a:spLocks noGrp="1"/>
          </p:cNvSpPr>
          <p:nvPr>
            <p:ph type="title"/>
          </p:nvPr>
        </p:nvSpPr>
        <p:spPr>
          <a:xfrm>
            <a:off x="0" y="321457"/>
            <a:ext cx="12192000" cy="1494644"/>
          </a:xfrm>
        </p:spPr>
        <p:txBody>
          <a:bodyPr>
            <a:noAutofit/>
          </a:bodyPr>
          <a:lstStyle/>
          <a:p>
            <a:pPr algn="ctr"/>
            <a:r>
              <a:rPr lang="ru-RU" sz="3000" b="1" dirty="0">
                <a:latin typeface="Biome" panose="020B0503030204020804" pitchFamily="34" charset="0"/>
                <a:cs typeface="Biome" panose="020B0503030204020804" pitchFamily="34" charset="0"/>
              </a:rPr>
              <a:t>По </a:t>
            </a:r>
            <a:r>
              <a:rPr lang="ru-RU" sz="3000" b="1" dirty="0" err="1">
                <a:latin typeface="Biome" panose="020B0503030204020804" pitchFamily="34" charset="0"/>
                <a:cs typeface="Biome" panose="020B0503030204020804" pitchFamily="34" charset="0"/>
              </a:rPr>
              <a:t>Зоненшайну</a:t>
            </a:r>
            <a:r>
              <a:rPr lang="ru-RU" sz="3000" b="1" dirty="0">
                <a:latin typeface="Biome" panose="020B0503030204020804" pitchFamily="34" charset="0"/>
                <a:cs typeface="Biome" panose="020B0503030204020804" pitchFamily="34" charset="0"/>
              </a:rPr>
              <a:t>: Центральная Монголия – часть Пацифика</a:t>
            </a:r>
            <a:br>
              <a:rPr lang="ru-RU" sz="3000" b="1" dirty="0">
                <a:latin typeface="Biome" panose="020B0503030204020804" pitchFamily="34" charset="0"/>
                <a:cs typeface="Biome" panose="020B0503030204020804" pitchFamily="34" charset="0"/>
              </a:rPr>
            </a:br>
            <a:r>
              <a:rPr lang="ru-RU" sz="3000" b="1" dirty="0">
                <a:latin typeface="Biome" panose="020B0503030204020804" pitchFamily="34" charset="0"/>
                <a:cs typeface="Biome" panose="020B0503030204020804" pitchFamily="34" charset="0"/>
              </a:rPr>
              <a:t>Вся Центральная Азия - Палеоазиатский океан, который открылся при расколе Гондваны (подобно Атлантике) </a:t>
            </a:r>
            <a:br>
              <a:rPr lang="ru-RU" sz="3000" b="1" dirty="0">
                <a:latin typeface="Biome" panose="020B0503030204020804" pitchFamily="34" charset="0"/>
                <a:cs typeface="Biome" panose="020B0503030204020804" pitchFamily="34" charset="0"/>
              </a:rPr>
            </a:br>
            <a:endParaRPr lang="en-GB" sz="3000" b="1" dirty="0">
              <a:latin typeface="Biome" panose="020B0503030204020804" pitchFamily="34" charset="0"/>
              <a:cs typeface="Biome" panose="020B0503030204020804" pitchFamily="34" charset="0"/>
            </a:endParaRPr>
          </a:p>
        </p:txBody>
      </p:sp>
      <p:pic>
        <p:nvPicPr>
          <p:cNvPr id="5" name="Content Placeholder 4">
            <a:extLst>
              <a:ext uri="{FF2B5EF4-FFF2-40B4-BE49-F238E27FC236}">
                <a16:creationId xmlns:a16="http://schemas.microsoft.com/office/drawing/2014/main" id="{5CA6D2B3-6468-B321-A166-4F1E1E359EBB}"/>
              </a:ext>
            </a:extLst>
          </p:cNvPr>
          <p:cNvPicPr>
            <a:picLocks noGrp="1" noChangeAspect="1"/>
          </p:cNvPicPr>
          <p:nvPr>
            <p:ph idx="1"/>
          </p:nvPr>
        </p:nvPicPr>
        <p:blipFill>
          <a:blip r:embed="rId2"/>
          <a:stretch>
            <a:fillRect/>
          </a:stretch>
        </p:blipFill>
        <p:spPr>
          <a:xfrm>
            <a:off x="1181100" y="1590117"/>
            <a:ext cx="10147299" cy="4946427"/>
          </a:xfrm>
          <a:prstGeom prst="rect">
            <a:avLst/>
          </a:prstGeom>
        </p:spPr>
      </p:pic>
      <p:sp>
        <p:nvSpPr>
          <p:cNvPr id="6" name="TextBox 5">
            <a:extLst>
              <a:ext uri="{FF2B5EF4-FFF2-40B4-BE49-F238E27FC236}">
                <a16:creationId xmlns:a16="http://schemas.microsoft.com/office/drawing/2014/main" id="{A72C59E0-86C8-D271-9BDE-D55E42986250}"/>
              </a:ext>
            </a:extLst>
          </p:cNvPr>
          <p:cNvSpPr txBox="1"/>
          <p:nvPr/>
        </p:nvSpPr>
        <p:spPr>
          <a:xfrm>
            <a:off x="296715" y="6441037"/>
            <a:ext cx="6599385" cy="369332"/>
          </a:xfrm>
          <a:prstGeom prst="rect">
            <a:avLst/>
          </a:prstGeom>
          <a:solidFill>
            <a:schemeClr val="bg1"/>
          </a:solidFill>
        </p:spPr>
        <p:txBody>
          <a:bodyPr wrap="square">
            <a:spAutoFit/>
          </a:bodyPr>
          <a:lstStyle/>
          <a:p>
            <a:pPr algn="l"/>
            <a:r>
              <a:rPr lang="ru-RU" dirty="0" err="1">
                <a:solidFill>
                  <a:srgbClr val="111111"/>
                </a:solidFill>
                <a:latin typeface="Biome" panose="020B0503030204020804" pitchFamily="34" charset="0"/>
                <a:cs typeface="Biome" panose="020B0503030204020804" pitchFamily="34" charset="0"/>
              </a:rPr>
              <a:t>Зоненшайн</a:t>
            </a:r>
            <a:r>
              <a:rPr lang="ru-RU" b="0" i="0" dirty="0">
                <a:solidFill>
                  <a:srgbClr val="111111"/>
                </a:solidFill>
                <a:effectLst/>
                <a:latin typeface="Biome" panose="020B0503030204020804" pitchFamily="34" charset="0"/>
                <a:cs typeface="Biome" panose="020B0503030204020804" pitchFamily="34" charset="0"/>
              </a:rPr>
              <a:t> и Городницкий</a:t>
            </a:r>
            <a:r>
              <a:rPr lang="en-GB" b="0" i="0" dirty="0">
                <a:solidFill>
                  <a:srgbClr val="111111"/>
                </a:solidFill>
                <a:effectLst/>
                <a:latin typeface="Biome" panose="020B0503030204020804" pitchFamily="34" charset="0"/>
                <a:cs typeface="Biome" panose="020B0503030204020804" pitchFamily="34" charset="0"/>
              </a:rPr>
              <a:t>, 197</a:t>
            </a:r>
            <a:r>
              <a:rPr lang="ru-RU" b="0" i="0" dirty="0">
                <a:solidFill>
                  <a:srgbClr val="111111"/>
                </a:solidFill>
                <a:effectLst/>
                <a:latin typeface="Biome" panose="020B0503030204020804" pitchFamily="34" charset="0"/>
                <a:cs typeface="Biome" panose="020B0503030204020804" pitchFamily="34" charset="0"/>
              </a:rPr>
              <a:t>6</a:t>
            </a:r>
            <a:endParaRPr lang="en-GB" b="0" i="0" dirty="0">
              <a:solidFill>
                <a:srgbClr val="111111"/>
              </a:solidFill>
              <a:effectLst/>
              <a:latin typeface="Biome" panose="020B0503030204020804" pitchFamily="34" charset="0"/>
              <a:cs typeface="Biome" panose="020B0503030204020804" pitchFamily="34" charset="0"/>
            </a:endParaRPr>
          </a:p>
        </p:txBody>
      </p:sp>
      <p:sp>
        <p:nvSpPr>
          <p:cNvPr id="3" name="Slide Number Placeholder 2">
            <a:extLst>
              <a:ext uri="{FF2B5EF4-FFF2-40B4-BE49-F238E27FC236}">
                <a16:creationId xmlns:a16="http://schemas.microsoft.com/office/drawing/2014/main" id="{A461DA4F-DDBE-9E76-01BB-8805C516E947}"/>
              </a:ext>
            </a:extLst>
          </p:cNvPr>
          <p:cNvSpPr>
            <a:spLocks noGrp="1"/>
          </p:cNvSpPr>
          <p:nvPr>
            <p:ph type="sldNum" sz="quarter" idx="12"/>
          </p:nvPr>
        </p:nvSpPr>
        <p:spPr/>
        <p:txBody>
          <a:bodyPr/>
          <a:lstStyle/>
          <a:p>
            <a:fld id="{EF8B371C-0A5E-4401-A987-22FD47E5F8FF}" type="slidenum">
              <a:rPr lang="en-GB" smtClean="0"/>
              <a:t>12</a:t>
            </a:fld>
            <a:endParaRPr lang="en-GB"/>
          </a:p>
        </p:txBody>
      </p:sp>
    </p:spTree>
    <p:extLst>
      <p:ext uri="{BB962C8B-B14F-4D97-AF65-F5344CB8AC3E}">
        <p14:creationId xmlns:p14="http://schemas.microsoft.com/office/powerpoint/2010/main" val="3371731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C7CA-8610-A75B-5B95-ADECA02D1E92}"/>
              </a:ext>
            </a:extLst>
          </p:cNvPr>
          <p:cNvSpPr>
            <a:spLocks noGrp="1"/>
          </p:cNvSpPr>
          <p:nvPr>
            <p:ph type="title"/>
          </p:nvPr>
        </p:nvSpPr>
        <p:spPr>
          <a:xfrm>
            <a:off x="838200" y="19651"/>
            <a:ext cx="10515600" cy="1325563"/>
          </a:xfrm>
        </p:spPr>
        <p:txBody>
          <a:bodyPr/>
          <a:lstStyle/>
          <a:p>
            <a:pPr algn="ctr"/>
            <a:r>
              <a:rPr lang="ru-RU" b="1" dirty="0">
                <a:latin typeface="Biome" panose="020B0503030204020804" pitchFamily="34" charset="0"/>
                <a:cs typeface="Biome" panose="020B0503030204020804" pitchFamily="34" charset="0"/>
              </a:rPr>
              <a:t>Тоже как часть </a:t>
            </a:r>
            <a:r>
              <a:rPr lang="ru-RU" b="1" dirty="0" err="1">
                <a:latin typeface="Biome" panose="020B0503030204020804" pitchFamily="34" charset="0"/>
                <a:cs typeface="Biome" panose="020B0503030204020804" pitchFamily="34" charset="0"/>
              </a:rPr>
              <a:t>Палеопацифика</a:t>
            </a:r>
            <a:r>
              <a:rPr lang="en-GB" b="1" dirty="0">
                <a:latin typeface="Biome" panose="020B0503030204020804" pitchFamily="34" charset="0"/>
                <a:cs typeface="Biome" panose="020B0503030204020804" pitchFamily="34" charset="0"/>
              </a:rPr>
              <a:t> </a:t>
            </a:r>
            <a:r>
              <a:rPr lang="ru-RU" b="1" dirty="0">
                <a:latin typeface="Biome" panose="020B0503030204020804" pitchFamily="34" charset="0"/>
                <a:cs typeface="Biome" panose="020B0503030204020804" pitchFamily="34" charset="0"/>
              </a:rPr>
              <a:t>при расколе Гондваны</a:t>
            </a:r>
            <a:endParaRPr lang="en-GB" dirty="0"/>
          </a:p>
        </p:txBody>
      </p:sp>
      <p:pic>
        <p:nvPicPr>
          <p:cNvPr id="4" name="Picture 3">
            <a:extLst>
              <a:ext uri="{FF2B5EF4-FFF2-40B4-BE49-F238E27FC236}">
                <a16:creationId xmlns:a16="http://schemas.microsoft.com/office/drawing/2014/main" id="{36F2ACA5-7237-CE28-A08B-3EA3BD3A96BA}"/>
              </a:ext>
            </a:extLst>
          </p:cNvPr>
          <p:cNvPicPr>
            <a:picLocks noChangeAspect="1"/>
          </p:cNvPicPr>
          <p:nvPr/>
        </p:nvPicPr>
        <p:blipFill>
          <a:blip r:embed="rId2"/>
          <a:stretch>
            <a:fillRect/>
          </a:stretch>
        </p:blipFill>
        <p:spPr>
          <a:xfrm>
            <a:off x="1981200" y="1231570"/>
            <a:ext cx="8229600" cy="5261305"/>
          </a:xfrm>
          <a:prstGeom prst="rect">
            <a:avLst/>
          </a:prstGeom>
        </p:spPr>
      </p:pic>
      <p:sp>
        <p:nvSpPr>
          <p:cNvPr id="5" name="TextBox 4">
            <a:extLst>
              <a:ext uri="{FF2B5EF4-FFF2-40B4-BE49-F238E27FC236}">
                <a16:creationId xmlns:a16="http://schemas.microsoft.com/office/drawing/2014/main" id="{27C4693B-A55A-B95A-8EE3-B793AC3CC927}"/>
              </a:ext>
            </a:extLst>
          </p:cNvPr>
          <p:cNvSpPr txBox="1"/>
          <p:nvPr/>
        </p:nvSpPr>
        <p:spPr>
          <a:xfrm>
            <a:off x="1865" y="6469017"/>
            <a:ext cx="3095071" cy="369332"/>
          </a:xfrm>
          <a:prstGeom prst="rect">
            <a:avLst/>
          </a:prstGeom>
          <a:solidFill>
            <a:schemeClr val="bg1"/>
          </a:solidFill>
        </p:spPr>
        <p:txBody>
          <a:bodyPr wrap="square">
            <a:spAutoFit/>
          </a:bodyPr>
          <a:lstStyle/>
          <a:p>
            <a:pPr algn="l"/>
            <a:r>
              <a:rPr lang="ru-RU" b="0" i="0" dirty="0">
                <a:solidFill>
                  <a:srgbClr val="111111"/>
                </a:solidFill>
                <a:effectLst/>
                <a:latin typeface="Biome" panose="020B0503030204020804" pitchFamily="34" charset="0"/>
                <a:cs typeface="Biome" panose="020B0503030204020804" pitchFamily="34" charset="0"/>
              </a:rPr>
              <a:t>Диденко и др.,</a:t>
            </a:r>
            <a:r>
              <a:rPr lang="en-GB" b="0" i="0" dirty="0">
                <a:solidFill>
                  <a:srgbClr val="111111"/>
                </a:solidFill>
                <a:effectLst/>
                <a:latin typeface="Biome" panose="020B0503030204020804" pitchFamily="34" charset="0"/>
                <a:cs typeface="Biome" panose="020B0503030204020804" pitchFamily="34" charset="0"/>
              </a:rPr>
              <a:t> 199</a:t>
            </a:r>
            <a:r>
              <a:rPr lang="ru-RU" b="0" i="0" dirty="0">
                <a:solidFill>
                  <a:srgbClr val="111111"/>
                </a:solidFill>
                <a:effectLst/>
                <a:latin typeface="Biome" panose="020B0503030204020804" pitchFamily="34" charset="0"/>
                <a:cs typeface="Biome" panose="020B0503030204020804" pitchFamily="34" charset="0"/>
              </a:rPr>
              <a:t>4</a:t>
            </a:r>
            <a:endParaRPr lang="en-GB" b="0" i="0" dirty="0">
              <a:solidFill>
                <a:srgbClr val="111111"/>
              </a:solidFill>
              <a:effectLst/>
              <a:latin typeface="Biome" panose="020B0503030204020804" pitchFamily="34" charset="0"/>
              <a:cs typeface="Biome" panose="020B0503030204020804" pitchFamily="34" charset="0"/>
            </a:endParaRPr>
          </a:p>
        </p:txBody>
      </p:sp>
      <p:sp>
        <p:nvSpPr>
          <p:cNvPr id="6" name="TextBox 5">
            <a:extLst>
              <a:ext uri="{FF2B5EF4-FFF2-40B4-BE49-F238E27FC236}">
                <a16:creationId xmlns:a16="http://schemas.microsoft.com/office/drawing/2014/main" id="{25AE3EF6-178A-E4EA-4F54-7CBA29C597B1}"/>
              </a:ext>
            </a:extLst>
          </p:cNvPr>
          <p:cNvSpPr txBox="1"/>
          <p:nvPr/>
        </p:nvSpPr>
        <p:spPr>
          <a:xfrm>
            <a:off x="1865" y="5626430"/>
            <a:ext cx="2284135" cy="369332"/>
          </a:xfrm>
          <a:prstGeom prst="rect">
            <a:avLst/>
          </a:prstGeom>
          <a:solidFill>
            <a:schemeClr val="bg1"/>
          </a:solidFill>
        </p:spPr>
        <p:txBody>
          <a:bodyPr wrap="square">
            <a:spAutoFit/>
          </a:bodyPr>
          <a:lstStyle/>
          <a:p>
            <a:pPr algn="l"/>
            <a:r>
              <a:rPr lang="ru-RU" b="1" i="0" dirty="0">
                <a:solidFill>
                  <a:srgbClr val="111111"/>
                </a:solidFill>
                <a:effectLst/>
                <a:latin typeface="Biome" panose="020B0503030204020804" pitchFamily="34" charset="0"/>
                <a:cs typeface="Biome" panose="020B0503030204020804" pitchFamily="34" charset="0"/>
              </a:rPr>
              <a:t>590-550 млн лет</a:t>
            </a:r>
            <a:endParaRPr lang="en-GB" b="1" i="0" dirty="0">
              <a:solidFill>
                <a:srgbClr val="111111"/>
              </a:solidFill>
              <a:effectLst/>
              <a:latin typeface="Biome" panose="020B0503030204020804" pitchFamily="34" charset="0"/>
              <a:cs typeface="Biome" panose="020B0503030204020804" pitchFamily="34" charset="0"/>
            </a:endParaRPr>
          </a:p>
        </p:txBody>
      </p:sp>
      <p:sp>
        <p:nvSpPr>
          <p:cNvPr id="3" name="Slide Number Placeholder 2">
            <a:extLst>
              <a:ext uri="{FF2B5EF4-FFF2-40B4-BE49-F238E27FC236}">
                <a16:creationId xmlns:a16="http://schemas.microsoft.com/office/drawing/2014/main" id="{BCA47A97-7A44-8DCA-6194-F39199EC8820}"/>
              </a:ext>
            </a:extLst>
          </p:cNvPr>
          <p:cNvSpPr>
            <a:spLocks noGrp="1"/>
          </p:cNvSpPr>
          <p:nvPr>
            <p:ph type="sldNum" sz="quarter" idx="12"/>
          </p:nvPr>
        </p:nvSpPr>
        <p:spPr/>
        <p:txBody>
          <a:bodyPr/>
          <a:lstStyle/>
          <a:p>
            <a:fld id="{EF8B371C-0A5E-4401-A987-22FD47E5F8FF}" type="slidenum">
              <a:rPr lang="en-GB" smtClean="0"/>
              <a:t>13</a:t>
            </a:fld>
            <a:endParaRPr lang="en-GB"/>
          </a:p>
        </p:txBody>
      </p:sp>
    </p:spTree>
    <p:extLst>
      <p:ext uri="{BB962C8B-B14F-4D97-AF65-F5344CB8AC3E}">
        <p14:creationId xmlns:p14="http://schemas.microsoft.com/office/powerpoint/2010/main" val="2545688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A574880E-1FCB-DEC8-12DF-899CC07F8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889" y="0"/>
            <a:ext cx="1085221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1F4099-C8E7-7B80-F215-578A45AA8B62}"/>
              </a:ext>
            </a:extLst>
          </p:cNvPr>
          <p:cNvSpPr txBox="1"/>
          <p:nvPr/>
        </p:nvSpPr>
        <p:spPr>
          <a:xfrm>
            <a:off x="9736899" y="6313117"/>
            <a:ext cx="2022220" cy="369332"/>
          </a:xfrm>
          <a:prstGeom prst="rect">
            <a:avLst/>
          </a:prstGeom>
          <a:noFill/>
        </p:spPr>
        <p:txBody>
          <a:bodyPr wrap="none" rtlCol="0">
            <a:spAutoFit/>
          </a:bodyPr>
          <a:lstStyle/>
          <a:p>
            <a:r>
              <a:rPr lang="en-GB" dirty="0">
                <a:solidFill>
                  <a:schemeClr val="bg1"/>
                </a:solidFill>
              </a:rPr>
              <a:t>www.scotese.com</a:t>
            </a:r>
          </a:p>
        </p:txBody>
      </p:sp>
      <p:sp>
        <p:nvSpPr>
          <p:cNvPr id="2" name="Slide Number Placeholder 1">
            <a:extLst>
              <a:ext uri="{FF2B5EF4-FFF2-40B4-BE49-F238E27FC236}">
                <a16:creationId xmlns:a16="http://schemas.microsoft.com/office/drawing/2014/main" id="{A58ED372-ED72-2D64-FBA1-3D707CFA8C5A}"/>
              </a:ext>
            </a:extLst>
          </p:cNvPr>
          <p:cNvSpPr>
            <a:spLocks noGrp="1"/>
          </p:cNvSpPr>
          <p:nvPr>
            <p:ph type="sldNum" sz="quarter" idx="12"/>
          </p:nvPr>
        </p:nvSpPr>
        <p:spPr/>
        <p:txBody>
          <a:bodyPr/>
          <a:lstStyle/>
          <a:p>
            <a:fld id="{EF8B371C-0A5E-4401-A987-22FD47E5F8FF}" type="slidenum">
              <a:rPr lang="en-GB" smtClean="0"/>
              <a:t>14</a:t>
            </a:fld>
            <a:endParaRPr lang="en-GB"/>
          </a:p>
        </p:txBody>
      </p:sp>
    </p:spTree>
    <p:extLst>
      <p:ext uri="{BB962C8B-B14F-4D97-AF65-F5344CB8AC3E}">
        <p14:creationId xmlns:p14="http://schemas.microsoft.com/office/powerpoint/2010/main" val="3695500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7B770B-8524-A468-9581-4DF60AB00B66}"/>
              </a:ext>
            </a:extLst>
          </p:cNvPr>
          <p:cNvPicPr>
            <a:picLocks noChangeAspect="1"/>
          </p:cNvPicPr>
          <p:nvPr/>
        </p:nvPicPr>
        <p:blipFill>
          <a:blip r:embed="rId2"/>
          <a:stretch>
            <a:fillRect/>
          </a:stretch>
        </p:blipFill>
        <p:spPr>
          <a:xfrm>
            <a:off x="21263" y="2199253"/>
            <a:ext cx="6166884" cy="3669935"/>
          </a:xfrm>
          <a:prstGeom prst="rect">
            <a:avLst/>
          </a:prstGeom>
        </p:spPr>
      </p:pic>
      <p:pic>
        <p:nvPicPr>
          <p:cNvPr id="6" name="Picture 5">
            <a:extLst>
              <a:ext uri="{FF2B5EF4-FFF2-40B4-BE49-F238E27FC236}">
                <a16:creationId xmlns:a16="http://schemas.microsoft.com/office/drawing/2014/main" id="{C8486C33-B9E4-DB4C-4851-ECE57C1CF158}"/>
              </a:ext>
            </a:extLst>
          </p:cNvPr>
          <p:cNvPicPr>
            <a:picLocks noChangeAspect="1"/>
          </p:cNvPicPr>
          <p:nvPr/>
        </p:nvPicPr>
        <p:blipFill>
          <a:blip r:embed="rId3"/>
          <a:stretch>
            <a:fillRect/>
          </a:stretch>
        </p:blipFill>
        <p:spPr>
          <a:xfrm>
            <a:off x="5997733" y="2187729"/>
            <a:ext cx="6184825" cy="3745254"/>
          </a:xfrm>
          <a:prstGeom prst="rect">
            <a:avLst/>
          </a:prstGeom>
        </p:spPr>
      </p:pic>
      <p:sp>
        <p:nvSpPr>
          <p:cNvPr id="7" name="TextBox 6">
            <a:extLst>
              <a:ext uri="{FF2B5EF4-FFF2-40B4-BE49-F238E27FC236}">
                <a16:creationId xmlns:a16="http://schemas.microsoft.com/office/drawing/2014/main" id="{C7A4FA49-F2A9-99E6-1ED0-097C211BBC96}"/>
              </a:ext>
            </a:extLst>
          </p:cNvPr>
          <p:cNvSpPr txBox="1"/>
          <p:nvPr/>
        </p:nvSpPr>
        <p:spPr>
          <a:xfrm>
            <a:off x="0" y="6477001"/>
            <a:ext cx="2489200" cy="369332"/>
          </a:xfrm>
          <a:prstGeom prst="rect">
            <a:avLst/>
          </a:prstGeom>
          <a:solidFill>
            <a:schemeClr val="bg1"/>
          </a:solidFill>
          <a:ln>
            <a:noFill/>
          </a:ln>
        </p:spPr>
        <p:txBody>
          <a:bodyPr wrap="square" rtlCol="0">
            <a:spAutoFit/>
          </a:bodyPr>
          <a:lstStyle/>
          <a:p>
            <a:pPr algn="ctr"/>
            <a:r>
              <a:rPr lang="en-GB" b="1" dirty="0">
                <a:latin typeface="Biome" panose="020B0503030204020804" pitchFamily="34" charset="0"/>
                <a:cs typeface="Biome" panose="020B0503030204020804" pitchFamily="34" charset="0"/>
              </a:rPr>
              <a:t>Merdith et al., 2020</a:t>
            </a:r>
            <a:endParaRPr lang="en-US" b="1" dirty="0">
              <a:latin typeface="Biome" panose="020B0503030204020804" pitchFamily="34" charset="0"/>
              <a:cs typeface="Biome" panose="020B0503030204020804" pitchFamily="34" charset="0"/>
            </a:endParaRPr>
          </a:p>
        </p:txBody>
      </p:sp>
      <p:sp>
        <p:nvSpPr>
          <p:cNvPr id="8" name="Freeform: Shape 7">
            <a:extLst>
              <a:ext uri="{FF2B5EF4-FFF2-40B4-BE49-F238E27FC236}">
                <a16:creationId xmlns:a16="http://schemas.microsoft.com/office/drawing/2014/main" id="{419E9F88-5DB6-E2FA-B7A9-2C5F816E0D28}"/>
              </a:ext>
            </a:extLst>
          </p:cNvPr>
          <p:cNvSpPr/>
          <p:nvPr/>
        </p:nvSpPr>
        <p:spPr>
          <a:xfrm>
            <a:off x="9346019" y="4603914"/>
            <a:ext cx="680483" cy="584792"/>
          </a:xfrm>
          <a:custGeom>
            <a:avLst/>
            <a:gdLst>
              <a:gd name="csX0" fmla="*/ 637953 w 637953"/>
              <a:gd name="csY0" fmla="*/ 552893 h 552893"/>
              <a:gd name="csX1" fmla="*/ 393404 w 637953"/>
              <a:gd name="csY1" fmla="*/ 340242 h 552893"/>
              <a:gd name="csX2" fmla="*/ 0 w 637953"/>
              <a:gd name="csY2" fmla="*/ 0 h 552893"/>
              <a:gd name="csX0" fmla="*/ 637953 w 637953"/>
              <a:gd name="csY0" fmla="*/ 552893 h 552893"/>
              <a:gd name="csX1" fmla="*/ 180752 w 637953"/>
              <a:gd name="csY1" fmla="*/ 457200 h 552893"/>
              <a:gd name="csX2" fmla="*/ 0 w 637953"/>
              <a:gd name="csY2" fmla="*/ 0 h 552893"/>
              <a:gd name="csX0" fmla="*/ 606055 w 606055"/>
              <a:gd name="csY0" fmla="*/ 637954 h 637954"/>
              <a:gd name="csX1" fmla="*/ 180752 w 606055"/>
              <a:gd name="csY1" fmla="*/ 457200 h 637954"/>
              <a:gd name="csX2" fmla="*/ 0 w 606055"/>
              <a:gd name="csY2" fmla="*/ 0 h 637954"/>
              <a:gd name="csX0" fmla="*/ 680483 w 680483"/>
              <a:gd name="csY0" fmla="*/ 584792 h 584792"/>
              <a:gd name="csX1" fmla="*/ 255180 w 680483"/>
              <a:gd name="csY1" fmla="*/ 404038 h 584792"/>
              <a:gd name="csX2" fmla="*/ 0 w 680483"/>
              <a:gd name="csY2" fmla="*/ 0 h 584792"/>
              <a:gd name="csX0" fmla="*/ 680483 w 680483"/>
              <a:gd name="csY0" fmla="*/ 584792 h 584792"/>
              <a:gd name="csX1" fmla="*/ 255180 w 680483"/>
              <a:gd name="csY1" fmla="*/ 404038 h 584792"/>
              <a:gd name="csX2" fmla="*/ 0 w 680483"/>
              <a:gd name="csY2" fmla="*/ 0 h 584792"/>
            </a:gdLst>
            <a:ahLst/>
            <a:cxnLst>
              <a:cxn ang="0">
                <a:pos x="csX0" y="csY0"/>
              </a:cxn>
              <a:cxn ang="0">
                <a:pos x="csX1" y="csY1"/>
              </a:cxn>
              <a:cxn ang="0">
                <a:pos x="csX2" y="csY2"/>
              </a:cxn>
            </a:cxnLst>
            <a:rect l="l" t="t" r="r" b="b"/>
            <a:pathLst>
              <a:path w="680483" h="584792">
                <a:moveTo>
                  <a:pt x="680483" y="584792"/>
                </a:moveTo>
                <a:lnTo>
                  <a:pt x="255180" y="404038"/>
                </a:lnTo>
                <a:cubicBezTo>
                  <a:pt x="124045" y="290624"/>
                  <a:pt x="88605" y="155945"/>
                  <a:pt x="0" y="0"/>
                </a:cubicBezTo>
              </a:path>
            </a:pathLst>
          </a:custGeom>
          <a:noFill/>
          <a:ln w="76200">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DD8051D-48C7-DE32-E11B-17CFE405373A}"/>
              </a:ext>
            </a:extLst>
          </p:cNvPr>
          <p:cNvSpPr txBox="1"/>
          <p:nvPr/>
        </p:nvSpPr>
        <p:spPr>
          <a:xfrm>
            <a:off x="7924645" y="3026490"/>
            <a:ext cx="2101857" cy="369332"/>
          </a:xfrm>
          <a:prstGeom prst="rect">
            <a:avLst/>
          </a:prstGeom>
          <a:noFill/>
        </p:spPr>
        <p:txBody>
          <a:bodyPr wrap="none" rtlCol="0">
            <a:spAutoFit/>
          </a:bodyPr>
          <a:lstStyle/>
          <a:p>
            <a:r>
              <a:rPr lang="ru-RU" b="1" dirty="0"/>
              <a:t>ПАЛЕОПАЦИФИК</a:t>
            </a:r>
            <a:endParaRPr lang="en-GB" b="1" dirty="0"/>
          </a:p>
        </p:txBody>
      </p:sp>
      <p:sp>
        <p:nvSpPr>
          <p:cNvPr id="11" name="TextBox 10">
            <a:extLst>
              <a:ext uri="{FF2B5EF4-FFF2-40B4-BE49-F238E27FC236}">
                <a16:creationId xmlns:a16="http://schemas.microsoft.com/office/drawing/2014/main" id="{1F928CF4-3296-CC57-AE5E-41E83B675991}"/>
              </a:ext>
            </a:extLst>
          </p:cNvPr>
          <p:cNvSpPr txBox="1"/>
          <p:nvPr/>
        </p:nvSpPr>
        <p:spPr>
          <a:xfrm>
            <a:off x="1947937" y="3026490"/>
            <a:ext cx="2101857" cy="369332"/>
          </a:xfrm>
          <a:prstGeom prst="rect">
            <a:avLst/>
          </a:prstGeom>
          <a:noFill/>
        </p:spPr>
        <p:txBody>
          <a:bodyPr wrap="none" rtlCol="0">
            <a:spAutoFit/>
          </a:bodyPr>
          <a:lstStyle/>
          <a:p>
            <a:r>
              <a:rPr lang="ru-RU" b="1" dirty="0"/>
              <a:t>ПАЛЕОПАЦИФИК</a:t>
            </a:r>
            <a:endParaRPr lang="en-GB" b="1" dirty="0"/>
          </a:p>
        </p:txBody>
      </p:sp>
      <p:sp>
        <p:nvSpPr>
          <p:cNvPr id="13" name="Title 1">
            <a:extLst>
              <a:ext uri="{FF2B5EF4-FFF2-40B4-BE49-F238E27FC236}">
                <a16:creationId xmlns:a16="http://schemas.microsoft.com/office/drawing/2014/main" id="{DEAEEAC0-F599-184F-AE5B-8223223239DB}"/>
              </a:ext>
            </a:extLst>
          </p:cNvPr>
          <p:cNvSpPr txBox="1">
            <a:spLocks/>
          </p:cNvSpPr>
          <p:nvPr/>
        </p:nvSpPr>
        <p:spPr>
          <a:xfrm>
            <a:off x="0" y="19651"/>
            <a:ext cx="121825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latin typeface="Biome" panose="020B0503030204020804" pitchFamily="34" charset="0"/>
                <a:cs typeface="Biome" panose="020B0503030204020804" pitchFamily="34" charset="0"/>
              </a:rPr>
              <a:t>Преобладает видение ЦАСП</a:t>
            </a:r>
            <a:r>
              <a:rPr lang="en-GB" sz="4000" b="1" dirty="0">
                <a:latin typeface="Biome" panose="020B0503030204020804" pitchFamily="34" charset="0"/>
                <a:cs typeface="Biome" panose="020B0503030204020804" pitchFamily="34" charset="0"/>
              </a:rPr>
              <a:t> </a:t>
            </a:r>
            <a:r>
              <a:rPr lang="ru-RU" sz="4000" b="1" dirty="0">
                <a:latin typeface="Biome" panose="020B0503030204020804" pitchFamily="34" charset="0"/>
                <a:cs typeface="Biome" panose="020B0503030204020804" pitchFamily="34" charset="0"/>
              </a:rPr>
              <a:t>как части </a:t>
            </a:r>
            <a:r>
              <a:rPr lang="ru-RU" sz="4000" b="1" dirty="0" err="1">
                <a:latin typeface="Biome" panose="020B0503030204020804" pitchFamily="34" charset="0"/>
                <a:cs typeface="Biome" panose="020B0503030204020804" pitchFamily="34" charset="0"/>
              </a:rPr>
              <a:t>Палеопацифика</a:t>
            </a:r>
            <a:r>
              <a:rPr lang="ru-RU" sz="4000" b="1" dirty="0">
                <a:latin typeface="Biome" panose="020B0503030204020804" pitchFamily="34" charset="0"/>
                <a:cs typeface="Biome" panose="020B0503030204020804" pitchFamily="34" charset="0"/>
              </a:rPr>
              <a:t> при расколе Гондваны, мало отличаясь за 50 лет</a:t>
            </a:r>
            <a:endParaRPr lang="en-GB" sz="4000" dirty="0"/>
          </a:p>
        </p:txBody>
      </p:sp>
      <p:sp>
        <p:nvSpPr>
          <p:cNvPr id="2" name="Slide Number Placeholder 1">
            <a:extLst>
              <a:ext uri="{FF2B5EF4-FFF2-40B4-BE49-F238E27FC236}">
                <a16:creationId xmlns:a16="http://schemas.microsoft.com/office/drawing/2014/main" id="{BE447D89-5F04-21F1-0EA4-0A10D9341E3D}"/>
              </a:ext>
            </a:extLst>
          </p:cNvPr>
          <p:cNvSpPr>
            <a:spLocks noGrp="1"/>
          </p:cNvSpPr>
          <p:nvPr>
            <p:ph type="sldNum" sz="quarter" idx="12"/>
          </p:nvPr>
        </p:nvSpPr>
        <p:spPr/>
        <p:txBody>
          <a:bodyPr/>
          <a:lstStyle/>
          <a:p>
            <a:fld id="{EF8B371C-0A5E-4401-A987-22FD47E5F8FF}" type="slidenum">
              <a:rPr lang="en-GB" smtClean="0"/>
              <a:t>15</a:t>
            </a:fld>
            <a:endParaRPr lang="en-GB"/>
          </a:p>
        </p:txBody>
      </p:sp>
    </p:spTree>
    <p:extLst>
      <p:ext uri="{BB962C8B-B14F-4D97-AF65-F5344CB8AC3E}">
        <p14:creationId xmlns:p14="http://schemas.microsoft.com/office/powerpoint/2010/main" val="662825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2DC03-1981-2A58-2038-9CB95256B535}"/>
              </a:ext>
            </a:extLst>
          </p:cNvPr>
          <p:cNvPicPr>
            <a:picLocks noChangeAspect="1"/>
          </p:cNvPicPr>
          <p:nvPr/>
        </p:nvPicPr>
        <p:blipFill>
          <a:blip r:embed="rId2"/>
          <a:stretch>
            <a:fillRect/>
          </a:stretch>
        </p:blipFill>
        <p:spPr>
          <a:xfrm>
            <a:off x="38274" y="2071803"/>
            <a:ext cx="6057726" cy="4080158"/>
          </a:xfrm>
          <a:prstGeom prst="rect">
            <a:avLst/>
          </a:prstGeom>
        </p:spPr>
      </p:pic>
      <p:sp>
        <p:nvSpPr>
          <p:cNvPr id="4" name="TextBox 3">
            <a:extLst>
              <a:ext uri="{FF2B5EF4-FFF2-40B4-BE49-F238E27FC236}">
                <a16:creationId xmlns:a16="http://schemas.microsoft.com/office/drawing/2014/main" id="{319BA08B-FFAA-23CF-8CCC-F8E5C28E90CD}"/>
              </a:ext>
            </a:extLst>
          </p:cNvPr>
          <p:cNvSpPr txBox="1"/>
          <p:nvPr/>
        </p:nvSpPr>
        <p:spPr>
          <a:xfrm>
            <a:off x="0" y="6477001"/>
            <a:ext cx="3898900" cy="369332"/>
          </a:xfrm>
          <a:prstGeom prst="rect">
            <a:avLst/>
          </a:prstGeom>
          <a:solidFill>
            <a:schemeClr val="bg1"/>
          </a:solidFill>
          <a:ln>
            <a:noFill/>
          </a:ln>
        </p:spPr>
        <p:txBody>
          <a:bodyPr wrap="square" rtlCol="0">
            <a:spAutoFit/>
          </a:bodyPr>
          <a:lstStyle/>
          <a:p>
            <a:pPr algn="ctr"/>
            <a:r>
              <a:rPr lang="en-GB" b="1" dirty="0" err="1">
                <a:latin typeface="Biome" panose="020B0503030204020804" pitchFamily="34" charset="0"/>
                <a:cs typeface="Biome" panose="020B0503030204020804" pitchFamily="34" charset="0"/>
              </a:rPr>
              <a:t>Sengor</a:t>
            </a:r>
            <a:r>
              <a:rPr lang="en-GB" b="1" dirty="0">
                <a:latin typeface="Biome" panose="020B0503030204020804" pitchFamily="34" charset="0"/>
                <a:cs typeface="Biome" panose="020B0503030204020804" pitchFamily="34" charset="0"/>
              </a:rPr>
              <a:t> and  </a:t>
            </a:r>
            <a:r>
              <a:rPr lang="en-GB" b="1" dirty="0" err="1">
                <a:latin typeface="Biome" panose="020B0503030204020804" pitchFamily="34" charset="0"/>
                <a:cs typeface="Biome" panose="020B0503030204020804" pitchFamily="34" charset="0"/>
              </a:rPr>
              <a:t>Natal’in</a:t>
            </a:r>
            <a:r>
              <a:rPr lang="en-GB" b="1" dirty="0">
                <a:latin typeface="Biome" panose="020B0503030204020804" pitchFamily="34" charset="0"/>
                <a:cs typeface="Biome" panose="020B0503030204020804" pitchFamily="34" charset="0"/>
              </a:rPr>
              <a:t>, 1996</a:t>
            </a:r>
            <a:r>
              <a:rPr lang="ru-RU" b="1" dirty="0">
                <a:latin typeface="Biome" panose="020B0503030204020804" pitchFamily="34" charset="0"/>
                <a:cs typeface="Biome" panose="020B0503030204020804" pitchFamily="34" charset="0"/>
              </a:rPr>
              <a:t> </a:t>
            </a:r>
            <a:r>
              <a:rPr lang="en-GB" b="1" dirty="0">
                <a:latin typeface="Biome" panose="020B0503030204020804" pitchFamily="34" charset="0"/>
                <a:cs typeface="Biome" panose="020B0503030204020804" pitchFamily="34" charset="0"/>
              </a:rPr>
              <a:t>etc</a:t>
            </a:r>
            <a:endParaRPr lang="en-US" b="1" dirty="0">
              <a:latin typeface="Biome" panose="020B0503030204020804" pitchFamily="34" charset="0"/>
              <a:cs typeface="Biome" panose="020B0503030204020804" pitchFamily="34" charset="0"/>
            </a:endParaRPr>
          </a:p>
        </p:txBody>
      </p:sp>
      <p:sp>
        <p:nvSpPr>
          <p:cNvPr id="5" name="Title 6">
            <a:extLst>
              <a:ext uri="{FF2B5EF4-FFF2-40B4-BE49-F238E27FC236}">
                <a16:creationId xmlns:a16="http://schemas.microsoft.com/office/drawing/2014/main" id="{4AD8208E-8481-088F-DACF-9A6D62CCE8B0}"/>
              </a:ext>
            </a:extLst>
          </p:cNvPr>
          <p:cNvSpPr txBox="1">
            <a:spLocks/>
          </p:cNvSpPr>
          <p:nvPr/>
        </p:nvSpPr>
        <p:spPr>
          <a:xfrm>
            <a:off x="0" y="1"/>
            <a:ext cx="12301870" cy="1002082"/>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err="1">
                <a:latin typeface="Biome" panose="020B0503030204020804" pitchFamily="34" charset="0"/>
                <a:cs typeface="Biome" panose="020B0503030204020804" pitchFamily="34" charset="0"/>
              </a:rPr>
              <a:t>Алтаиды</a:t>
            </a:r>
            <a:r>
              <a:rPr lang="ru-RU" sz="3600" b="1" dirty="0">
                <a:latin typeface="Biome" panose="020B0503030204020804" pitchFamily="34" charset="0"/>
                <a:cs typeface="Biome" panose="020B0503030204020804" pitchFamily="34" charset="0"/>
              </a:rPr>
              <a:t> - тоже не часть </a:t>
            </a:r>
            <a:r>
              <a:rPr lang="ru-RU" sz="3600" b="1" dirty="0" err="1">
                <a:latin typeface="Biome" panose="020B0503030204020804" pitchFamily="34" charset="0"/>
                <a:cs typeface="Biome" panose="020B0503030204020804" pitchFamily="34" charset="0"/>
              </a:rPr>
              <a:t>Палеопацифика</a:t>
            </a:r>
            <a:endParaRPr lang="ru-RU" sz="3600" b="1" dirty="0">
              <a:latin typeface="Biome" panose="020B0503030204020804" pitchFamily="34" charset="0"/>
              <a:cs typeface="Biome" panose="020B0503030204020804" pitchFamily="34" charset="0"/>
            </a:endParaRPr>
          </a:p>
          <a:p>
            <a:pPr algn="ctr"/>
            <a:r>
              <a:rPr lang="ru-RU" sz="3600" b="1" dirty="0">
                <a:latin typeface="Biome" panose="020B0503030204020804" pitchFamily="34" charset="0"/>
                <a:cs typeface="Biome" panose="020B0503030204020804" pitchFamily="34" charset="0"/>
              </a:rPr>
              <a:t>Всего две дуги с повторами по сдвигам при смятии в </a:t>
            </a:r>
            <a:r>
              <a:rPr lang="ru-RU" sz="3600" b="1" dirty="0" err="1">
                <a:latin typeface="Biome" panose="020B0503030204020804" pitchFamily="34" charset="0"/>
                <a:cs typeface="Biome" panose="020B0503030204020804" pitchFamily="34" charset="0"/>
              </a:rPr>
              <a:t>ороклины</a:t>
            </a:r>
            <a:r>
              <a:rPr lang="ru-RU" sz="3600" b="1" dirty="0">
                <a:latin typeface="Biome" panose="020B0503030204020804" pitchFamily="34" charset="0"/>
                <a:cs typeface="Biome" panose="020B0503030204020804" pitchFamily="34" charset="0"/>
              </a:rPr>
              <a:t> при вращении Сибири к Восточной Европе</a:t>
            </a:r>
            <a:endParaRPr lang="en-GB" sz="3600" baseline="-25000" dirty="0"/>
          </a:p>
        </p:txBody>
      </p:sp>
      <p:pic>
        <p:nvPicPr>
          <p:cNvPr id="1026" name="Picture 2" descr="Reconstruction of the Altaid superorogenic system during the early Cambrian (551-521 Ma), with numbers keyed to locations given in Fig. 2. In this as in all subseeuent reconstructions, dark blue arrows are paleomagnetic declination vectors showing the direction toward the magnetic pole (Earth's rotation axis, on average) at the time of the reconstruction. The data behind these vectors are tabulated in table 2 of S ¸ eng or et al. (2011b).">
            <a:extLst>
              <a:ext uri="{FF2B5EF4-FFF2-40B4-BE49-F238E27FC236}">
                <a16:creationId xmlns:a16="http://schemas.microsoft.com/office/drawing/2014/main" id="{057B2781-B34E-3A2C-A1B2-DFDF12B48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854" y="2071801"/>
            <a:ext cx="5789872" cy="4080157"/>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454B0FA4-68AC-531D-C710-6C6915EF7998}"/>
              </a:ext>
            </a:extLst>
          </p:cNvPr>
          <p:cNvSpPr/>
          <p:nvPr/>
        </p:nvSpPr>
        <p:spPr>
          <a:xfrm>
            <a:off x="9623051" y="3422858"/>
            <a:ext cx="290585" cy="1446854"/>
          </a:xfrm>
          <a:custGeom>
            <a:avLst/>
            <a:gdLst>
              <a:gd name="csX0" fmla="*/ 233330 w 290585"/>
              <a:gd name="csY0" fmla="*/ 1446854 h 1446854"/>
              <a:gd name="csX1" fmla="*/ 180168 w 290585"/>
              <a:gd name="csY1" fmla="*/ 989654 h 1446854"/>
              <a:gd name="csX2" fmla="*/ 116372 w 290585"/>
              <a:gd name="csY2" fmla="*/ 458026 h 1446854"/>
              <a:gd name="csX3" fmla="*/ 20679 w 290585"/>
              <a:gd name="csY3" fmla="*/ 234742 h 1446854"/>
              <a:gd name="csX4" fmla="*/ 20679 w 290585"/>
              <a:gd name="csY4" fmla="*/ 826 h 1446854"/>
              <a:gd name="csX5" fmla="*/ 243963 w 290585"/>
              <a:gd name="csY5" fmla="*/ 319802 h 1446854"/>
              <a:gd name="csX6" fmla="*/ 286493 w 290585"/>
              <a:gd name="csY6" fmla="*/ 1127877 h 1446854"/>
              <a:gd name="csX7" fmla="*/ 286493 w 290585"/>
              <a:gd name="csY7" fmla="*/ 1436221 h 14468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90585" h="1446854">
                <a:moveTo>
                  <a:pt x="233330" y="1446854"/>
                </a:moveTo>
                <a:cubicBezTo>
                  <a:pt x="216495" y="1300656"/>
                  <a:pt x="199661" y="1154459"/>
                  <a:pt x="180168" y="989654"/>
                </a:cubicBezTo>
                <a:cubicBezTo>
                  <a:pt x="160675" y="824849"/>
                  <a:pt x="142953" y="583845"/>
                  <a:pt x="116372" y="458026"/>
                </a:cubicBezTo>
                <a:cubicBezTo>
                  <a:pt x="89791" y="332207"/>
                  <a:pt x="36628" y="310942"/>
                  <a:pt x="20679" y="234742"/>
                </a:cubicBezTo>
                <a:cubicBezTo>
                  <a:pt x="4730" y="158542"/>
                  <a:pt x="-16535" y="-13351"/>
                  <a:pt x="20679" y="826"/>
                </a:cubicBezTo>
                <a:cubicBezTo>
                  <a:pt x="57893" y="15003"/>
                  <a:pt x="199661" y="131960"/>
                  <a:pt x="243963" y="319802"/>
                </a:cubicBezTo>
                <a:cubicBezTo>
                  <a:pt x="288265" y="507644"/>
                  <a:pt x="279405" y="941807"/>
                  <a:pt x="286493" y="1127877"/>
                </a:cubicBezTo>
                <a:cubicBezTo>
                  <a:pt x="293581" y="1313947"/>
                  <a:pt x="290037" y="1375084"/>
                  <a:pt x="286493" y="1436221"/>
                </a:cubicBezTo>
              </a:path>
            </a:pathLst>
          </a:cu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14D725D8-C160-44AE-3B59-2A063F3F65B6}"/>
              </a:ext>
            </a:extLst>
          </p:cNvPr>
          <p:cNvSpPr>
            <a:spLocks noGrp="1"/>
          </p:cNvSpPr>
          <p:nvPr>
            <p:ph type="sldNum" sz="quarter" idx="12"/>
          </p:nvPr>
        </p:nvSpPr>
        <p:spPr/>
        <p:txBody>
          <a:bodyPr/>
          <a:lstStyle/>
          <a:p>
            <a:fld id="{EF8B371C-0A5E-4401-A987-22FD47E5F8FF}" type="slidenum">
              <a:rPr lang="en-GB" smtClean="0"/>
              <a:t>16</a:t>
            </a:fld>
            <a:endParaRPr lang="en-GB"/>
          </a:p>
        </p:txBody>
      </p:sp>
    </p:spTree>
    <p:extLst>
      <p:ext uri="{BB962C8B-B14F-4D97-AF65-F5344CB8AC3E}">
        <p14:creationId xmlns:p14="http://schemas.microsoft.com/office/powerpoint/2010/main" val="4207380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101254-21EA-9A21-A8E7-2C9E87735A09}"/>
              </a:ext>
            </a:extLst>
          </p:cNvPr>
          <p:cNvPicPr>
            <a:picLocks noChangeAspect="1"/>
          </p:cNvPicPr>
          <p:nvPr/>
        </p:nvPicPr>
        <p:blipFill>
          <a:blip r:embed="rId2"/>
          <a:stretch>
            <a:fillRect/>
          </a:stretch>
        </p:blipFill>
        <p:spPr>
          <a:xfrm>
            <a:off x="-20340" y="0"/>
            <a:ext cx="8295680" cy="6858000"/>
          </a:xfrm>
          <a:prstGeom prst="rect">
            <a:avLst/>
          </a:prstGeom>
        </p:spPr>
      </p:pic>
      <p:sp>
        <p:nvSpPr>
          <p:cNvPr id="4" name="Freeform: Shape 3">
            <a:extLst>
              <a:ext uri="{FF2B5EF4-FFF2-40B4-BE49-F238E27FC236}">
                <a16:creationId xmlns:a16="http://schemas.microsoft.com/office/drawing/2014/main" id="{C0B9C6AC-FD70-1061-4263-72E80D872A31}"/>
              </a:ext>
            </a:extLst>
          </p:cNvPr>
          <p:cNvSpPr/>
          <p:nvPr/>
        </p:nvSpPr>
        <p:spPr>
          <a:xfrm>
            <a:off x="2173732" y="2057402"/>
            <a:ext cx="804672" cy="960120"/>
          </a:xfrm>
          <a:custGeom>
            <a:avLst/>
            <a:gdLst>
              <a:gd name="connsiteX0" fmla="*/ 2055687 w 2055687"/>
              <a:gd name="connsiteY0" fmla="*/ 4407408 h 4407408"/>
              <a:gd name="connsiteX1" fmla="*/ 1644207 w 2055687"/>
              <a:gd name="connsiteY1" fmla="*/ 4014216 h 4407408"/>
              <a:gd name="connsiteX2" fmla="*/ 1360743 w 2055687"/>
              <a:gd name="connsiteY2" fmla="*/ 3913632 h 4407408"/>
              <a:gd name="connsiteX3" fmla="*/ 1113855 w 2055687"/>
              <a:gd name="connsiteY3" fmla="*/ 3538728 h 4407408"/>
              <a:gd name="connsiteX4" fmla="*/ 766383 w 2055687"/>
              <a:gd name="connsiteY4" fmla="*/ 3346704 h 4407408"/>
              <a:gd name="connsiteX5" fmla="*/ 409767 w 2055687"/>
              <a:gd name="connsiteY5" fmla="*/ 3136392 h 4407408"/>
              <a:gd name="connsiteX6" fmla="*/ 44007 w 2055687"/>
              <a:gd name="connsiteY6" fmla="*/ 2606040 h 4407408"/>
              <a:gd name="connsiteX7" fmla="*/ 25719 w 2055687"/>
              <a:gd name="connsiteY7" fmla="*/ 2167128 h 4407408"/>
              <a:gd name="connsiteX8" fmla="*/ 217743 w 2055687"/>
              <a:gd name="connsiteY8" fmla="*/ 1746504 h 4407408"/>
              <a:gd name="connsiteX9" fmla="*/ 300039 w 2055687"/>
              <a:gd name="connsiteY9" fmla="*/ 1490472 h 4407408"/>
              <a:gd name="connsiteX10" fmla="*/ 620079 w 2055687"/>
              <a:gd name="connsiteY10" fmla="*/ 1097280 h 4407408"/>
              <a:gd name="connsiteX11" fmla="*/ 775527 w 2055687"/>
              <a:gd name="connsiteY11" fmla="*/ 978408 h 4407408"/>
              <a:gd name="connsiteX12" fmla="*/ 1022415 w 2055687"/>
              <a:gd name="connsiteY12" fmla="*/ 786384 h 4407408"/>
              <a:gd name="connsiteX13" fmla="*/ 1031559 w 2055687"/>
              <a:gd name="connsiteY13" fmla="*/ 512064 h 4407408"/>
              <a:gd name="connsiteX14" fmla="*/ 1150431 w 2055687"/>
              <a:gd name="connsiteY14" fmla="*/ 329184 h 4407408"/>
              <a:gd name="connsiteX15" fmla="*/ 1205295 w 2055687"/>
              <a:gd name="connsiteY15" fmla="*/ 265176 h 4407408"/>
              <a:gd name="connsiteX16" fmla="*/ 1269303 w 2055687"/>
              <a:gd name="connsiteY16" fmla="*/ 246888 h 4407408"/>
              <a:gd name="connsiteX17" fmla="*/ 1461327 w 2055687"/>
              <a:gd name="connsiteY17" fmla="*/ 0 h 4407408"/>
              <a:gd name="connsiteX0" fmla="*/ 2467167 w 2467167"/>
              <a:gd name="connsiteY0" fmla="*/ 4626864 h 4626864"/>
              <a:gd name="connsiteX1" fmla="*/ 1644207 w 2467167"/>
              <a:gd name="connsiteY1" fmla="*/ 4014216 h 4626864"/>
              <a:gd name="connsiteX2" fmla="*/ 1360743 w 2467167"/>
              <a:gd name="connsiteY2" fmla="*/ 3913632 h 4626864"/>
              <a:gd name="connsiteX3" fmla="*/ 1113855 w 2467167"/>
              <a:gd name="connsiteY3" fmla="*/ 3538728 h 4626864"/>
              <a:gd name="connsiteX4" fmla="*/ 766383 w 2467167"/>
              <a:gd name="connsiteY4" fmla="*/ 3346704 h 4626864"/>
              <a:gd name="connsiteX5" fmla="*/ 409767 w 2467167"/>
              <a:gd name="connsiteY5" fmla="*/ 3136392 h 4626864"/>
              <a:gd name="connsiteX6" fmla="*/ 44007 w 2467167"/>
              <a:gd name="connsiteY6" fmla="*/ 2606040 h 4626864"/>
              <a:gd name="connsiteX7" fmla="*/ 25719 w 2467167"/>
              <a:gd name="connsiteY7" fmla="*/ 2167128 h 4626864"/>
              <a:gd name="connsiteX8" fmla="*/ 217743 w 2467167"/>
              <a:gd name="connsiteY8" fmla="*/ 1746504 h 4626864"/>
              <a:gd name="connsiteX9" fmla="*/ 300039 w 2467167"/>
              <a:gd name="connsiteY9" fmla="*/ 1490472 h 4626864"/>
              <a:gd name="connsiteX10" fmla="*/ 620079 w 2467167"/>
              <a:gd name="connsiteY10" fmla="*/ 1097280 h 4626864"/>
              <a:gd name="connsiteX11" fmla="*/ 775527 w 2467167"/>
              <a:gd name="connsiteY11" fmla="*/ 978408 h 4626864"/>
              <a:gd name="connsiteX12" fmla="*/ 1022415 w 2467167"/>
              <a:gd name="connsiteY12" fmla="*/ 786384 h 4626864"/>
              <a:gd name="connsiteX13" fmla="*/ 1031559 w 2467167"/>
              <a:gd name="connsiteY13" fmla="*/ 512064 h 4626864"/>
              <a:gd name="connsiteX14" fmla="*/ 1150431 w 2467167"/>
              <a:gd name="connsiteY14" fmla="*/ 329184 h 4626864"/>
              <a:gd name="connsiteX15" fmla="*/ 1205295 w 2467167"/>
              <a:gd name="connsiteY15" fmla="*/ 265176 h 4626864"/>
              <a:gd name="connsiteX16" fmla="*/ 1269303 w 2467167"/>
              <a:gd name="connsiteY16" fmla="*/ 246888 h 4626864"/>
              <a:gd name="connsiteX17" fmla="*/ 1461327 w 2467167"/>
              <a:gd name="connsiteY17" fmla="*/ 0 h 4626864"/>
              <a:gd name="connsiteX0" fmla="*/ 2467167 w 2467167"/>
              <a:gd name="connsiteY0" fmla="*/ 4626864 h 4626864"/>
              <a:gd name="connsiteX1" fmla="*/ 2174559 w 2467167"/>
              <a:gd name="connsiteY1" fmla="*/ 4379976 h 4626864"/>
              <a:gd name="connsiteX2" fmla="*/ 1644207 w 2467167"/>
              <a:gd name="connsiteY2" fmla="*/ 4014216 h 4626864"/>
              <a:gd name="connsiteX3" fmla="*/ 1360743 w 2467167"/>
              <a:gd name="connsiteY3" fmla="*/ 3913632 h 4626864"/>
              <a:gd name="connsiteX4" fmla="*/ 1113855 w 2467167"/>
              <a:gd name="connsiteY4" fmla="*/ 3538728 h 4626864"/>
              <a:gd name="connsiteX5" fmla="*/ 766383 w 2467167"/>
              <a:gd name="connsiteY5" fmla="*/ 3346704 h 4626864"/>
              <a:gd name="connsiteX6" fmla="*/ 409767 w 2467167"/>
              <a:gd name="connsiteY6" fmla="*/ 3136392 h 4626864"/>
              <a:gd name="connsiteX7" fmla="*/ 44007 w 2467167"/>
              <a:gd name="connsiteY7" fmla="*/ 2606040 h 4626864"/>
              <a:gd name="connsiteX8" fmla="*/ 25719 w 2467167"/>
              <a:gd name="connsiteY8" fmla="*/ 2167128 h 4626864"/>
              <a:gd name="connsiteX9" fmla="*/ 217743 w 2467167"/>
              <a:gd name="connsiteY9" fmla="*/ 1746504 h 4626864"/>
              <a:gd name="connsiteX10" fmla="*/ 300039 w 2467167"/>
              <a:gd name="connsiteY10" fmla="*/ 1490472 h 4626864"/>
              <a:gd name="connsiteX11" fmla="*/ 620079 w 2467167"/>
              <a:gd name="connsiteY11" fmla="*/ 1097280 h 4626864"/>
              <a:gd name="connsiteX12" fmla="*/ 775527 w 2467167"/>
              <a:gd name="connsiteY12" fmla="*/ 978408 h 4626864"/>
              <a:gd name="connsiteX13" fmla="*/ 1022415 w 2467167"/>
              <a:gd name="connsiteY13" fmla="*/ 786384 h 4626864"/>
              <a:gd name="connsiteX14" fmla="*/ 1031559 w 2467167"/>
              <a:gd name="connsiteY14" fmla="*/ 512064 h 4626864"/>
              <a:gd name="connsiteX15" fmla="*/ 1150431 w 2467167"/>
              <a:gd name="connsiteY15" fmla="*/ 329184 h 4626864"/>
              <a:gd name="connsiteX16" fmla="*/ 1205295 w 2467167"/>
              <a:gd name="connsiteY16" fmla="*/ 265176 h 4626864"/>
              <a:gd name="connsiteX17" fmla="*/ 1269303 w 2467167"/>
              <a:gd name="connsiteY17" fmla="*/ 246888 h 4626864"/>
              <a:gd name="connsiteX18" fmla="*/ 1461327 w 2467167"/>
              <a:gd name="connsiteY18" fmla="*/ 0 h 4626864"/>
              <a:gd name="connsiteX0" fmla="*/ 2467167 w 2467167"/>
              <a:gd name="connsiteY0" fmla="*/ 4626864 h 4626864"/>
              <a:gd name="connsiteX1" fmla="*/ 2174559 w 2467167"/>
              <a:gd name="connsiteY1" fmla="*/ 4489704 h 4626864"/>
              <a:gd name="connsiteX2" fmla="*/ 1644207 w 2467167"/>
              <a:gd name="connsiteY2" fmla="*/ 4014216 h 4626864"/>
              <a:gd name="connsiteX3" fmla="*/ 1360743 w 2467167"/>
              <a:gd name="connsiteY3" fmla="*/ 3913632 h 4626864"/>
              <a:gd name="connsiteX4" fmla="*/ 1113855 w 2467167"/>
              <a:gd name="connsiteY4" fmla="*/ 3538728 h 4626864"/>
              <a:gd name="connsiteX5" fmla="*/ 766383 w 2467167"/>
              <a:gd name="connsiteY5" fmla="*/ 3346704 h 4626864"/>
              <a:gd name="connsiteX6" fmla="*/ 409767 w 2467167"/>
              <a:gd name="connsiteY6" fmla="*/ 3136392 h 4626864"/>
              <a:gd name="connsiteX7" fmla="*/ 44007 w 2467167"/>
              <a:gd name="connsiteY7" fmla="*/ 2606040 h 4626864"/>
              <a:gd name="connsiteX8" fmla="*/ 25719 w 2467167"/>
              <a:gd name="connsiteY8" fmla="*/ 2167128 h 4626864"/>
              <a:gd name="connsiteX9" fmla="*/ 217743 w 2467167"/>
              <a:gd name="connsiteY9" fmla="*/ 1746504 h 4626864"/>
              <a:gd name="connsiteX10" fmla="*/ 300039 w 2467167"/>
              <a:gd name="connsiteY10" fmla="*/ 1490472 h 4626864"/>
              <a:gd name="connsiteX11" fmla="*/ 620079 w 2467167"/>
              <a:gd name="connsiteY11" fmla="*/ 1097280 h 4626864"/>
              <a:gd name="connsiteX12" fmla="*/ 775527 w 2467167"/>
              <a:gd name="connsiteY12" fmla="*/ 978408 h 4626864"/>
              <a:gd name="connsiteX13" fmla="*/ 1022415 w 2467167"/>
              <a:gd name="connsiteY13" fmla="*/ 786384 h 4626864"/>
              <a:gd name="connsiteX14" fmla="*/ 1031559 w 2467167"/>
              <a:gd name="connsiteY14" fmla="*/ 512064 h 4626864"/>
              <a:gd name="connsiteX15" fmla="*/ 1150431 w 2467167"/>
              <a:gd name="connsiteY15" fmla="*/ 329184 h 4626864"/>
              <a:gd name="connsiteX16" fmla="*/ 1205295 w 2467167"/>
              <a:gd name="connsiteY16" fmla="*/ 265176 h 4626864"/>
              <a:gd name="connsiteX17" fmla="*/ 1269303 w 2467167"/>
              <a:gd name="connsiteY17" fmla="*/ 246888 h 4626864"/>
              <a:gd name="connsiteX18" fmla="*/ 1461327 w 2467167"/>
              <a:gd name="connsiteY18" fmla="*/ 0 h 4626864"/>
              <a:gd name="connsiteX0" fmla="*/ 2174559 w 2174559"/>
              <a:gd name="connsiteY0" fmla="*/ 4489704 h 4489704"/>
              <a:gd name="connsiteX1" fmla="*/ 1644207 w 2174559"/>
              <a:gd name="connsiteY1" fmla="*/ 4014216 h 4489704"/>
              <a:gd name="connsiteX2" fmla="*/ 1360743 w 2174559"/>
              <a:gd name="connsiteY2" fmla="*/ 3913632 h 4489704"/>
              <a:gd name="connsiteX3" fmla="*/ 1113855 w 2174559"/>
              <a:gd name="connsiteY3" fmla="*/ 3538728 h 4489704"/>
              <a:gd name="connsiteX4" fmla="*/ 766383 w 2174559"/>
              <a:gd name="connsiteY4" fmla="*/ 3346704 h 4489704"/>
              <a:gd name="connsiteX5" fmla="*/ 409767 w 2174559"/>
              <a:gd name="connsiteY5" fmla="*/ 3136392 h 4489704"/>
              <a:gd name="connsiteX6" fmla="*/ 44007 w 2174559"/>
              <a:gd name="connsiteY6" fmla="*/ 2606040 h 4489704"/>
              <a:gd name="connsiteX7" fmla="*/ 25719 w 2174559"/>
              <a:gd name="connsiteY7" fmla="*/ 2167128 h 4489704"/>
              <a:gd name="connsiteX8" fmla="*/ 217743 w 2174559"/>
              <a:gd name="connsiteY8" fmla="*/ 1746504 h 4489704"/>
              <a:gd name="connsiteX9" fmla="*/ 300039 w 2174559"/>
              <a:gd name="connsiteY9" fmla="*/ 1490472 h 4489704"/>
              <a:gd name="connsiteX10" fmla="*/ 620079 w 2174559"/>
              <a:gd name="connsiteY10" fmla="*/ 1097280 h 4489704"/>
              <a:gd name="connsiteX11" fmla="*/ 775527 w 2174559"/>
              <a:gd name="connsiteY11" fmla="*/ 978408 h 4489704"/>
              <a:gd name="connsiteX12" fmla="*/ 1022415 w 2174559"/>
              <a:gd name="connsiteY12" fmla="*/ 786384 h 4489704"/>
              <a:gd name="connsiteX13" fmla="*/ 1031559 w 2174559"/>
              <a:gd name="connsiteY13" fmla="*/ 512064 h 4489704"/>
              <a:gd name="connsiteX14" fmla="*/ 1150431 w 2174559"/>
              <a:gd name="connsiteY14" fmla="*/ 329184 h 4489704"/>
              <a:gd name="connsiteX15" fmla="*/ 1205295 w 2174559"/>
              <a:gd name="connsiteY15" fmla="*/ 265176 h 4489704"/>
              <a:gd name="connsiteX16" fmla="*/ 1269303 w 2174559"/>
              <a:gd name="connsiteY16" fmla="*/ 246888 h 4489704"/>
              <a:gd name="connsiteX17" fmla="*/ 1461327 w 2174559"/>
              <a:gd name="connsiteY17" fmla="*/ 0 h 4489704"/>
              <a:gd name="connsiteX0" fmla="*/ 1644207 w 1644207"/>
              <a:gd name="connsiteY0" fmla="*/ 4014216 h 4014216"/>
              <a:gd name="connsiteX1" fmla="*/ 1360743 w 1644207"/>
              <a:gd name="connsiteY1" fmla="*/ 3913632 h 4014216"/>
              <a:gd name="connsiteX2" fmla="*/ 1113855 w 1644207"/>
              <a:gd name="connsiteY2" fmla="*/ 3538728 h 4014216"/>
              <a:gd name="connsiteX3" fmla="*/ 766383 w 1644207"/>
              <a:gd name="connsiteY3" fmla="*/ 3346704 h 4014216"/>
              <a:gd name="connsiteX4" fmla="*/ 409767 w 1644207"/>
              <a:gd name="connsiteY4" fmla="*/ 3136392 h 4014216"/>
              <a:gd name="connsiteX5" fmla="*/ 44007 w 1644207"/>
              <a:gd name="connsiteY5" fmla="*/ 2606040 h 4014216"/>
              <a:gd name="connsiteX6" fmla="*/ 25719 w 1644207"/>
              <a:gd name="connsiteY6" fmla="*/ 2167128 h 4014216"/>
              <a:gd name="connsiteX7" fmla="*/ 217743 w 1644207"/>
              <a:gd name="connsiteY7" fmla="*/ 1746504 h 4014216"/>
              <a:gd name="connsiteX8" fmla="*/ 300039 w 1644207"/>
              <a:gd name="connsiteY8" fmla="*/ 1490472 h 4014216"/>
              <a:gd name="connsiteX9" fmla="*/ 620079 w 1644207"/>
              <a:gd name="connsiteY9" fmla="*/ 1097280 h 4014216"/>
              <a:gd name="connsiteX10" fmla="*/ 775527 w 1644207"/>
              <a:gd name="connsiteY10" fmla="*/ 978408 h 4014216"/>
              <a:gd name="connsiteX11" fmla="*/ 1022415 w 1644207"/>
              <a:gd name="connsiteY11" fmla="*/ 786384 h 4014216"/>
              <a:gd name="connsiteX12" fmla="*/ 1031559 w 1644207"/>
              <a:gd name="connsiteY12" fmla="*/ 512064 h 4014216"/>
              <a:gd name="connsiteX13" fmla="*/ 1150431 w 1644207"/>
              <a:gd name="connsiteY13" fmla="*/ 329184 h 4014216"/>
              <a:gd name="connsiteX14" fmla="*/ 1205295 w 1644207"/>
              <a:gd name="connsiteY14" fmla="*/ 265176 h 4014216"/>
              <a:gd name="connsiteX15" fmla="*/ 1269303 w 1644207"/>
              <a:gd name="connsiteY15" fmla="*/ 246888 h 4014216"/>
              <a:gd name="connsiteX16" fmla="*/ 1461327 w 1644207"/>
              <a:gd name="connsiteY16" fmla="*/ 0 h 4014216"/>
              <a:gd name="connsiteX0" fmla="*/ 1360743 w 1461327"/>
              <a:gd name="connsiteY0" fmla="*/ 3913632 h 3913632"/>
              <a:gd name="connsiteX1" fmla="*/ 1113855 w 1461327"/>
              <a:gd name="connsiteY1" fmla="*/ 3538728 h 3913632"/>
              <a:gd name="connsiteX2" fmla="*/ 766383 w 1461327"/>
              <a:gd name="connsiteY2" fmla="*/ 3346704 h 3913632"/>
              <a:gd name="connsiteX3" fmla="*/ 409767 w 1461327"/>
              <a:gd name="connsiteY3" fmla="*/ 3136392 h 3913632"/>
              <a:gd name="connsiteX4" fmla="*/ 44007 w 1461327"/>
              <a:gd name="connsiteY4" fmla="*/ 2606040 h 3913632"/>
              <a:gd name="connsiteX5" fmla="*/ 25719 w 1461327"/>
              <a:gd name="connsiteY5" fmla="*/ 2167128 h 3913632"/>
              <a:gd name="connsiteX6" fmla="*/ 217743 w 1461327"/>
              <a:gd name="connsiteY6" fmla="*/ 1746504 h 3913632"/>
              <a:gd name="connsiteX7" fmla="*/ 300039 w 1461327"/>
              <a:gd name="connsiteY7" fmla="*/ 1490472 h 3913632"/>
              <a:gd name="connsiteX8" fmla="*/ 620079 w 1461327"/>
              <a:gd name="connsiteY8" fmla="*/ 1097280 h 3913632"/>
              <a:gd name="connsiteX9" fmla="*/ 775527 w 1461327"/>
              <a:gd name="connsiteY9" fmla="*/ 978408 h 3913632"/>
              <a:gd name="connsiteX10" fmla="*/ 1022415 w 1461327"/>
              <a:gd name="connsiteY10" fmla="*/ 786384 h 3913632"/>
              <a:gd name="connsiteX11" fmla="*/ 1031559 w 1461327"/>
              <a:gd name="connsiteY11" fmla="*/ 512064 h 3913632"/>
              <a:gd name="connsiteX12" fmla="*/ 1150431 w 1461327"/>
              <a:gd name="connsiteY12" fmla="*/ 329184 h 3913632"/>
              <a:gd name="connsiteX13" fmla="*/ 1205295 w 1461327"/>
              <a:gd name="connsiteY13" fmla="*/ 265176 h 3913632"/>
              <a:gd name="connsiteX14" fmla="*/ 1269303 w 1461327"/>
              <a:gd name="connsiteY14" fmla="*/ 246888 h 3913632"/>
              <a:gd name="connsiteX15" fmla="*/ 1461327 w 1461327"/>
              <a:gd name="connsiteY15" fmla="*/ 0 h 3913632"/>
              <a:gd name="connsiteX0" fmla="*/ 1113855 w 1461327"/>
              <a:gd name="connsiteY0" fmla="*/ 3538728 h 3538728"/>
              <a:gd name="connsiteX1" fmla="*/ 766383 w 1461327"/>
              <a:gd name="connsiteY1" fmla="*/ 3346704 h 3538728"/>
              <a:gd name="connsiteX2" fmla="*/ 409767 w 1461327"/>
              <a:gd name="connsiteY2" fmla="*/ 3136392 h 3538728"/>
              <a:gd name="connsiteX3" fmla="*/ 44007 w 1461327"/>
              <a:gd name="connsiteY3" fmla="*/ 2606040 h 3538728"/>
              <a:gd name="connsiteX4" fmla="*/ 25719 w 1461327"/>
              <a:gd name="connsiteY4" fmla="*/ 2167128 h 3538728"/>
              <a:gd name="connsiteX5" fmla="*/ 217743 w 1461327"/>
              <a:gd name="connsiteY5" fmla="*/ 1746504 h 3538728"/>
              <a:gd name="connsiteX6" fmla="*/ 300039 w 1461327"/>
              <a:gd name="connsiteY6" fmla="*/ 1490472 h 3538728"/>
              <a:gd name="connsiteX7" fmla="*/ 620079 w 1461327"/>
              <a:gd name="connsiteY7" fmla="*/ 1097280 h 3538728"/>
              <a:gd name="connsiteX8" fmla="*/ 775527 w 1461327"/>
              <a:gd name="connsiteY8" fmla="*/ 978408 h 3538728"/>
              <a:gd name="connsiteX9" fmla="*/ 1022415 w 1461327"/>
              <a:gd name="connsiteY9" fmla="*/ 786384 h 3538728"/>
              <a:gd name="connsiteX10" fmla="*/ 1031559 w 1461327"/>
              <a:gd name="connsiteY10" fmla="*/ 512064 h 3538728"/>
              <a:gd name="connsiteX11" fmla="*/ 1150431 w 1461327"/>
              <a:gd name="connsiteY11" fmla="*/ 329184 h 3538728"/>
              <a:gd name="connsiteX12" fmla="*/ 1205295 w 1461327"/>
              <a:gd name="connsiteY12" fmla="*/ 265176 h 3538728"/>
              <a:gd name="connsiteX13" fmla="*/ 1269303 w 1461327"/>
              <a:gd name="connsiteY13" fmla="*/ 246888 h 3538728"/>
              <a:gd name="connsiteX14" fmla="*/ 1461327 w 1461327"/>
              <a:gd name="connsiteY14" fmla="*/ 0 h 3538728"/>
              <a:gd name="connsiteX0" fmla="*/ 766383 w 1461327"/>
              <a:gd name="connsiteY0" fmla="*/ 3346704 h 3346704"/>
              <a:gd name="connsiteX1" fmla="*/ 409767 w 1461327"/>
              <a:gd name="connsiteY1" fmla="*/ 3136392 h 3346704"/>
              <a:gd name="connsiteX2" fmla="*/ 44007 w 1461327"/>
              <a:gd name="connsiteY2" fmla="*/ 2606040 h 3346704"/>
              <a:gd name="connsiteX3" fmla="*/ 25719 w 1461327"/>
              <a:gd name="connsiteY3" fmla="*/ 2167128 h 3346704"/>
              <a:gd name="connsiteX4" fmla="*/ 217743 w 1461327"/>
              <a:gd name="connsiteY4" fmla="*/ 1746504 h 3346704"/>
              <a:gd name="connsiteX5" fmla="*/ 300039 w 1461327"/>
              <a:gd name="connsiteY5" fmla="*/ 1490472 h 3346704"/>
              <a:gd name="connsiteX6" fmla="*/ 620079 w 1461327"/>
              <a:gd name="connsiteY6" fmla="*/ 1097280 h 3346704"/>
              <a:gd name="connsiteX7" fmla="*/ 775527 w 1461327"/>
              <a:gd name="connsiteY7" fmla="*/ 978408 h 3346704"/>
              <a:gd name="connsiteX8" fmla="*/ 1022415 w 1461327"/>
              <a:gd name="connsiteY8" fmla="*/ 786384 h 3346704"/>
              <a:gd name="connsiteX9" fmla="*/ 1031559 w 1461327"/>
              <a:gd name="connsiteY9" fmla="*/ 512064 h 3346704"/>
              <a:gd name="connsiteX10" fmla="*/ 1150431 w 1461327"/>
              <a:gd name="connsiteY10" fmla="*/ 329184 h 3346704"/>
              <a:gd name="connsiteX11" fmla="*/ 1205295 w 1461327"/>
              <a:gd name="connsiteY11" fmla="*/ 265176 h 3346704"/>
              <a:gd name="connsiteX12" fmla="*/ 1269303 w 1461327"/>
              <a:gd name="connsiteY12" fmla="*/ 246888 h 3346704"/>
              <a:gd name="connsiteX13" fmla="*/ 1461327 w 1461327"/>
              <a:gd name="connsiteY13" fmla="*/ 0 h 3346704"/>
              <a:gd name="connsiteX0" fmla="*/ 1104711 w 1461327"/>
              <a:gd name="connsiteY0" fmla="*/ 3794760 h 3794760"/>
              <a:gd name="connsiteX1" fmla="*/ 409767 w 1461327"/>
              <a:gd name="connsiteY1" fmla="*/ 3136392 h 3794760"/>
              <a:gd name="connsiteX2" fmla="*/ 44007 w 1461327"/>
              <a:gd name="connsiteY2" fmla="*/ 2606040 h 3794760"/>
              <a:gd name="connsiteX3" fmla="*/ 25719 w 1461327"/>
              <a:gd name="connsiteY3" fmla="*/ 2167128 h 3794760"/>
              <a:gd name="connsiteX4" fmla="*/ 217743 w 1461327"/>
              <a:gd name="connsiteY4" fmla="*/ 1746504 h 3794760"/>
              <a:gd name="connsiteX5" fmla="*/ 300039 w 1461327"/>
              <a:gd name="connsiteY5" fmla="*/ 1490472 h 3794760"/>
              <a:gd name="connsiteX6" fmla="*/ 620079 w 1461327"/>
              <a:gd name="connsiteY6" fmla="*/ 1097280 h 3794760"/>
              <a:gd name="connsiteX7" fmla="*/ 775527 w 1461327"/>
              <a:gd name="connsiteY7" fmla="*/ 978408 h 3794760"/>
              <a:gd name="connsiteX8" fmla="*/ 1022415 w 1461327"/>
              <a:gd name="connsiteY8" fmla="*/ 786384 h 3794760"/>
              <a:gd name="connsiteX9" fmla="*/ 1031559 w 1461327"/>
              <a:gd name="connsiteY9" fmla="*/ 512064 h 3794760"/>
              <a:gd name="connsiteX10" fmla="*/ 1150431 w 1461327"/>
              <a:gd name="connsiteY10" fmla="*/ 329184 h 3794760"/>
              <a:gd name="connsiteX11" fmla="*/ 1205295 w 1461327"/>
              <a:gd name="connsiteY11" fmla="*/ 265176 h 3794760"/>
              <a:gd name="connsiteX12" fmla="*/ 1269303 w 1461327"/>
              <a:gd name="connsiteY12" fmla="*/ 246888 h 3794760"/>
              <a:gd name="connsiteX13" fmla="*/ 1461327 w 1461327"/>
              <a:gd name="connsiteY13" fmla="*/ 0 h 3794760"/>
              <a:gd name="connsiteX0" fmla="*/ 1104711 w 1461327"/>
              <a:gd name="connsiteY0" fmla="*/ 3794760 h 3794760"/>
              <a:gd name="connsiteX1" fmla="*/ 812103 w 1461327"/>
              <a:gd name="connsiteY1" fmla="*/ 3575304 h 3794760"/>
              <a:gd name="connsiteX2" fmla="*/ 409767 w 1461327"/>
              <a:gd name="connsiteY2" fmla="*/ 3136392 h 3794760"/>
              <a:gd name="connsiteX3" fmla="*/ 44007 w 1461327"/>
              <a:gd name="connsiteY3" fmla="*/ 2606040 h 3794760"/>
              <a:gd name="connsiteX4" fmla="*/ 25719 w 1461327"/>
              <a:gd name="connsiteY4" fmla="*/ 2167128 h 3794760"/>
              <a:gd name="connsiteX5" fmla="*/ 217743 w 1461327"/>
              <a:gd name="connsiteY5" fmla="*/ 1746504 h 3794760"/>
              <a:gd name="connsiteX6" fmla="*/ 300039 w 1461327"/>
              <a:gd name="connsiteY6" fmla="*/ 1490472 h 3794760"/>
              <a:gd name="connsiteX7" fmla="*/ 620079 w 1461327"/>
              <a:gd name="connsiteY7" fmla="*/ 1097280 h 3794760"/>
              <a:gd name="connsiteX8" fmla="*/ 775527 w 1461327"/>
              <a:gd name="connsiteY8" fmla="*/ 978408 h 3794760"/>
              <a:gd name="connsiteX9" fmla="*/ 1022415 w 1461327"/>
              <a:gd name="connsiteY9" fmla="*/ 786384 h 3794760"/>
              <a:gd name="connsiteX10" fmla="*/ 1031559 w 1461327"/>
              <a:gd name="connsiteY10" fmla="*/ 512064 h 3794760"/>
              <a:gd name="connsiteX11" fmla="*/ 1150431 w 1461327"/>
              <a:gd name="connsiteY11" fmla="*/ 329184 h 3794760"/>
              <a:gd name="connsiteX12" fmla="*/ 1205295 w 1461327"/>
              <a:gd name="connsiteY12" fmla="*/ 265176 h 3794760"/>
              <a:gd name="connsiteX13" fmla="*/ 1269303 w 1461327"/>
              <a:gd name="connsiteY13" fmla="*/ 246888 h 3794760"/>
              <a:gd name="connsiteX14" fmla="*/ 1461327 w 1461327"/>
              <a:gd name="connsiteY14" fmla="*/ 0 h 3794760"/>
              <a:gd name="connsiteX0" fmla="*/ 1315023 w 1461327"/>
              <a:gd name="connsiteY0" fmla="*/ 4059936 h 4059936"/>
              <a:gd name="connsiteX1" fmla="*/ 812103 w 1461327"/>
              <a:gd name="connsiteY1" fmla="*/ 3575304 h 4059936"/>
              <a:gd name="connsiteX2" fmla="*/ 409767 w 1461327"/>
              <a:gd name="connsiteY2" fmla="*/ 3136392 h 4059936"/>
              <a:gd name="connsiteX3" fmla="*/ 44007 w 1461327"/>
              <a:gd name="connsiteY3" fmla="*/ 2606040 h 4059936"/>
              <a:gd name="connsiteX4" fmla="*/ 25719 w 1461327"/>
              <a:gd name="connsiteY4" fmla="*/ 2167128 h 4059936"/>
              <a:gd name="connsiteX5" fmla="*/ 217743 w 1461327"/>
              <a:gd name="connsiteY5" fmla="*/ 1746504 h 4059936"/>
              <a:gd name="connsiteX6" fmla="*/ 300039 w 1461327"/>
              <a:gd name="connsiteY6" fmla="*/ 1490472 h 4059936"/>
              <a:gd name="connsiteX7" fmla="*/ 620079 w 1461327"/>
              <a:gd name="connsiteY7" fmla="*/ 1097280 h 4059936"/>
              <a:gd name="connsiteX8" fmla="*/ 775527 w 1461327"/>
              <a:gd name="connsiteY8" fmla="*/ 978408 h 4059936"/>
              <a:gd name="connsiteX9" fmla="*/ 1022415 w 1461327"/>
              <a:gd name="connsiteY9" fmla="*/ 786384 h 4059936"/>
              <a:gd name="connsiteX10" fmla="*/ 1031559 w 1461327"/>
              <a:gd name="connsiteY10" fmla="*/ 512064 h 4059936"/>
              <a:gd name="connsiteX11" fmla="*/ 1150431 w 1461327"/>
              <a:gd name="connsiteY11" fmla="*/ 329184 h 4059936"/>
              <a:gd name="connsiteX12" fmla="*/ 1205295 w 1461327"/>
              <a:gd name="connsiteY12" fmla="*/ 265176 h 4059936"/>
              <a:gd name="connsiteX13" fmla="*/ 1269303 w 1461327"/>
              <a:gd name="connsiteY13" fmla="*/ 246888 h 4059936"/>
              <a:gd name="connsiteX14" fmla="*/ 1461327 w 1461327"/>
              <a:gd name="connsiteY14" fmla="*/ 0 h 4059936"/>
              <a:gd name="connsiteX0" fmla="*/ 812103 w 1461327"/>
              <a:gd name="connsiteY0" fmla="*/ 3575304 h 3575304"/>
              <a:gd name="connsiteX1" fmla="*/ 409767 w 1461327"/>
              <a:gd name="connsiteY1" fmla="*/ 3136392 h 3575304"/>
              <a:gd name="connsiteX2" fmla="*/ 44007 w 1461327"/>
              <a:gd name="connsiteY2" fmla="*/ 2606040 h 3575304"/>
              <a:gd name="connsiteX3" fmla="*/ 25719 w 1461327"/>
              <a:gd name="connsiteY3" fmla="*/ 2167128 h 3575304"/>
              <a:gd name="connsiteX4" fmla="*/ 217743 w 1461327"/>
              <a:gd name="connsiteY4" fmla="*/ 1746504 h 3575304"/>
              <a:gd name="connsiteX5" fmla="*/ 300039 w 1461327"/>
              <a:gd name="connsiteY5" fmla="*/ 1490472 h 3575304"/>
              <a:gd name="connsiteX6" fmla="*/ 620079 w 1461327"/>
              <a:gd name="connsiteY6" fmla="*/ 1097280 h 3575304"/>
              <a:gd name="connsiteX7" fmla="*/ 775527 w 1461327"/>
              <a:gd name="connsiteY7" fmla="*/ 978408 h 3575304"/>
              <a:gd name="connsiteX8" fmla="*/ 1022415 w 1461327"/>
              <a:gd name="connsiteY8" fmla="*/ 786384 h 3575304"/>
              <a:gd name="connsiteX9" fmla="*/ 1031559 w 1461327"/>
              <a:gd name="connsiteY9" fmla="*/ 512064 h 3575304"/>
              <a:gd name="connsiteX10" fmla="*/ 1150431 w 1461327"/>
              <a:gd name="connsiteY10" fmla="*/ 329184 h 3575304"/>
              <a:gd name="connsiteX11" fmla="*/ 1205295 w 1461327"/>
              <a:gd name="connsiteY11" fmla="*/ 265176 h 3575304"/>
              <a:gd name="connsiteX12" fmla="*/ 1269303 w 1461327"/>
              <a:gd name="connsiteY12" fmla="*/ 246888 h 3575304"/>
              <a:gd name="connsiteX13" fmla="*/ 1461327 w 1461327"/>
              <a:gd name="connsiteY13" fmla="*/ 0 h 3575304"/>
              <a:gd name="connsiteX0" fmla="*/ 409767 w 1461327"/>
              <a:gd name="connsiteY0" fmla="*/ 3136392 h 3136392"/>
              <a:gd name="connsiteX1" fmla="*/ 44007 w 1461327"/>
              <a:gd name="connsiteY1" fmla="*/ 2606040 h 3136392"/>
              <a:gd name="connsiteX2" fmla="*/ 25719 w 1461327"/>
              <a:gd name="connsiteY2" fmla="*/ 2167128 h 3136392"/>
              <a:gd name="connsiteX3" fmla="*/ 217743 w 1461327"/>
              <a:gd name="connsiteY3" fmla="*/ 1746504 h 3136392"/>
              <a:gd name="connsiteX4" fmla="*/ 300039 w 1461327"/>
              <a:gd name="connsiteY4" fmla="*/ 1490472 h 3136392"/>
              <a:gd name="connsiteX5" fmla="*/ 620079 w 1461327"/>
              <a:gd name="connsiteY5" fmla="*/ 1097280 h 3136392"/>
              <a:gd name="connsiteX6" fmla="*/ 775527 w 1461327"/>
              <a:gd name="connsiteY6" fmla="*/ 978408 h 3136392"/>
              <a:gd name="connsiteX7" fmla="*/ 1022415 w 1461327"/>
              <a:gd name="connsiteY7" fmla="*/ 786384 h 3136392"/>
              <a:gd name="connsiteX8" fmla="*/ 1031559 w 1461327"/>
              <a:gd name="connsiteY8" fmla="*/ 512064 h 3136392"/>
              <a:gd name="connsiteX9" fmla="*/ 1150431 w 1461327"/>
              <a:gd name="connsiteY9" fmla="*/ 329184 h 3136392"/>
              <a:gd name="connsiteX10" fmla="*/ 1205295 w 1461327"/>
              <a:gd name="connsiteY10" fmla="*/ 265176 h 3136392"/>
              <a:gd name="connsiteX11" fmla="*/ 1269303 w 1461327"/>
              <a:gd name="connsiteY11" fmla="*/ 246888 h 3136392"/>
              <a:gd name="connsiteX12" fmla="*/ 1461327 w 1461327"/>
              <a:gd name="connsiteY12" fmla="*/ 0 h 3136392"/>
              <a:gd name="connsiteX0" fmla="*/ 44007 w 1461327"/>
              <a:gd name="connsiteY0" fmla="*/ 2606040 h 2606040"/>
              <a:gd name="connsiteX1" fmla="*/ 25719 w 1461327"/>
              <a:gd name="connsiteY1" fmla="*/ 2167128 h 2606040"/>
              <a:gd name="connsiteX2" fmla="*/ 217743 w 1461327"/>
              <a:gd name="connsiteY2" fmla="*/ 1746504 h 2606040"/>
              <a:gd name="connsiteX3" fmla="*/ 300039 w 1461327"/>
              <a:gd name="connsiteY3" fmla="*/ 1490472 h 2606040"/>
              <a:gd name="connsiteX4" fmla="*/ 620079 w 1461327"/>
              <a:gd name="connsiteY4" fmla="*/ 1097280 h 2606040"/>
              <a:gd name="connsiteX5" fmla="*/ 775527 w 1461327"/>
              <a:gd name="connsiteY5" fmla="*/ 978408 h 2606040"/>
              <a:gd name="connsiteX6" fmla="*/ 1022415 w 1461327"/>
              <a:gd name="connsiteY6" fmla="*/ 786384 h 2606040"/>
              <a:gd name="connsiteX7" fmla="*/ 1031559 w 1461327"/>
              <a:gd name="connsiteY7" fmla="*/ 512064 h 2606040"/>
              <a:gd name="connsiteX8" fmla="*/ 1150431 w 1461327"/>
              <a:gd name="connsiteY8" fmla="*/ 329184 h 2606040"/>
              <a:gd name="connsiteX9" fmla="*/ 1205295 w 1461327"/>
              <a:gd name="connsiteY9" fmla="*/ 265176 h 2606040"/>
              <a:gd name="connsiteX10" fmla="*/ 1269303 w 1461327"/>
              <a:gd name="connsiteY10" fmla="*/ 246888 h 2606040"/>
              <a:gd name="connsiteX11" fmla="*/ 1461327 w 1461327"/>
              <a:gd name="connsiteY11" fmla="*/ 0 h 2606040"/>
              <a:gd name="connsiteX0" fmla="*/ 0 w 1435608"/>
              <a:gd name="connsiteY0" fmla="*/ 2167128 h 2167128"/>
              <a:gd name="connsiteX1" fmla="*/ 192024 w 1435608"/>
              <a:gd name="connsiteY1" fmla="*/ 1746504 h 2167128"/>
              <a:gd name="connsiteX2" fmla="*/ 274320 w 1435608"/>
              <a:gd name="connsiteY2" fmla="*/ 1490472 h 2167128"/>
              <a:gd name="connsiteX3" fmla="*/ 594360 w 1435608"/>
              <a:gd name="connsiteY3" fmla="*/ 1097280 h 2167128"/>
              <a:gd name="connsiteX4" fmla="*/ 749808 w 1435608"/>
              <a:gd name="connsiteY4" fmla="*/ 978408 h 2167128"/>
              <a:gd name="connsiteX5" fmla="*/ 996696 w 1435608"/>
              <a:gd name="connsiteY5" fmla="*/ 786384 h 2167128"/>
              <a:gd name="connsiteX6" fmla="*/ 1005840 w 1435608"/>
              <a:gd name="connsiteY6" fmla="*/ 512064 h 2167128"/>
              <a:gd name="connsiteX7" fmla="*/ 1124712 w 1435608"/>
              <a:gd name="connsiteY7" fmla="*/ 329184 h 2167128"/>
              <a:gd name="connsiteX8" fmla="*/ 1179576 w 1435608"/>
              <a:gd name="connsiteY8" fmla="*/ 265176 h 2167128"/>
              <a:gd name="connsiteX9" fmla="*/ 1243584 w 1435608"/>
              <a:gd name="connsiteY9" fmla="*/ 246888 h 2167128"/>
              <a:gd name="connsiteX10" fmla="*/ 1435608 w 1435608"/>
              <a:gd name="connsiteY10" fmla="*/ 0 h 2167128"/>
              <a:gd name="connsiteX0" fmla="*/ 0 w 1243584"/>
              <a:gd name="connsiteY0" fmla="*/ 1746504 h 1746504"/>
              <a:gd name="connsiteX1" fmla="*/ 82296 w 1243584"/>
              <a:gd name="connsiteY1" fmla="*/ 1490472 h 1746504"/>
              <a:gd name="connsiteX2" fmla="*/ 402336 w 1243584"/>
              <a:gd name="connsiteY2" fmla="*/ 1097280 h 1746504"/>
              <a:gd name="connsiteX3" fmla="*/ 557784 w 1243584"/>
              <a:gd name="connsiteY3" fmla="*/ 978408 h 1746504"/>
              <a:gd name="connsiteX4" fmla="*/ 804672 w 1243584"/>
              <a:gd name="connsiteY4" fmla="*/ 786384 h 1746504"/>
              <a:gd name="connsiteX5" fmla="*/ 813816 w 1243584"/>
              <a:gd name="connsiteY5" fmla="*/ 512064 h 1746504"/>
              <a:gd name="connsiteX6" fmla="*/ 932688 w 1243584"/>
              <a:gd name="connsiteY6" fmla="*/ 329184 h 1746504"/>
              <a:gd name="connsiteX7" fmla="*/ 987552 w 1243584"/>
              <a:gd name="connsiteY7" fmla="*/ 265176 h 1746504"/>
              <a:gd name="connsiteX8" fmla="*/ 1051560 w 1243584"/>
              <a:gd name="connsiteY8" fmla="*/ 246888 h 1746504"/>
              <a:gd name="connsiteX9" fmla="*/ 1243584 w 1243584"/>
              <a:gd name="connsiteY9" fmla="*/ 0 h 1746504"/>
              <a:gd name="connsiteX0" fmla="*/ 0 w 1243584"/>
              <a:gd name="connsiteY0" fmla="*/ 1746504 h 1746504"/>
              <a:gd name="connsiteX1" fmla="*/ 82296 w 1243584"/>
              <a:gd name="connsiteY1" fmla="*/ 1490472 h 1746504"/>
              <a:gd name="connsiteX2" fmla="*/ 402336 w 1243584"/>
              <a:gd name="connsiteY2" fmla="*/ 1097280 h 1746504"/>
              <a:gd name="connsiteX3" fmla="*/ 557784 w 1243584"/>
              <a:gd name="connsiteY3" fmla="*/ 978408 h 1746504"/>
              <a:gd name="connsiteX4" fmla="*/ 804672 w 1243584"/>
              <a:gd name="connsiteY4" fmla="*/ 786384 h 1746504"/>
              <a:gd name="connsiteX5" fmla="*/ 813816 w 1243584"/>
              <a:gd name="connsiteY5" fmla="*/ 512064 h 1746504"/>
              <a:gd name="connsiteX6" fmla="*/ 932688 w 1243584"/>
              <a:gd name="connsiteY6" fmla="*/ 329184 h 1746504"/>
              <a:gd name="connsiteX7" fmla="*/ 894419 w 1243584"/>
              <a:gd name="connsiteY7" fmla="*/ 235543 h 1746504"/>
              <a:gd name="connsiteX8" fmla="*/ 1051560 w 1243584"/>
              <a:gd name="connsiteY8" fmla="*/ 246888 h 1746504"/>
              <a:gd name="connsiteX9" fmla="*/ 1243584 w 1243584"/>
              <a:gd name="connsiteY9" fmla="*/ 0 h 1746504"/>
              <a:gd name="connsiteX0" fmla="*/ 0 w 1243584"/>
              <a:gd name="connsiteY0" fmla="*/ 1746504 h 1746504"/>
              <a:gd name="connsiteX1" fmla="*/ 82296 w 1243584"/>
              <a:gd name="connsiteY1" fmla="*/ 1490472 h 1746504"/>
              <a:gd name="connsiteX2" fmla="*/ 402336 w 1243584"/>
              <a:gd name="connsiteY2" fmla="*/ 1097280 h 1746504"/>
              <a:gd name="connsiteX3" fmla="*/ 557784 w 1243584"/>
              <a:gd name="connsiteY3" fmla="*/ 978408 h 1746504"/>
              <a:gd name="connsiteX4" fmla="*/ 804672 w 1243584"/>
              <a:gd name="connsiteY4" fmla="*/ 786384 h 1746504"/>
              <a:gd name="connsiteX5" fmla="*/ 813816 w 1243584"/>
              <a:gd name="connsiteY5" fmla="*/ 512064 h 1746504"/>
              <a:gd name="connsiteX6" fmla="*/ 932688 w 1243584"/>
              <a:gd name="connsiteY6" fmla="*/ 329184 h 1746504"/>
              <a:gd name="connsiteX7" fmla="*/ 894419 w 1243584"/>
              <a:gd name="connsiteY7" fmla="*/ 235543 h 1746504"/>
              <a:gd name="connsiteX8" fmla="*/ 899160 w 1243584"/>
              <a:gd name="connsiteY8" fmla="*/ 145288 h 1746504"/>
              <a:gd name="connsiteX9" fmla="*/ 1243584 w 1243584"/>
              <a:gd name="connsiteY9" fmla="*/ 0 h 1746504"/>
              <a:gd name="connsiteX0" fmla="*/ 0 w 935130"/>
              <a:gd name="connsiteY0" fmla="*/ 1793071 h 1793071"/>
              <a:gd name="connsiteX1" fmla="*/ 82296 w 935130"/>
              <a:gd name="connsiteY1" fmla="*/ 1537039 h 1793071"/>
              <a:gd name="connsiteX2" fmla="*/ 402336 w 935130"/>
              <a:gd name="connsiteY2" fmla="*/ 1143847 h 1793071"/>
              <a:gd name="connsiteX3" fmla="*/ 557784 w 935130"/>
              <a:gd name="connsiteY3" fmla="*/ 1024975 h 1793071"/>
              <a:gd name="connsiteX4" fmla="*/ 804672 w 935130"/>
              <a:gd name="connsiteY4" fmla="*/ 832951 h 1793071"/>
              <a:gd name="connsiteX5" fmla="*/ 813816 w 935130"/>
              <a:gd name="connsiteY5" fmla="*/ 558631 h 1793071"/>
              <a:gd name="connsiteX6" fmla="*/ 932688 w 935130"/>
              <a:gd name="connsiteY6" fmla="*/ 375751 h 1793071"/>
              <a:gd name="connsiteX7" fmla="*/ 894419 w 935130"/>
              <a:gd name="connsiteY7" fmla="*/ 282110 h 1793071"/>
              <a:gd name="connsiteX8" fmla="*/ 899160 w 935130"/>
              <a:gd name="connsiteY8" fmla="*/ 191855 h 1793071"/>
              <a:gd name="connsiteX9" fmla="*/ 845651 w 935130"/>
              <a:gd name="connsiteY9" fmla="*/ 0 h 1793071"/>
              <a:gd name="connsiteX0" fmla="*/ 0 w 907473"/>
              <a:gd name="connsiteY0" fmla="*/ 1793071 h 1793071"/>
              <a:gd name="connsiteX1" fmla="*/ 82296 w 907473"/>
              <a:gd name="connsiteY1" fmla="*/ 1537039 h 1793071"/>
              <a:gd name="connsiteX2" fmla="*/ 402336 w 907473"/>
              <a:gd name="connsiteY2" fmla="*/ 1143847 h 1793071"/>
              <a:gd name="connsiteX3" fmla="*/ 557784 w 907473"/>
              <a:gd name="connsiteY3" fmla="*/ 1024975 h 1793071"/>
              <a:gd name="connsiteX4" fmla="*/ 804672 w 907473"/>
              <a:gd name="connsiteY4" fmla="*/ 832951 h 1793071"/>
              <a:gd name="connsiteX5" fmla="*/ 813816 w 907473"/>
              <a:gd name="connsiteY5" fmla="*/ 558631 h 1793071"/>
              <a:gd name="connsiteX6" fmla="*/ 903055 w 907473"/>
              <a:gd name="connsiteY6" fmla="*/ 392684 h 1793071"/>
              <a:gd name="connsiteX7" fmla="*/ 894419 w 907473"/>
              <a:gd name="connsiteY7" fmla="*/ 282110 h 1793071"/>
              <a:gd name="connsiteX8" fmla="*/ 899160 w 907473"/>
              <a:gd name="connsiteY8" fmla="*/ 191855 h 1793071"/>
              <a:gd name="connsiteX9" fmla="*/ 845651 w 907473"/>
              <a:gd name="connsiteY9" fmla="*/ 0 h 1793071"/>
              <a:gd name="connsiteX0" fmla="*/ 0 w 993818"/>
              <a:gd name="connsiteY0" fmla="*/ 1911605 h 1911605"/>
              <a:gd name="connsiteX1" fmla="*/ 82296 w 993818"/>
              <a:gd name="connsiteY1" fmla="*/ 1655573 h 1911605"/>
              <a:gd name="connsiteX2" fmla="*/ 402336 w 993818"/>
              <a:gd name="connsiteY2" fmla="*/ 1262381 h 1911605"/>
              <a:gd name="connsiteX3" fmla="*/ 557784 w 993818"/>
              <a:gd name="connsiteY3" fmla="*/ 1143509 h 1911605"/>
              <a:gd name="connsiteX4" fmla="*/ 804672 w 993818"/>
              <a:gd name="connsiteY4" fmla="*/ 951485 h 1911605"/>
              <a:gd name="connsiteX5" fmla="*/ 813816 w 993818"/>
              <a:gd name="connsiteY5" fmla="*/ 677165 h 1911605"/>
              <a:gd name="connsiteX6" fmla="*/ 903055 w 993818"/>
              <a:gd name="connsiteY6" fmla="*/ 511218 h 1911605"/>
              <a:gd name="connsiteX7" fmla="*/ 894419 w 993818"/>
              <a:gd name="connsiteY7" fmla="*/ 400644 h 1911605"/>
              <a:gd name="connsiteX8" fmla="*/ 899160 w 993818"/>
              <a:gd name="connsiteY8" fmla="*/ 310389 h 1911605"/>
              <a:gd name="connsiteX9" fmla="*/ 993818 w 993818"/>
              <a:gd name="connsiteY9" fmla="*/ 0 h 1911605"/>
              <a:gd name="connsiteX0" fmla="*/ 0 w 993818"/>
              <a:gd name="connsiteY0" fmla="*/ 1911605 h 1911605"/>
              <a:gd name="connsiteX1" fmla="*/ 82296 w 993818"/>
              <a:gd name="connsiteY1" fmla="*/ 1655573 h 1911605"/>
              <a:gd name="connsiteX2" fmla="*/ 402336 w 993818"/>
              <a:gd name="connsiteY2" fmla="*/ 1262381 h 1911605"/>
              <a:gd name="connsiteX3" fmla="*/ 557784 w 993818"/>
              <a:gd name="connsiteY3" fmla="*/ 1143509 h 1911605"/>
              <a:gd name="connsiteX4" fmla="*/ 804672 w 993818"/>
              <a:gd name="connsiteY4" fmla="*/ 951485 h 1911605"/>
              <a:gd name="connsiteX5" fmla="*/ 813816 w 993818"/>
              <a:gd name="connsiteY5" fmla="*/ 677165 h 1911605"/>
              <a:gd name="connsiteX6" fmla="*/ 903055 w 993818"/>
              <a:gd name="connsiteY6" fmla="*/ 511218 h 1911605"/>
              <a:gd name="connsiteX7" fmla="*/ 894419 w 993818"/>
              <a:gd name="connsiteY7" fmla="*/ 400644 h 1911605"/>
              <a:gd name="connsiteX8" fmla="*/ 899160 w 993818"/>
              <a:gd name="connsiteY8" fmla="*/ 310389 h 1911605"/>
              <a:gd name="connsiteX9" fmla="*/ 929300 w 993818"/>
              <a:gd name="connsiteY9" fmla="*/ 189486 h 1911605"/>
              <a:gd name="connsiteX10" fmla="*/ 993818 w 993818"/>
              <a:gd name="connsiteY10" fmla="*/ 0 h 1911605"/>
              <a:gd name="connsiteX0" fmla="*/ 0 w 993818"/>
              <a:gd name="connsiteY0" fmla="*/ 1911605 h 1911605"/>
              <a:gd name="connsiteX1" fmla="*/ 82296 w 993818"/>
              <a:gd name="connsiteY1" fmla="*/ 1655573 h 1911605"/>
              <a:gd name="connsiteX2" fmla="*/ 402336 w 993818"/>
              <a:gd name="connsiteY2" fmla="*/ 1262381 h 1911605"/>
              <a:gd name="connsiteX3" fmla="*/ 557784 w 993818"/>
              <a:gd name="connsiteY3" fmla="*/ 1143509 h 1911605"/>
              <a:gd name="connsiteX4" fmla="*/ 804672 w 993818"/>
              <a:gd name="connsiteY4" fmla="*/ 951485 h 1911605"/>
              <a:gd name="connsiteX5" fmla="*/ 813816 w 993818"/>
              <a:gd name="connsiteY5" fmla="*/ 677165 h 1911605"/>
              <a:gd name="connsiteX6" fmla="*/ 903055 w 993818"/>
              <a:gd name="connsiteY6" fmla="*/ 511218 h 1911605"/>
              <a:gd name="connsiteX7" fmla="*/ 894419 w 993818"/>
              <a:gd name="connsiteY7" fmla="*/ 400644 h 1911605"/>
              <a:gd name="connsiteX8" fmla="*/ 899160 w 993818"/>
              <a:gd name="connsiteY8" fmla="*/ 310389 h 1911605"/>
              <a:gd name="connsiteX9" fmla="*/ 802300 w 993818"/>
              <a:gd name="connsiteY9" fmla="*/ 70953 h 1911605"/>
              <a:gd name="connsiteX10" fmla="*/ 993818 w 993818"/>
              <a:gd name="connsiteY10" fmla="*/ 0 h 1911605"/>
              <a:gd name="connsiteX0" fmla="*/ 0 w 993818"/>
              <a:gd name="connsiteY0" fmla="*/ 1911605 h 1911605"/>
              <a:gd name="connsiteX1" fmla="*/ 82296 w 993818"/>
              <a:gd name="connsiteY1" fmla="*/ 1655573 h 1911605"/>
              <a:gd name="connsiteX2" fmla="*/ 402336 w 993818"/>
              <a:gd name="connsiteY2" fmla="*/ 1262381 h 1911605"/>
              <a:gd name="connsiteX3" fmla="*/ 557784 w 993818"/>
              <a:gd name="connsiteY3" fmla="*/ 1143509 h 1911605"/>
              <a:gd name="connsiteX4" fmla="*/ 804672 w 993818"/>
              <a:gd name="connsiteY4" fmla="*/ 951485 h 1911605"/>
              <a:gd name="connsiteX5" fmla="*/ 813816 w 993818"/>
              <a:gd name="connsiteY5" fmla="*/ 677165 h 1911605"/>
              <a:gd name="connsiteX6" fmla="*/ 903055 w 993818"/>
              <a:gd name="connsiteY6" fmla="*/ 511218 h 1911605"/>
              <a:gd name="connsiteX7" fmla="*/ 894419 w 993818"/>
              <a:gd name="connsiteY7" fmla="*/ 400644 h 1911605"/>
              <a:gd name="connsiteX8" fmla="*/ 899160 w 993818"/>
              <a:gd name="connsiteY8" fmla="*/ 310389 h 1911605"/>
              <a:gd name="connsiteX9" fmla="*/ 802300 w 993818"/>
              <a:gd name="connsiteY9" fmla="*/ 70953 h 1911605"/>
              <a:gd name="connsiteX10" fmla="*/ 895434 w 993818"/>
              <a:gd name="connsiteY10" fmla="*/ 20153 h 1911605"/>
              <a:gd name="connsiteX11" fmla="*/ 993818 w 993818"/>
              <a:gd name="connsiteY11" fmla="*/ 0 h 1911605"/>
              <a:gd name="connsiteX0" fmla="*/ 0 w 993818"/>
              <a:gd name="connsiteY0" fmla="*/ 1928177 h 1928177"/>
              <a:gd name="connsiteX1" fmla="*/ 82296 w 993818"/>
              <a:gd name="connsiteY1" fmla="*/ 1672145 h 1928177"/>
              <a:gd name="connsiteX2" fmla="*/ 402336 w 993818"/>
              <a:gd name="connsiteY2" fmla="*/ 1278953 h 1928177"/>
              <a:gd name="connsiteX3" fmla="*/ 557784 w 993818"/>
              <a:gd name="connsiteY3" fmla="*/ 1160081 h 1928177"/>
              <a:gd name="connsiteX4" fmla="*/ 804672 w 993818"/>
              <a:gd name="connsiteY4" fmla="*/ 968057 h 1928177"/>
              <a:gd name="connsiteX5" fmla="*/ 813816 w 993818"/>
              <a:gd name="connsiteY5" fmla="*/ 693737 h 1928177"/>
              <a:gd name="connsiteX6" fmla="*/ 903055 w 993818"/>
              <a:gd name="connsiteY6" fmla="*/ 527790 h 1928177"/>
              <a:gd name="connsiteX7" fmla="*/ 894419 w 993818"/>
              <a:gd name="connsiteY7" fmla="*/ 417216 h 1928177"/>
              <a:gd name="connsiteX8" fmla="*/ 899160 w 993818"/>
              <a:gd name="connsiteY8" fmla="*/ 326961 h 1928177"/>
              <a:gd name="connsiteX9" fmla="*/ 802300 w 993818"/>
              <a:gd name="connsiteY9" fmla="*/ 87525 h 1928177"/>
              <a:gd name="connsiteX10" fmla="*/ 865801 w 993818"/>
              <a:gd name="connsiteY10" fmla="*/ 2858 h 1928177"/>
              <a:gd name="connsiteX11" fmla="*/ 993818 w 993818"/>
              <a:gd name="connsiteY11" fmla="*/ 16572 h 1928177"/>
              <a:gd name="connsiteX0" fmla="*/ 0 w 993818"/>
              <a:gd name="connsiteY0" fmla="*/ 1928177 h 1928177"/>
              <a:gd name="connsiteX1" fmla="*/ 82296 w 993818"/>
              <a:gd name="connsiteY1" fmla="*/ 1672145 h 1928177"/>
              <a:gd name="connsiteX2" fmla="*/ 402336 w 993818"/>
              <a:gd name="connsiteY2" fmla="*/ 1278953 h 1928177"/>
              <a:gd name="connsiteX3" fmla="*/ 557784 w 993818"/>
              <a:gd name="connsiteY3" fmla="*/ 1160081 h 1928177"/>
              <a:gd name="connsiteX4" fmla="*/ 804672 w 993818"/>
              <a:gd name="connsiteY4" fmla="*/ 968057 h 1928177"/>
              <a:gd name="connsiteX5" fmla="*/ 813816 w 993818"/>
              <a:gd name="connsiteY5" fmla="*/ 693737 h 1928177"/>
              <a:gd name="connsiteX6" fmla="*/ 821169 w 993818"/>
              <a:gd name="connsiteY6" fmla="*/ 527790 h 1928177"/>
              <a:gd name="connsiteX7" fmla="*/ 894419 w 993818"/>
              <a:gd name="connsiteY7" fmla="*/ 417216 h 1928177"/>
              <a:gd name="connsiteX8" fmla="*/ 899160 w 993818"/>
              <a:gd name="connsiteY8" fmla="*/ 326961 h 1928177"/>
              <a:gd name="connsiteX9" fmla="*/ 802300 w 993818"/>
              <a:gd name="connsiteY9" fmla="*/ 87525 h 1928177"/>
              <a:gd name="connsiteX10" fmla="*/ 865801 w 993818"/>
              <a:gd name="connsiteY10" fmla="*/ 2858 h 1928177"/>
              <a:gd name="connsiteX11" fmla="*/ 993818 w 993818"/>
              <a:gd name="connsiteY11" fmla="*/ 16572 h 1928177"/>
              <a:gd name="connsiteX0" fmla="*/ 0 w 993818"/>
              <a:gd name="connsiteY0" fmla="*/ 1928177 h 1928177"/>
              <a:gd name="connsiteX1" fmla="*/ 82296 w 993818"/>
              <a:gd name="connsiteY1" fmla="*/ 1672145 h 1928177"/>
              <a:gd name="connsiteX2" fmla="*/ 402336 w 993818"/>
              <a:gd name="connsiteY2" fmla="*/ 1278953 h 1928177"/>
              <a:gd name="connsiteX3" fmla="*/ 557784 w 993818"/>
              <a:gd name="connsiteY3" fmla="*/ 1160081 h 1928177"/>
              <a:gd name="connsiteX4" fmla="*/ 804672 w 993818"/>
              <a:gd name="connsiteY4" fmla="*/ 968057 h 1928177"/>
              <a:gd name="connsiteX5" fmla="*/ 813816 w 993818"/>
              <a:gd name="connsiteY5" fmla="*/ 693737 h 1928177"/>
              <a:gd name="connsiteX6" fmla="*/ 821169 w 993818"/>
              <a:gd name="connsiteY6" fmla="*/ 527790 h 1928177"/>
              <a:gd name="connsiteX7" fmla="*/ 844377 w 993818"/>
              <a:gd name="connsiteY7" fmla="*/ 412667 h 1928177"/>
              <a:gd name="connsiteX8" fmla="*/ 899160 w 993818"/>
              <a:gd name="connsiteY8" fmla="*/ 326961 h 1928177"/>
              <a:gd name="connsiteX9" fmla="*/ 802300 w 993818"/>
              <a:gd name="connsiteY9" fmla="*/ 87525 h 1928177"/>
              <a:gd name="connsiteX10" fmla="*/ 865801 w 993818"/>
              <a:gd name="connsiteY10" fmla="*/ 2858 h 1928177"/>
              <a:gd name="connsiteX11" fmla="*/ 993818 w 993818"/>
              <a:gd name="connsiteY11" fmla="*/ 16572 h 1928177"/>
              <a:gd name="connsiteX0" fmla="*/ 0 w 993818"/>
              <a:gd name="connsiteY0" fmla="*/ 1928177 h 1928177"/>
              <a:gd name="connsiteX1" fmla="*/ 82296 w 993818"/>
              <a:gd name="connsiteY1" fmla="*/ 1672145 h 1928177"/>
              <a:gd name="connsiteX2" fmla="*/ 402336 w 993818"/>
              <a:gd name="connsiteY2" fmla="*/ 1278953 h 1928177"/>
              <a:gd name="connsiteX3" fmla="*/ 557784 w 993818"/>
              <a:gd name="connsiteY3" fmla="*/ 1160081 h 1928177"/>
              <a:gd name="connsiteX4" fmla="*/ 804672 w 993818"/>
              <a:gd name="connsiteY4" fmla="*/ 968057 h 1928177"/>
              <a:gd name="connsiteX5" fmla="*/ 813816 w 993818"/>
              <a:gd name="connsiteY5" fmla="*/ 693737 h 1928177"/>
              <a:gd name="connsiteX6" fmla="*/ 821169 w 993818"/>
              <a:gd name="connsiteY6" fmla="*/ 527790 h 1928177"/>
              <a:gd name="connsiteX7" fmla="*/ 844377 w 993818"/>
              <a:gd name="connsiteY7" fmla="*/ 412667 h 1928177"/>
              <a:gd name="connsiteX8" fmla="*/ 808175 w 993818"/>
              <a:gd name="connsiteY8" fmla="*/ 304215 h 1928177"/>
              <a:gd name="connsiteX9" fmla="*/ 802300 w 993818"/>
              <a:gd name="connsiteY9" fmla="*/ 87525 h 1928177"/>
              <a:gd name="connsiteX10" fmla="*/ 865801 w 993818"/>
              <a:gd name="connsiteY10" fmla="*/ 2858 h 1928177"/>
              <a:gd name="connsiteX11" fmla="*/ 993818 w 993818"/>
              <a:gd name="connsiteY11" fmla="*/ 16572 h 1928177"/>
              <a:gd name="connsiteX0" fmla="*/ 0 w 993818"/>
              <a:gd name="connsiteY0" fmla="*/ 1928177 h 1928177"/>
              <a:gd name="connsiteX1" fmla="*/ 82296 w 993818"/>
              <a:gd name="connsiteY1" fmla="*/ 1672145 h 1928177"/>
              <a:gd name="connsiteX2" fmla="*/ 402336 w 993818"/>
              <a:gd name="connsiteY2" fmla="*/ 1278953 h 1928177"/>
              <a:gd name="connsiteX3" fmla="*/ 557784 w 993818"/>
              <a:gd name="connsiteY3" fmla="*/ 1160081 h 1928177"/>
              <a:gd name="connsiteX4" fmla="*/ 804672 w 993818"/>
              <a:gd name="connsiteY4" fmla="*/ 968057 h 1928177"/>
              <a:gd name="connsiteX5" fmla="*/ 813816 w 993818"/>
              <a:gd name="connsiteY5" fmla="*/ 693737 h 1928177"/>
              <a:gd name="connsiteX6" fmla="*/ 821169 w 993818"/>
              <a:gd name="connsiteY6" fmla="*/ 527790 h 1928177"/>
              <a:gd name="connsiteX7" fmla="*/ 844377 w 993818"/>
              <a:gd name="connsiteY7" fmla="*/ 412667 h 1928177"/>
              <a:gd name="connsiteX8" fmla="*/ 808175 w 993818"/>
              <a:gd name="connsiteY8" fmla="*/ 304215 h 1928177"/>
              <a:gd name="connsiteX9" fmla="*/ 748512 w 993818"/>
              <a:gd name="connsiteY9" fmla="*/ 63076 h 1928177"/>
              <a:gd name="connsiteX10" fmla="*/ 865801 w 993818"/>
              <a:gd name="connsiteY10" fmla="*/ 2858 h 1928177"/>
              <a:gd name="connsiteX11" fmla="*/ 993818 w 993818"/>
              <a:gd name="connsiteY11" fmla="*/ 16572 h 1928177"/>
              <a:gd name="connsiteX0" fmla="*/ 0 w 875663"/>
              <a:gd name="connsiteY0" fmla="*/ 1925979 h 1925979"/>
              <a:gd name="connsiteX1" fmla="*/ 82296 w 875663"/>
              <a:gd name="connsiteY1" fmla="*/ 1669947 h 1925979"/>
              <a:gd name="connsiteX2" fmla="*/ 402336 w 875663"/>
              <a:gd name="connsiteY2" fmla="*/ 1276755 h 1925979"/>
              <a:gd name="connsiteX3" fmla="*/ 557784 w 875663"/>
              <a:gd name="connsiteY3" fmla="*/ 1157883 h 1925979"/>
              <a:gd name="connsiteX4" fmla="*/ 804672 w 875663"/>
              <a:gd name="connsiteY4" fmla="*/ 965859 h 1925979"/>
              <a:gd name="connsiteX5" fmla="*/ 813816 w 875663"/>
              <a:gd name="connsiteY5" fmla="*/ 691539 h 1925979"/>
              <a:gd name="connsiteX6" fmla="*/ 821169 w 875663"/>
              <a:gd name="connsiteY6" fmla="*/ 525592 h 1925979"/>
              <a:gd name="connsiteX7" fmla="*/ 844377 w 875663"/>
              <a:gd name="connsiteY7" fmla="*/ 410469 h 1925979"/>
              <a:gd name="connsiteX8" fmla="*/ 808175 w 875663"/>
              <a:gd name="connsiteY8" fmla="*/ 302017 h 1925979"/>
              <a:gd name="connsiteX9" fmla="*/ 748512 w 875663"/>
              <a:gd name="connsiteY9" fmla="*/ 60878 h 1925979"/>
              <a:gd name="connsiteX10" fmla="*/ 865801 w 875663"/>
              <a:gd name="connsiteY10" fmla="*/ 660 h 1925979"/>
              <a:gd name="connsiteX11" fmla="*/ 856903 w 875663"/>
              <a:gd name="connsiteY11" fmla="*/ 136620 h 1925979"/>
              <a:gd name="connsiteX0" fmla="*/ 0 w 856903"/>
              <a:gd name="connsiteY0" fmla="*/ 1921111 h 1921111"/>
              <a:gd name="connsiteX1" fmla="*/ 82296 w 856903"/>
              <a:gd name="connsiteY1" fmla="*/ 1665079 h 1921111"/>
              <a:gd name="connsiteX2" fmla="*/ 402336 w 856903"/>
              <a:gd name="connsiteY2" fmla="*/ 1271887 h 1921111"/>
              <a:gd name="connsiteX3" fmla="*/ 557784 w 856903"/>
              <a:gd name="connsiteY3" fmla="*/ 1153015 h 1921111"/>
              <a:gd name="connsiteX4" fmla="*/ 804672 w 856903"/>
              <a:gd name="connsiteY4" fmla="*/ 960991 h 1921111"/>
              <a:gd name="connsiteX5" fmla="*/ 813816 w 856903"/>
              <a:gd name="connsiteY5" fmla="*/ 686671 h 1921111"/>
              <a:gd name="connsiteX6" fmla="*/ 821169 w 856903"/>
              <a:gd name="connsiteY6" fmla="*/ 520724 h 1921111"/>
              <a:gd name="connsiteX7" fmla="*/ 844377 w 856903"/>
              <a:gd name="connsiteY7" fmla="*/ 405601 h 1921111"/>
              <a:gd name="connsiteX8" fmla="*/ 808175 w 856903"/>
              <a:gd name="connsiteY8" fmla="*/ 297149 h 1921111"/>
              <a:gd name="connsiteX9" fmla="*/ 748512 w 856903"/>
              <a:gd name="connsiteY9" fmla="*/ 56010 h 1921111"/>
              <a:gd name="connsiteX10" fmla="*/ 836462 w 856903"/>
              <a:gd name="connsiteY10" fmla="*/ 681 h 1921111"/>
              <a:gd name="connsiteX11" fmla="*/ 856903 w 856903"/>
              <a:gd name="connsiteY11" fmla="*/ 131752 h 1921111"/>
              <a:gd name="csX0" fmla="*/ 0 w 844538"/>
              <a:gd name="csY0" fmla="*/ 1920430 h 1920430"/>
              <a:gd name="csX1" fmla="*/ 82296 w 844538"/>
              <a:gd name="csY1" fmla="*/ 1664398 h 1920430"/>
              <a:gd name="csX2" fmla="*/ 402336 w 844538"/>
              <a:gd name="csY2" fmla="*/ 1271206 h 1920430"/>
              <a:gd name="csX3" fmla="*/ 557784 w 844538"/>
              <a:gd name="csY3" fmla="*/ 1152334 h 1920430"/>
              <a:gd name="csX4" fmla="*/ 804672 w 844538"/>
              <a:gd name="csY4" fmla="*/ 960310 h 1920430"/>
              <a:gd name="csX5" fmla="*/ 813816 w 844538"/>
              <a:gd name="csY5" fmla="*/ 685990 h 1920430"/>
              <a:gd name="csX6" fmla="*/ 821169 w 844538"/>
              <a:gd name="csY6" fmla="*/ 520043 h 1920430"/>
              <a:gd name="csX7" fmla="*/ 844377 w 844538"/>
              <a:gd name="csY7" fmla="*/ 404920 h 1920430"/>
              <a:gd name="csX8" fmla="*/ 808175 w 844538"/>
              <a:gd name="csY8" fmla="*/ 296468 h 1920430"/>
              <a:gd name="csX9" fmla="*/ 748512 w 844538"/>
              <a:gd name="csY9" fmla="*/ 55329 h 1920430"/>
              <a:gd name="csX10" fmla="*/ 836462 w 844538"/>
              <a:gd name="csY10" fmla="*/ 0 h 1920430"/>
              <a:gd name="csX0" fmla="*/ 0 w 844538"/>
              <a:gd name="csY0" fmla="*/ 1865101 h 1865101"/>
              <a:gd name="csX1" fmla="*/ 82296 w 844538"/>
              <a:gd name="csY1" fmla="*/ 1609069 h 1865101"/>
              <a:gd name="csX2" fmla="*/ 402336 w 844538"/>
              <a:gd name="csY2" fmla="*/ 1215877 h 1865101"/>
              <a:gd name="csX3" fmla="*/ 557784 w 844538"/>
              <a:gd name="csY3" fmla="*/ 1097005 h 1865101"/>
              <a:gd name="csX4" fmla="*/ 804672 w 844538"/>
              <a:gd name="csY4" fmla="*/ 904981 h 1865101"/>
              <a:gd name="csX5" fmla="*/ 813816 w 844538"/>
              <a:gd name="csY5" fmla="*/ 630661 h 1865101"/>
              <a:gd name="csX6" fmla="*/ 821169 w 844538"/>
              <a:gd name="csY6" fmla="*/ 464714 h 1865101"/>
              <a:gd name="csX7" fmla="*/ 844377 w 844538"/>
              <a:gd name="csY7" fmla="*/ 349591 h 1865101"/>
              <a:gd name="csX8" fmla="*/ 808175 w 844538"/>
              <a:gd name="csY8" fmla="*/ 241139 h 1865101"/>
              <a:gd name="csX9" fmla="*/ 748512 w 844538"/>
              <a:gd name="csY9" fmla="*/ 0 h 1865101"/>
              <a:gd name="csX0" fmla="*/ 0 w 844538"/>
              <a:gd name="csY0" fmla="*/ 1623962 h 1623962"/>
              <a:gd name="csX1" fmla="*/ 82296 w 844538"/>
              <a:gd name="csY1" fmla="*/ 1367930 h 1623962"/>
              <a:gd name="csX2" fmla="*/ 402336 w 844538"/>
              <a:gd name="csY2" fmla="*/ 974738 h 1623962"/>
              <a:gd name="csX3" fmla="*/ 557784 w 844538"/>
              <a:gd name="csY3" fmla="*/ 855866 h 1623962"/>
              <a:gd name="csX4" fmla="*/ 804672 w 844538"/>
              <a:gd name="csY4" fmla="*/ 663842 h 1623962"/>
              <a:gd name="csX5" fmla="*/ 813816 w 844538"/>
              <a:gd name="csY5" fmla="*/ 389522 h 1623962"/>
              <a:gd name="csX6" fmla="*/ 821169 w 844538"/>
              <a:gd name="csY6" fmla="*/ 223575 h 1623962"/>
              <a:gd name="csX7" fmla="*/ 844377 w 844538"/>
              <a:gd name="csY7" fmla="*/ 108452 h 1623962"/>
              <a:gd name="csX8" fmla="*/ 808175 w 844538"/>
              <a:gd name="csY8" fmla="*/ 0 h 1623962"/>
              <a:gd name="csX0" fmla="*/ 0 w 844538"/>
              <a:gd name="csY0" fmla="*/ 1515510 h 1515510"/>
              <a:gd name="csX1" fmla="*/ 82296 w 844538"/>
              <a:gd name="csY1" fmla="*/ 1259478 h 1515510"/>
              <a:gd name="csX2" fmla="*/ 402336 w 844538"/>
              <a:gd name="csY2" fmla="*/ 866286 h 1515510"/>
              <a:gd name="csX3" fmla="*/ 557784 w 844538"/>
              <a:gd name="csY3" fmla="*/ 747414 h 1515510"/>
              <a:gd name="csX4" fmla="*/ 804672 w 844538"/>
              <a:gd name="csY4" fmla="*/ 555390 h 1515510"/>
              <a:gd name="csX5" fmla="*/ 813816 w 844538"/>
              <a:gd name="csY5" fmla="*/ 281070 h 1515510"/>
              <a:gd name="csX6" fmla="*/ 821169 w 844538"/>
              <a:gd name="csY6" fmla="*/ 115123 h 1515510"/>
              <a:gd name="csX7" fmla="*/ 844377 w 844538"/>
              <a:gd name="csY7" fmla="*/ 0 h 1515510"/>
              <a:gd name="csX0" fmla="*/ 0 w 825592"/>
              <a:gd name="csY0" fmla="*/ 1400387 h 1400387"/>
              <a:gd name="csX1" fmla="*/ 82296 w 825592"/>
              <a:gd name="csY1" fmla="*/ 1144355 h 1400387"/>
              <a:gd name="csX2" fmla="*/ 402336 w 825592"/>
              <a:gd name="csY2" fmla="*/ 751163 h 1400387"/>
              <a:gd name="csX3" fmla="*/ 557784 w 825592"/>
              <a:gd name="csY3" fmla="*/ 632291 h 1400387"/>
              <a:gd name="csX4" fmla="*/ 804672 w 825592"/>
              <a:gd name="csY4" fmla="*/ 440267 h 1400387"/>
              <a:gd name="csX5" fmla="*/ 813816 w 825592"/>
              <a:gd name="csY5" fmla="*/ 165947 h 1400387"/>
              <a:gd name="csX6" fmla="*/ 821169 w 825592"/>
              <a:gd name="csY6" fmla="*/ 0 h 1400387"/>
              <a:gd name="csX0" fmla="*/ 0 w 825592"/>
              <a:gd name="csY0" fmla="*/ 1234440 h 1234440"/>
              <a:gd name="csX1" fmla="*/ 82296 w 825592"/>
              <a:gd name="csY1" fmla="*/ 978408 h 1234440"/>
              <a:gd name="csX2" fmla="*/ 402336 w 825592"/>
              <a:gd name="csY2" fmla="*/ 585216 h 1234440"/>
              <a:gd name="csX3" fmla="*/ 557784 w 825592"/>
              <a:gd name="csY3" fmla="*/ 466344 h 1234440"/>
              <a:gd name="csX4" fmla="*/ 804672 w 825592"/>
              <a:gd name="csY4" fmla="*/ 274320 h 1234440"/>
              <a:gd name="csX5" fmla="*/ 813816 w 825592"/>
              <a:gd name="csY5" fmla="*/ 0 h 1234440"/>
              <a:gd name="csX0" fmla="*/ 0 w 804672"/>
              <a:gd name="csY0" fmla="*/ 960120 h 960120"/>
              <a:gd name="csX1" fmla="*/ 82296 w 804672"/>
              <a:gd name="csY1" fmla="*/ 704088 h 960120"/>
              <a:gd name="csX2" fmla="*/ 402336 w 804672"/>
              <a:gd name="csY2" fmla="*/ 310896 h 960120"/>
              <a:gd name="csX3" fmla="*/ 557784 w 804672"/>
              <a:gd name="csY3" fmla="*/ 192024 h 960120"/>
              <a:gd name="csX4" fmla="*/ 804672 w 804672"/>
              <a:gd name="csY4" fmla="*/ 0 h 960120"/>
            </a:gdLst>
            <a:ahLst/>
            <a:cxnLst>
              <a:cxn ang="0">
                <a:pos x="csX0" y="csY0"/>
              </a:cxn>
              <a:cxn ang="0">
                <a:pos x="csX1" y="csY1"/>
              </a:cxn>
              <a:cxn ang="0">
                <a:pos x="csX2" y="csY2"/>
              </a:cxn>
              <a:cxn ang="0">
                <a:pos x="csX3" y="csY3"/>
              </a:cxn>
              <a:cxn ang="0">
                <a:pos x="csX4" y="csY4"/>
              </a:cxn>
            </a:cxnLst>
            <a:rect l="l" t="t" r="r" b="b"/>
            <a:pathLst>
              <a:path w="804672" h="960120">
                <a:moveTo>
                  <a:pt x="0" y="960120"/>
                </a:moveTo>
                <a:cubicBezTo>
                  <a:pt x="45720" y="847344"/>
                  <a:pt x="15240" y="812292"/>
                  <a:pt x="82296" y="704088"/>
                </a:cubicBezTo>
                <a:cubicBezTo>
                  <a:pt x="149352" y="595884"/>
                  <a:pt x="323088" y="396240"/>
                  <a:pt x="402336" y="310896"/>
                </a:cubicBezTo>
                <a:cubicBezTo>
                  <a:pt x="481584" y="225552"/>
                  <a:pt x="557784" y="192024"/>
                  <a:pt x="557784" y="192024"/>
                </a:cubicBezTo>
                <a:cubicBezTo>
                  <a:pt x="624840" y="140208"/>
                  <a:pt x="762000" y="77724"/>
                  <a:pt x="804672" y="0"/>
                </a:cubicBezTo>
              </a:path>
            </a:pathLst>
          </a:custGeom>
          <a:noFill/>
          <a:ln w="76200">
            <a:solidFill>
              <a:srgbClr val="00B0F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272E71EC-90AE-4C33-7F7D-A310467E4177}"/>
              </a:ext>
            </a:extLst>
          </p:cNvPr>
          <p:cNvSpPr/>
          <p:nvPr/>
        </p:nvSpPr>
        <p:spPr>
          <a:xfrm>
            <a:off x="3476398" y="5042896"/>
            <a:ext cx="1506856" cy="556948"/>
          </a:xfrm>
          <a:custGeom>
            <a:avLst/>
            <a:gdLst>
              <a:gd name="connsiteX0" fmla="*/ 969264 w 969264"/>
              <a:gd name="connsiteY0" fmla="*/ 694944 h 694944"/>
              <a:gd name="connsiteX1" fmla="*/ 475488 w 969264"/>
              <a:gd name="connsiteY1" fmla="*/ 576072 h 694944"/>
              <a:gd name="connsiteX2" fmla="*/ 146304 w 969264"/>
              <a:gd name="connsiteY2" fmla="*/ 283464 h 694944"/>
              <a:gd name="connsiteX3" fmla="*/ 0 w 969264"/>
              <a:gd name="connsiteY3" fmla="*/ 0 h 694944"/>
              <a:gd name="connsiteX0" fmla="*/ 1179576 w 1179576"/>
              <a:gd name="connsiteY0" fmla="*/ 822960 h 822960"/>
              <a:gd name="connsiteX1" fmla="*/ 475488 w 1179576"/>
              <a:gd name="connsiteY1" fmla="*/ 576072 h 822960"/>
              <a:gd name="connsiteX2" fmla="*/ 146304 w 1179576"/>
              <a:gd name="connsiteY2" fmla="*/ 283464 h 822960"/>
              <a:gd name="connsiteX3" fmla="*/ 0 w 1179576"/>
              <a:gd name="connsiteY3" fmla="*/ 0 h 822960"/>
              <a:gd name="connsiteX0" fmla="*/ 1179576 w 1179576"/>
              <a:gd name="connsiteY0" fmla="*/ 822960 h 822960"/>
              <a:gd name="connsiteX1" fmla="*/ 548640 w 1179576"/>
              <a:gd name="connsiteY1" fmla="*/ 576072 h 822960"/>
              <a:gd name="connsiteX2" fmla="*/ 146304 w 1179576"/>
              <a:gd name="connsiteY2" fmla="*/ 283464 h 822960"/>
              <a:gd name="connsiteX3" fmla="*/ 0 w 1179576"/>
              <a:gd name="connsiteY3" fmla="*/ 0 h 822960"/>
              <a:gd name="connsiteX0" fmla="*/ 1179576 w 1179576"/>
              <a:gd name="connsiteY0" fmla="*/ 822960 h 822960"/>
              <a:gd name="connsiteX1" fmla="*/ 548640 w 1179576"/>
              <a:gd name="connsiteY1" fmla="*/ 576072 h 822960"/>
              <a:gd name="connsiteX2" fmla="*/ 301752 w 1179576"/>
              <a:gd name="connsiteY2" fmla="*/ 347472 h 822960"/>
              <a:gd name="connsiteX3" fmla="*/ 0 w 1179576"/>
              <a:gd name="connsiteY3" fmla="*/ 0 h 822960"/>
              <a:gd name="connsiteX0" fmla="*/ 1216152 w 1216152"/>
              <a:gd name="connsiteY0" fmla="*/ 658368 h 658368"/>
              <a:gd name="connsiteX1" fmla="*/ 585216 w 1216152"/>
              <a:gd name="connsiteY1" fmla="*/ 411480 h 658368"/>
              <a:gd name="connsiteX2" fmla="*/ 338328 w 1216152"/>
              <a:gd name="connsiteY2" fmla="*/ 182880 h 658368"/>
              <a:gd name="connsiteX3" fmla="*/ 0 w 1216152"/>
              <a:gd name="connsiteY3" fmla="*/ 0 h 658368"/>
              <a:gd name="csX0" fmla="*/ 883320 w 883320"/>
              <a:gd name="csY0" fmla="*/ 482685 h 722435"/>
              <a:gd name="csX1" fmla="*/ 252384 w 883320"/>
              <a:gd name="csY1" fmla="*/ 235797 h 722435"/>
              <a:gd name="csX2" fmla="*/ 5496 w 883320"/>
              <a:gd name="csY2" fmla="*/ 7197 h 722435"/>
              <a:gd name="csX3" fmla="*/ 697314 w 883320"/>
              <a:gd name="csY3" fmla="*/ 715567 h 722435"/>
              <a:gd name="csX0" fmla="*/ 734020 w 734020"/>
              <a:gd name="csY0" fmla="*/ 250110 h 492923"/>
              <a:gd name="csX1" fmla="*/ 103084 w 734020"/>
              <a:gd name="csY1" fmla="*/ 3222 h 492923"/>
              <a:gd name="csX2" fmla="*/ 6667 w 734020"/>
              <a:gd name="csY2" fmla="*/ 69776 h 492923"/>
              <a:gd name="csX3" fmla="*/ 548014 w 734020"/>
              <a:gd name="csY3" fmla="*/ 482992 h 492923"/>
              <a:gd name="csX0" fmla="*/ 730729 w 1234034"/>
              <a:gd name="csY0" fmla="*/ 250110 h 379287"/>
              <a:gd name="csX1" fmla="*/ 99793 w 1234034"/>
              <a:gd name="csY1" fmla="*/ 3222 h 379287"/>
              <a:gd name="csX2" fmla="*/ 3376 w 1234034"/>
              <a:gd name="csY2" fmla="*/ 69776 h 379287"/>
              <a:gd name="csX3" fmla="*/ 1233417 w 1234034"/>
              <a:gd name="csY3" fmla="*/ 367246 h 379287"/>
              <a:gd name="csX0" fmla="*/ 783630 w 1286318"/>
              <a:gd name="csY0" fmla="*/ 256161 h 373297"/>
              <a:gd name="csX1" fmla="*/ 152694 w 1286318"/>
              <a:gd name="csY1" fmla="*/ 9273 h 373297"/>
              <a:gd name="csX2" fmla="*/ 56277 w 1286318"/>
              <a:gd name="csY2" fmla="*/ 75827 h 373297"/>
              <a:gd name="csX3" fmla="*/ 885833 w 1286318"/>
              <a:gd name="csY3" fmla="*/ 297713 h 373297"/>
              <a:gd name="csX4" fmla="*/ 1286318 w 1286318"/>
              <a:gd name="csY4" fmla="*/ 373297 h 373297"/>
              <a:gd name="csX0" fmla="*/ 783630 w 1286318"/>
              <a:gd name="csY0" fmla="*/ 256161 h 464466"/>
              <a:gd name="csX1" fmla="*/ 152694 w 1286318"/>
              <a:gd name="csY1" fmla="*/ 9273 h 464466"/>
              <a:gd name="csX2" fmla="*/ 56277 w 1286318"/>
              <a:gd name="csY2" fmla="*/ 75827 h 464466"/>
              <a:gd name="csX3" fmla="*/ 845322 w 1286318"/>
              <a:gd name="csY3" fmla="*/ 453971 h 464466"/>
              <a:gd name="csX4" fmla="*/ 1286318 w 1286318"/>
              <a:gd name="csY4" fmla="*/ 373297 h 464466"/>
              <a:gd name="csX0" fmla="*/ 702417 w 1205105"/>
              <a:gd name="csY0" fmla="*/ 251483 h 459788"/>
              <a:gd name="csX1" fmla="*/ 71481 w 1205105"/>
              <a:gd name="csY1" fmla="*/ 4595 h 459788"/>
              <a:gd name="csX2" fmla="*/ 96598 w 1205105"/>
              <a:gd name="csY2" fmla="*/ 105873 h 459788"/>
              <a:gd name="csX3" fmla="*/ 764109 w 1205105"/>
              <a:gd name="csY3" fmla="*/ 449293 h 459788"/>
              <a:gd name="csX4" fmla="*/ 1205105 w 1205105"/>
              <a:gd name="csY4" fmla="*/ 368619 h 459788"/>
              <a:gd name="csX0" fmla="*/ 764153 w 1208968"/>
              <a:gd name="csY0" fmla="*/ 215142 h 458171"/>
              <a:gd name="csX1" fmla="*/ 75344 w 1208968"/>
              <a:gd name="csY1" fmla="*/ 2978 h 458171"/>
              <a:gd name="csX2" fmla="*/ 100461 w 1208968"/>
              <a:gd name="csY2" fmla="*/ 104256 h 458171"/>
              <a:gd name="csX3" fmla="*/ 767972 w 1208968"/>
              <a:gd name="csY3" fmla="*/ 447676 h 458171"/>
              <a:gd name="csX4" fmla="*/ 1208968 w 1208968"/>
              <a:gd name="csY4" fmla="*/ 367002 h 458171"/>
              <a:gd name="csX0" fmla="*/ 764153 w 1504122"/>
              <a:gd name="csY0" fmla="*/ 215142 h 466095"/>
              <a:gd name="csX1" fmla="*/ 75344 w 1504122"/>
              <a:gd name="csY1" fmla="*/ 2978 h 466095"/>
              <a:gd name="csX2" fmla="*/ 100461 w 1504122"/>
              <a:gd name="csY2" fmla="*/ 104256 h 466095"/>
              <a:gd name="csX3" fmla="*/ 767972 w 1504122"/>
              <a:gd name="csY3" fmla="*/ 447676 h 466095"/>
              <a:gd name="csX4" fmla="*/ 1504122 w 1504122"/>
              <a:gd name="csY4" fmla="*/ 442237 h 466095"/>
              <a:gd name="csX0" fmla="*/ 764153 w 1504122"/>
              <a:gd name="csY0" fmla="*/ 215142 h 555332"/>
              <a:gd name="csX1" fmla="*/ 75344 w 1504122"/>
              <a:gd name="csY1" fmla="*/ 2978 h 555332"/>
              <a:gd name="csX2" fmla="*/ 100461 w 1504122"/>
              <a:gd name="csY2" fmla="*/ 104256 h 555332"/>
              <a:gd name="csX3" fmla="*/ 1080489 w 1504122"/>
              <a:gd name="csY3" fmla="*/ 546061 h 555332"/>
              <a:gd name="csX4" fmla="*/ 1504122 w 1504122"/>
              <a:gd name="csY4" fmla="*/ 442237 h 555332"/>
              <a:gd name="csX0" fmla="*/ 807399 w 1506856"/>
              <a:gd name="csY0" fmla="*/ 251482 h 556948"/>
              <a:gd name="csX1" fmla="*/ 78078 w 1506856"/>
              <a:gd name="csY1" fmla="*/ 4594 h 556948"/>
              <a:gd name="csX2" fmla="*/ 103195 w 1506856"/>
              <a:gd name="csY2" fmla="*/ 105872 h 556948"/>
              <a:gd name="csX3" fmla="*/ 1083223 w 1506856"/>
              <a:gd name="csY3" fmla="*/ 547677 h 556948"/>
              <a:gd name="csX4" fmla="*/ 1506856 w 1506856"/>
              <a:gd name="csY4" fmla="*/ 443853 h 556948"/>
            </a:gdLst>
            <a:ahLst/>
            <a:cxnLst>
              <a:cxn ang="0">
                <a:pos x="csX0" y="csY0"/>
              </a:cxn>
              <a:cxn ang="0">
                <a:pos x="csX1" y="csY1"/>
              </a:cxn>
              <a:cxn ang="0">
                <a:pos x="csX2" y="csY2"/>
              </a:cxn>
              <a:cxn ang="0">
                <a:pos x="csX3" y="csY3"/>
              </a:cxn>
              <a:cxn ang="0">
                <a:pos x="csX4" y="csY4"/>
              </a:cxn>
            </a:cxnLst>
            <a:rect l="l" t="t" r="r" b="b"/>
            <a:pathLst>
              <a:path w="1506856" h="556948">
                <a:moveTo>
                  <a:pt x="807399" y="251482"/>
                </a:moveTo>
                <a:cubicBezTo>
                  <a:pt x="629091" y="226336"/>
                  <a:pt x="195445" y="28862"/>
                  <a:pt x="78078" y="4594"/>
                </a:cubicBezTo>
                <a:cubicBezTo>
                  <a:pt x="-39289" y="-19674"/>
                  <a:pt x="-18995" y="57799"/>
                  <a:pt x="103195" y="105872"/>
                </a:cubicBezTo>
                <a:cubicBezTo>
                  <a:pt x="225385" y="153945"/>
                  <a:pt x="878216" y="498099"/>
                  <a:pt x="1083223" y="547677"/>
                </a:cubicBezTo>
                <a:cubicBezTo>
                  <a:pt x="1288230" y="597255"/>
                  <a:pt x="1440109" y="431256"/>
                  <a:pt x="1506856" y="443853"/>
                </a:cubicBezTo>
              </a:path>
            </a:pathLst>
          </a:custGeom>
          <a:noFill/>
          <a:ln w="571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4013D3FC-339D-83FF-7333-9B02FA4A7AD1}"/>
              </a:ext>
            </a:extLst>
          </p:cNvPr>
          <p:cNvSpPr/>
          <p:nvPr/>
        </p:nvSpPr>
        <p:spPr>
          <a:xfrm>
            <a:off x="3307588" y="1782492"/>
            <a:ext cx="2633472" cy="1555068"/>
          </a:xfrm>
          <a:custGeom>
            <a:avLst/>
            <a:gdLst>
              <a:gd name="connsiteX0" fmla="*/ 0 w 2468880"/>
              <a:gd name="connsiteY0" fmla="*/ 768684 h 1555068"/>
              <a:gd name="connsiteX1" fmla="*/ 256032 w 2468880"/>
              <a:gd name="connsiteY1" fmla="*/ 540084 h 1555068"/>
              <a:gd name="connsiteX2" fmla="*/ 448056 w 2468880"/>
              <a:gd name="connsiteY2" fmla="*/ 338916 h 1555068"/>
              <a:gd name="connsiteX3" fmla="*/ 612648 w 2468880"/>
              <a:gd name="connsiteY3" fmla="*/ 183468 h 1555068"/>
              <a:gd name="connsiteX4" fmla="*/ 923544 w 2468880"/>
              <a:gd name="connsiteY4" fmla="*/ 588 h 1555068"/>
              <a:gd name="connsiteX5" fmla="*/ 1207008 w 2468880"/>
              <a:gd name="connsiteY5" fmla="*/ 247476 h 1555068"/>
              <a:gd name="connsiteX6" fmla="*/ 1325880 w 2468880"/>
              <a:gd name="connsiteY6" fmla="*/ 594948 h 1555068"/>
              <a:gd name="connsiteX7" fmla="*/ 1444752 w 2468880"/>
              <a:gd name="connsiteY7" fmla="*/ 850980 h 1555068"/>
              <a:gd name="connsiteX8" fmla="*/ 1280160 w 2468880"/>
              <a:gd name="connsiteY8" fmla="*/ 750396 h 1555068"/>
              <a:gd name="connsiteX9" fmla="*/ 1097280 w 2468880"/>
              <a:gd name="connsiteY9" fmla="*/ 741252 h 1555068"/>
              <a:gd name="connsiteX10" fmla="*/ 1271016 w 2468880"/>
              <a:gd name="connsiteY10" fmla="*/ 1107012 h 1555068"/>
              <a:gd name="connsiteX11" fmla="*/ 1783080 w 2468880"/>
              <a:gd name="connsiteY11" fmla="*/ 1353900 h 1555068"/>
              <a:gd name="connsiteX12" fmla="*/ 2221992 w 2468880"/>
              <a:gd name="connsiteY12" fmla="*/ 1427052 h 1555068"/>
              <a:gd name="connsiteX13" fmla="*/ 2468880 w 2468880"/>
              <a:gd name="connsiteY13" fmla="*/ 1555068 h 1555068"/>
              <a:gd name="connsiteX0" fmla="*/ 0 w 2468880"/>
              <a:gd name="connsiteY0" fmla="*/ 768684 h 1555068"/>
              <a:gd name="connsiteX1" fmla="*/ 329184 w 2468880"/>
              <a:gd name="connsiteY1" fmla="*/ 594948 h 1555068"/>
              <a:gd name="connsiteX2" fmla="*/ 448056 w 2468880"/>
              <a:gd name="connsiteY2" fmla="*/ 338916 h 1555068"/>
              <a:gd name="connsiteX3" fmla="*/ 612648 w 2468880"/>
              <a:gd name="connsiteY3" fmla="*/ 183468 h 1555068"/>
              <a:gd name="connsiteX4" fmla="*/ 923544 w 2468880"/>
              <a:gd name="connsiteY4" fmla="*/ 588 h 1555068"/>
              <a:gd name="connsiteX5" fmla="*/ 1207008 w 2468880"/>
              <a:gd name="connsiteY5" fmla="*/ 247476 h 1555068"/>
              <a:gd name="connsiteX6" fmla="*/ 1325880 w 2468880"/>
              <a:gd name="connsiteY6" fmla="*/ 594948 h 1555068"/>
              <a:gd name="connsiteX7" fmla="*/ 1444752 w 2468880"/>
              <a:gd name="connsiteY7" fmla="*/ 850980 h 1555068"/>
              <a:gd name="connsiteX8" fmla="*/ 1280160 w 2468880"/>
              <a:gd name="connsiteY8" fmla="*/ 750396 h 1555068"/>
              <a:gd name="connsiteX9" fmla="*/ 1097280 w 2468880"/>
              <a:gd name="connsiteY9" fmla="*/ 741252 h 1555068"/>
              <a:gd name="connsiteX10" fmla="*/ 1271016 w 2468880"/>
              <a:gd name="connsiteY10" fmla="*/ 1107012 h 1555068"/>
              <a:gd name="connsiteX11" fmla="*/ 1783080 w 2468880"/>
              <a:gd name="connsiteY11" fmla="*/ 1353900 h 1555068"/>
              <a:gd name="connsiteX12" fmla="*/ 2221992 w 2468880"/>
              <a:gd name="connsiteY12" fmla="*/ 1427052 h 1555068"/>
              <a:gd name="connsiteX13" fmla="*/ 2468880 w 2468880"/>
              <a:gd name="connsiteY13" fmla="*/ 1555068 h 1555068"/>
              <a:gd name="connsiteX0" fmla="*/ 0 w 2468880"/>
              <a:gd name="connsiteY0" fmla="*/ 768684 h 1555068"/>
              <a:gd name="connsiteX1" fmla="*/ 420624 w 2468880"/>
              <a:gd name="connsiteY1" fmla="*/ 567516 h 1555068"/>
              <a:gd name="connsiteX2" fmla="*/ 448056 w 2468880"/>
              <a:gd name="connsiteY2" fmla="*/ 338916 h 1555068"/>
              <a:gd name="connsiteX3" fmla="*/ 612648 w 2468880"/>
              <a:gd name="connsiteY3" fmla="*/ 183468 h 1555068"/>
              <a:gd name="connsiteX4" fmla="*/ 923544 w 2468880"/>
              <a:gd name="connsiteY4" fmla="*/ 588 h 1555068"/>
              <a:gd name="connsiteX5" fmla="*/ 1207008 w 2468880"/>
              <a:gd name="connsiteY5" fmla="*/ 247476 h 1555068"/>
              <a:gd name="connsiteX6" fmla="*/ 1325880 w 2468880"/>
              <a:gd name="connsiteY6" fmla="*/ 594948 h 1555068"/>
              <a:gd name="connsiteX7" fmla="*/ 1444752 w 2468880"/>
              <a:gd name="connsiteY7" fmla="*/ 850980 h 1555068"/>
              <a:gd name="connsiteX8" fmla="*/ 1280160 w 2468880"/>
              <a:gd name="connsiteY8" fmla="*/ 750396 h 1555068"/>
              <a:gd name="connsiteX9" fmla="*/ 1097280 w 2468880"/>
              <a:gd name="connsiteY9" fmla="*/ 741252 h 1555068"/>
              <a:gd name="connsiteX10" fmla="*/ 1271016 w 2468880"/>
              <a:gd name="connsiteY10" fmla="*/ 1107012 h 1555068"/>
              <a:gd name="connsiteX11" fmla="*/ 1783080 w 2468880"/>
              <a:gd name="connsiteY11" fmla="*/ 1353900 h 1555068"/>
              <a:gd name="connsiteX12" fmla="*/ 2221992 w 2468880"/>
              <a:gd name="connsiteY12" fmla="*/ 1427052 h 1555068"/>
              <a:gd name="connsiteX13" fmla="*/ 2468880 w 2468880"/>
              <a:gd name="connsiteY13" fmla="*/ 1555068 h 1555068"/>
              <a:gd name="connsiteX0" fmla="*/ 0 w 2633472"/>
              <a:gd name="connsiteY0" fmla="*/ 997284 h 1555068"/>
              <a:gd name="connsiteX1" fmla="*/ 585216 w 2633472"/>
              <a:gd name="connsiteY1" fmla="*/ 567516 h 1555068"/>
              <a:gd name="connsiteX2" fmla="*/ 612648 w 2633472"/>
              <a:gd name="connsiteY2" fmla="*/ 338916 h 1555068"/>
              <a:gd name="connsiteX3" fmla="*/ 777240 w 2633472"/>
              <a:gd name="connsiteY3" fmla="*/ 183468 h 1555068"/>
              <a:gd name="connsiteX4" fmla="*/ 1088136 w 2633472"/>
              <a:gd name="connsiteY4" fmla="*/ 588 h 1555068"/>
              <a:gd name="connsiteX5" fmla="*/ 1371600 w 2633472"/>
              <a:gd name="connsiteY5" fmla="*/ 247476 h 1555068"/>
              <a:gd name="connsiteX6" fmla="*/ 1490472 w 2633472"/>
              <a:gd name="connsiteY6" fmla="*/ 594948 h 1555068"/>
              <a:gd name="connsiteX7" fmla="*/ 1609344 w 2633472"/>
              <a:gd name="connsiteY7" fmla="*/ 850980 h 1555068"/>
              <a:gd name="connsiteX8" fmla="*/ 1444752 w 2633472"/>
              <a:gd name="connsiteY8" fmla="*/ 750396 h 1555068"/>
              <a:gd name="connsiteX9" fmla="*/ 1261872 w 2633472"/>
              <a:gd name="connsiteY9" fmla="*/ 741252 h 1555068"/>
              <a:gd name="connsiteX10" fmla="*/ 1435608 w 2633472"/>
              <a:gd name="connsiteY10" fmla="*/ 1107012 h 1555068"/>
              <a:gd name="connsiteX11" fmla="*/ 1947672 w 2633472"/>
              <a:gd name="connsiteY11" fmla="*/ 1353900 h 1555068"/>
              <a:gd name="connsiteX12" fmla="*/ 2386584 w 2633472"/>
              <a:gd name="connsiteY12" fmla="*/ 1427052 h 1555068"/>
              <a:gd name="connsiteX13" fmla="*/ 2633472 w 2633472"/>
              <a:gd name="connsiteY13" fmla="*/ 1555068 h 1555068"/>
              <a:gd name="connsiteX0" fmla="*/ 0 w 2633472"/>
              <a:gd name="connsiteY0" fmla="*/ 997284 h 1555068"/>
              <a:gd name="connsiteX1" fmla="*/ 301752 w 2633472"/>
              <a:gd name="connsiteY1" fmla="*/ 768684 h 1555068"/>
              <a:gd name="connsiteX2" fmla="*/ 585216 w 2633472"/>
              <a:gd name="connsiteY2" fmla="*/ 567516 h 1555068"/>
              <a:gd name="connsiteX3" fmla="*/ 612648 w 2633472"/>
              <a:gd name="connsiteY3" fmla="*/ 338916 h 1555068"/>
              <a:gd name="connsiteX4" fmla="*/ 777240 w 2633472"/>
              <a:gd name="connsiteY4" fmla="*/ 183468 h 1555068"/>
              <a:gd name="connsiteX5" fmla="*/ 1088136 w 2633472"/>
              <a:gd name="connsiteY5" fmla="*/ 588 h 1555068"/>
              <a:gd name="connsiteX6" fmla="*/ 1371600 w 2633472"/>
              <a:gd name="connsiteY6" fmla="*/ 247476 h 1555068"/>
              <a:gd name="connsiteX7" fmla="*/ 1490472 w 2633472"/>
              <a:gd name="connsiteY7" fmla="*/ 594948 h 1555068"/>
              <a:gd name="connsiteX8" fmla="*/ 1609344 w 2633472"/>
              <a:gd name="connsiteY8" fmla="*/ 850980 h 1555068"/>
              <a:gd name="connsiteX9" fmla="*/ 1444752 w 2633472"/>
              <a:gd name="connsiteY9" fmla="*/ 750396 h 1555068"/>
              <a:gd name="connsiteX10" fmla="*/ 1261872 w 2633472"/>
              <a:gd name="connsiteY10" fmla="*/ 741252 h 1555068"/>
              <a:gd name="connsiteX11" fmla="*/ 1435608 w 2633472"/>
              <a:gd name="connsiteY11" fmla="*/ 1107012 h 1555068"/>
              <a:gd name="connsiteX12" fmla="*/ 1947672 w 2633472"/>
              <a:gd name="connsiteY12" fmla="*/ 1353900 h 1555068"/>
              <a:gd name="connsiteX13" fmla="*/ 2386584 w 2633472"/>
              <a:gd name="connsiteY13" fmla="*/ 1427052 h 1555068"/>
              <a:gd name="connsiteX14" fmla="*/ 2633472 w 2633472"/>
              <a:gd name="connsiteY14" fmla="*/ 1555068 h 1555068"/>
              <a:gd name="connsiteX0" fmla="*/ 0 w 2633472"/>
              <a:gd name="connsiteY0" fmla="*/ 997284 h 1555068"/>
              <a:gd name="connsiteX1" fmla="*/ 448056 w 2633472"/>
              <a:gd name="connsiteY1" fmla="*/ 860124 h 1555068"/>
              <a:gd name="connsiteX2" fmla="*/ 585216 w 2633472"/>
              <a:gd name="connsiteY2" fmla="*/ 567516 h 1555068"/>
              <a:gd name="connsiteX3" fmla="*/ 612648 w 2633472"/>
              <a:gd name="connsiteY3" fmla="*/ 338916 h 1555068"/>
              <a:gd name="connsiteX4" fmla="*/ 777240 w 2633472"/>
              <a:gd name="connsiteY4" fmla="*/ 183468 h 1555068"/>
              <a:gd name="connsiteX5" fmla="*/ 1088136 w 2633472"/>
              <a:gd name="connsiteY5" fmla="*/ 588 h 1555068"/>
              <a:gd name="connsiteX6" fmla="*/ 1371600 w 2633472"/>
              <a:gd name="connsiteY6" fmla="*/ 247476 h 1555068"/>
              <a:gd name="connsiteX7" fmla="*/ 1490472 w 2633472"/>
              <a:gd name="connsiteY7" fmla="*/ 594948 h 1555068"/>
              <a:gd name="connsiteX8" fmla="*/ 1609344 w 2633472"/>
              <a:gd name="connsiteY8" fmla="*/ 850980 h 1555068"/>
              <a:gd name="connsiteX9" fmla="*/ 1444752 w 2633472"/>
              <a:gd name="connsiteY9" fmla="*/ 750396 h 1555068"/>
              <a:gd name="connsiteX10" fmla="*/ 1261872 w 2633472"/>
              <a:gd name="connsiteY10" fmla="*/ 741252 h 1555068"/>
              <a:gd name="connsiteX11" fmla="*/ 1435608 w 2633472"/>
              <a:gd name="connsiteY11" fmla="*/ 1107012 h 1555068"/>
              <a:gd name="connsiteX12" fmla="*/ 1947672 w 2633472"/>
              <a:gd name="connsiteY12" fmla="*/ 1353900 h 1555068"/>
              <a:gd name="connsiteX13" fmla="*/ 2386584 w 2633472"/>
              <a:gd name="connsiteY13" fmla="*/ 1427052 h 1555068"/>
              <a:gd name="connsiteX14" fmla="*/ 2633472 w 2633472"/>
              <a:gd name="connsiteY14" fmla="*/ 1555068 h 155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3472" h="1555068">
                <a:moveTo>
                  <a:pt x="0" y="997284"/>
                </a:moveTo>
                <a:cubicBezTo>
                  <a:pt x="50292" y="959184"/>
                  <a:pt x="350520" y="931752"/>
                  <a:pt x="448056" y="860124"/>
                </a:cubicBezTo>
                <a:cubicBezTo>
                  <a:pt x="545592" y="788496"/>
                  <a:pt x="557784" y="654384"/>
                  <a:pt x="585216" y="567516"/>
                </a:cubicBezTo>
                <a:cubicBezTo>
                  <a:pt x="612648" y="480648"/>
                  <a:pt x="580644" y="402924"/>
                  <a:pt x="612648" y="338916"/>
                </a:cubicBezTo>
                <a:cubicBezTo>
                  <a:pt x="644652" y="274908"/>
                  <a:pt x="697992" y="239856"/>
                  <a:pt x="777240" y="183468"/>
                </a:cubicBezTo>
                <a:cubicBezTo>
                  <a:pt x="856488" y="127080"/>
                  <a:pt x="989076" y="-10080"/>
                  <a:pt x="1088136" y="588"/>
                </a:cubicBezTo>
                <a:cubicBezTo>
                  <a:pt x="1187196" y="11256"/>
                  <a:pt x="1304544" y="148416"/>
                  <a:pt x="1371600" y="247476"/>
                </a:cubicBezTo>
                <a:cubicBezTo>
                  <a:pt x="1438656" y="346536"/>
                  <a:pt x="1450848" y="494364"/>
                  <a:pt x="1490472" y="594948"/>
                </a:cubicBezTo>
                <a:cubicBezTo>
                  <a:pt x="1530096" y="695532"/>
                  <a:pt x="1616964" y="825072"/>
                  <a:pt x="1609344" y="850980"/>
                </a:cubicBezTo>
                <a:cubicBezTo>
                  <a:pt x="1601724" y="876888"/>
                  <a:pt x="1502664" y="768684"/>
                  <a:pt x="1444752" y="750396"/>
                </a:cubicBezTo>
                <a:cubicBezTo>
                  <a:pt x="1386840" y="732108"/>
                  <a:pt x="1263396" y="681816"/>
                  <a:pt x="1261872" y="741252"/>
                </a:cubicBezTo>
                <a:cubicBezTo>
                  <a:pt x="1260348" y="800688"/>
                  <a:pt x="1321308" y="1004904"/>
                  <a:pt x="1435608" y="1107012"/>
                </a:cubicBezTo>
                <a:cubicBezTo>
                  <a:pt x="1549908" y="1209120"/>
                  <a:pt x="1789176" y="1300560"/>
                  <a:pt x="1947672" y="1353900"/>
                </a:cubicBezTo>
                <a:cubicBezTo>
                  <a:pt x="2106168" y="1407240"/>
                  <a:pt x="2272284" y="1393524"/>
                  <a:pt x="2386584" y="1427052"/>
                </a:cubicBezTo>
                <a:cubicBezTo>
                  <a:pt x="2500884" y="1460580"/>
                  <a:pt x="2567178" y="1507824"/>
                  <a:pt x="2633472" y="1555068"/>
                </a:cubicBez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reeform: Shape 8">
            <a:extLst>
              <a:ext uri="{FF2B5EF4-FFF2-40B4-BE49-F238E27FC236}">
                <a16:creationId xmlns:a16="http://schemas.microsoft.com/office/drawing/2014/main" id="{1D84CE91-01B2-AA0B-4316-AFE519019F3E}"/>
              </a:ext>
            </a:extLst>
          </p:cNvPr>
          <p:cNvSpPr/>
          <p:nvPr/>
        </p:nvSpPr>
        <p:spPr>
          <a:xfrm>
            <a:off x="3158538" y="1362654"/>
            <a:ext cx="323866" cy="1385182"/>
          </a:xfrm>
          <a:custGeom>
            <a:avLst/>
            <a:gdLst>
              <a:gd name="connsiteX0" fmla="*/ 731520 w 731520"/>
              <a:gd name="connsiteY0" fmla="*/ 0 h 1353312"/>
              <a:gd name="connsiteX1" fmla="*/ 502920 w 731520"/>
              <a:gd name="connsiteY1" fmla="*/ 411480 h 1353312"/>
              <a:gd name="connsiteX2" fmla="*/ 466344 w 731520"/>
              <a:gd name="connsiteY2" fmla="*/ 713232 h 1353312"/>
              <a:gd name="connsiteX3" fmla="*/ 246888 w 731520"/>
              <a:gd name="connsiteY3" fmla="*/ 1106424 h 1353312"/>
              <a:gd name="connsiteX4" fmla="*/ 91440 w 731520"/>
              <a:gd name="connsiteY4" fmla="*/ 1298448 h 1353312"/>
              <a:gd name="connsiteX5" fmla="*/ 0 w 731520"/>
              <a:gd name="connsiteY5" fmla="*/ 1353312 h 1353312"/>
              <a:gd name="connsiteX0" fmla="*/ 731520 w 731520"/>
              <a:gd name="connsiteY0" fmla="*/ 0 h 1353312"/>
              <a:gd name="connsiteX1" fmla="*/ 502920 w 731520"/>
              <a:gd name="connsiteY1" fmla="*/ 411480 h 1353312"/>
              <a:gd name="connsiteX2" fmla="*/ 256032 w 731520"/>
              <a:gd name="connsiteY2" fmla="*/ 704088 h 1353312"/>
              <a:gd name="connsiteX3" fmla="*/ 246888 w 731520"/>
              <a:gd name="connsiteY3" fmla="*/ 1106424 h 1353312"/>
              <a:gd name="connsiteX4" fmla="*/ 91440 w 731520"/>
              <a:gd name="connsiteY4" fmla="*/ 1298448 h 1353312"/>
              <a:gd name="connsiteX5" fmla="*/ 0 w 731520"/>
              <a:gd name="connsiteY5" fmla="*/ 1353312 h 1353312"/>
              <a:gd name="connsiteX0" fmla="*/ 731520 w 731520"/>
              <a:gd name="connsiteY0" fmla="*/ 0 h 1353312"/>
              <a:gd name="connsiteX1" fmla="*/ 438912 w 731520"/>
              <a:gd name="connsiteY1" fmla="*/ 365760 h 1353312"/>
              <a:gd name="connsiteX2" fmla="*/ 256032 w 731520"/>
              <a:gd name="connsiteY2" fmla="*/ 704088 h 1353312"/>
              <a:gd name="connsiteX3" fmla="*/ 246888 w 731520"/>
              <a:gd name="connsiteY3" fmla="*/ 1106424 h 1353312"/>
              <a:gd name="connsiteX4" fmla="*/ 91440 w 731520"/>
              <a:gd name="connsiteY4" fmla="*/ 1298448 h 1353312"/>
              <a:gd name="connsiteX5" fmla="*/ 0 w 731520"/>
              <a:gd name="connsiteY5" fmla="*/ 1353312 h 1353312"/>
              <a:gd name="connsiteX0" fmla="*/ 512064 w 512064"/>
              <a:gd name="connsiteY0" fmla="*/ 0 h 1417320"/>
              <a:gd name="connsiteX1" fmla="*/ 438912 w 512064"/>
              <a:gd name="connsiteY1" fmla="*/ 429768 h 1417320"/>
              <a:gd name="connsiteX2" fmla="*/ 256032 w 512064"/>
              <a:gd name="connsiteY2" fmla="*/ 768096 h 1417320"/>
              <a:gd name="connsiteX3" fmla="*/ 246888 w 512064"/>
              <a:gd name="connsiteY3" fmla="*/ 1170432 h 1417320"/>
              <a:gd name="connsiteX4" fmla="*/ 91440 w 512064"/>
              <a:gd name="connsiteY4" fmla="*/ 1362456 h 1417320"/>
              <a:gd name="connsiteX5" fmla="*/ 0 w 512064"/>
              <a:gd name="connsiteY5" fmla="*/ 1417320 h 1417320"/>
              <a:gd name="connsiteX0" fmla="*/ 512064 w 512064"/>
              <a:gd name="connsiteY0" fmla="*/ 0 h 1417320"/>
              <a:gd name="connsiteX1" fmla="*/ 438912 w 512064"/>
              <a:gd name="connsiteY1" fmla="*/ 429768 h 1417320"/>
              <a:gd name="connsiteX2" fmla="*/ 256032 w 512064"/>
              <a:gd name="connsiteY2" fmla="*/ 768096 h 1417320"/>
              <a:gd name="connsiteX3" fmla="*/ 237744 w 512064"/>
              <a:gd name="connsiteY3" fmla="*/ 1124712 h 1417320"/>
              <a:gd name="connsiteX4" fmla="*/ 91440 w 512064"/>
              <a:gd name="connsiteY4" fmla="*/ 1362456 h 1417320"/>
              <a:gd name="connsiteX5" fmla="*/ 0 w 512064"/>
              <a:gd name="connsiteY5" fmla="*/ 1417320 h 1417320"/>
              <a:gd name="connsiteX0" fmla="*/ 512064 w 512064"/>
              <a:gd name="connsiteY0" fmla="*/ 0 h 1417320"/>
              <a:gd name="connsiteX1" fmla="*/ 438912 w 512064"/>
              <a:gd name="connsiteY1" fmla="*/ 429768 h 1417320"/>
              <a:gd name="connsiteX2" fmla="*/ 256032 w 512064"/>
              <a:gd name="connsiteY2" fmla="*/ 768096 h 1417320"/>
              <a:gd name="connsiteX3" fmla="*/ 237744 w 512064"/>
              <a:gd name="connsiteY3" fmla="*/ 1124712 h 1417320"/>
              <a:gd name="connsiteX4" fmla="*/ 192024 w 512064"/>
              <a:gd name="connsiteY4" fmla="*/ 1271016 h 1417320"/>
              <a:gd name="connsiteX5" fmla="*/ 0 w 512064"/>
              <a:gd name="connsiteY5" fmla="*/ 1417320 h 1417320"/>
              <a:gd name="connsiteX0" fmla="*/ 512064 w 512064"/>
              <a:gd name="connsiteY0" fmla="*/ 0 h 1417320"/>
              <a:gd name="connsiteX1" fmla="*/ 438912 w 512064"/>
              <a:gd name="connsiteY1" fmla="*/ 429768 h 1417320"/>
              <a:gd name="connsiteX2" fmla="*/ 256032 w 512064"/>
              <a:gd name="connsiteY2" fmla="*/ 768096 h 1417320"/>
              <a:gd name="connsiteX3" fmla="*/ 237744 w 512064"/>
              <a:gd name="connsiteY3" fmla="*/ 1124712 h 1417320"/>
              <a:gd name="connsiteX4" fmla="*/ 0 w 512064"/>
              <a:gd name="connsiteY4" fmla="*/ 1417320 h 1417320"/>
              <a:gd name="connsiteX0" fmla="*/ 274320 w 274320"/>
              <a:gd name="connsiteY0" fmla="*/ 0 h 1124712"/>
              <a:gd name="connsiteX1" fmla="*/ 201168 w 274320"/>
              <a:gd name="connsiteY1" fmla="*/ 429768 h 1124712"/>
              <a:gd name="connsiteX2" fmla="*/ 18288 w 274320"/>
              <a:gd name="connsiteY2" fmla="*/ 768096 h 1124712"/>
              <a:gd name="connsiteX3" fmla="*/ 0 w 274320"/>
              <a:gd name="connsiteY3" fmla="*/ 1124712 h 1124712"/>
              <a:gd name="connsiteX0" fmla="*/ 481054 w 481054"/>
              <a:gd name="connsiteY0" fmla="*/ 0 h 1514326"/>
              <a:gd name="connsiteX1" fmla="*/ 407902 w 481054"/>
              <a:gd name="connsiteY1" fmla="*/ 429768 h 1514326"/>
              <a:gd name="connsiteX2" fmla="*/ 225022 w 481054"/>
              <a:gd name="connsiteY2" fmla="*/ 768096 h 1514326"/>
              <a:gd name="connsiteX3" fmla="*/ 0 w 481054"/>
              <a:gd name="connsiteY3" fmla="*/ 1514326 h 1514326"/>
              <a:gd name="connsiteX0" fmla="*/ 481054 w 481054"/>
              <a:gd name="connsiteY0" fmla="*/ 0 h 1514326"/>
              <a:gd name="connsiteX1" fmla="*/ 407902 w 481054"/>
              <a:gd name="connsiteY1" fmla="*/ 429768 h 1514326"/>
              <a:gd name="connsiteX2" fmla="*/ 225022 w 481054"/>
              <a:gd name="connsiteY2" fmla="*/ 768096 h 1514326"/>
              <a:gd name="connsiteX3" fmla="*/ 73152 w 481054"/>
              <a:gd name="connsiteY3" fmla="*/ 1210586 h 1514326"/>
              <a:gd name="connsiteX4" fmla="*/ 0 w 481054"/>
              <a:gd name="connsiteY4" fmla="*/ 1514326 h 1514326"/>
              <a:gd name="connsiteX0" fmla="*/ 481054 w 481054"/>
              <a:gd name="connsiteY0" fmla="*/ 0 h 1514326"/>
              <a:gd name="connsiteX1" fmla="*/ 407902 w 481054"/>
              <a:gd name="connsiteY1" fmla="*/ 429768 h 1514326"/>
              <a:gd name="connsiteX2" fmla="*/ 225022 w 481054"/>
              <a:gd name="connsiteY2" fmla="*/ 768096 h 1514326"/>
              <a:gd name="connsiteX3" fmla="*/ 160617 w 481054"/>
              <a:gd name="connsiteY3" fmla="*/ 1210586 h 1514326"/>
              <a:gd name="connsiteX4" fmla="*/ 0 w 481054"/>
              <a:gd name="connsiteY4" fmla="*/ 1514326 h 1514326"/>
              <a:gd name="connsiteX0" fmla="*/ 481054 w 481054"/>
              <a:gd name="connsiteY0" fmla="*/ 0 h 1514326"/>
              <a:gd name="connsiteX1" fmla="*/ 407902 w 481054"/>
              <a:gd name="connsiteY1" fmla="*/ 429768 h 1514326"/>
              <a:gd name="connsiteX2" fmla="*/ 240924 w 481054"/>
              <a:gd name="connsiteY2" fmla="*/ 855560 h 1514326"/>
              <a:gd name="connsiteX3" fmla="*/ 160617 w 481054"/>
              <a:gd name="connsiteY3" fmla="*/ 1210586 h 1514326"/>
              <a:gd name="connsiteX4" fmla="*/ 0 w 481054"/>
              <a:gd name="connsiteY4" fmla="*/ 1514326 h 1514326"/>
              <a:gd name="connsiteX0" fmla="*/ 481054 w 481054"/>
              <a:gd name="connsiteY0" fmla="*/ 0 h 1514326"/>
              <a:gd name="connsiteX1" fmla="*/ 407902 w 481054"/>
              <a:gd name="connsiteY1" fmla="*/ 429768 h 1514326"/>
              <a:gd name="connsiteX2" fmla="*/ 264778 w 481054"/>
              <a:gd name="connsiteY2" fmla="*/ 807852 h 1514326"/>
              <a:gd name="connsiteX3" fmla="*/ 160617 w 481054"/>
              <a:gd name="connsiteY3" fmla="*/ 1210586 h 1514326"/>
              <a:gd name="connsiteX4" fmla="*/ 0 w 481054"/>
              <a:gd name="connsiteY4" fmla="*/ 1514326 h 1514326"/>
              <a:gd name="connsiteX0" fmla="*/ 322914 w 354196"/>
              <a:gd name="connsiteY0" fmla="*/ 0 h 1222565"/>
              <a:gd name="connsiteX1" fmla="*/ 249762 w 354196"/>
              <a:gd name="connsiteY1" fmla="*/ 429768 h 1222565"/>
              <a:gd name="connsiteX2" fmla="*/ 106638 w 354196"/>
              <a:gd name="connsiteY2" fmla="*/ 807852 h 1222565"/>
              <a:gd name="connsiteX3" fmla="*/ 2477 w 354196"/>
              <a:gd name="connsiteY3" fmla="*/ 1210586 h 1222565"/>
              <a:gd name="connsiteX4" fmla="*/ 353924 w 354196"/>
              <a:gd name="connsiteY4" fmla="*/ 499342 h 1222565"/>
              <a:gd name="connsiteX0" fmla="*/ 324103 w 355113"/>
              <a:gd name="connsiteY0" fmla="*/ 0 h 1210828"/>
              <a:gd name="connsiteX1" fmla="*/ 250951 w 355113"/>
              <a:gd name="connsiteY1" fmla="*/ 429768 h 1210828"/>
              <a:gd name="connsiteX2" fmla="*/ 107827 w 355113"/>
              <a:gd name="connsiteY2" fmla="*/ 807852 h 1210828"/>
              <a:gd name="connsiteX3" fmla="*/ 3666 w 355113"/>
              <a:gd name="connsiteY3" fmla="*/ 1210586 h 1210828"/>
              <a:gd name="connsiteX4" fmla="*/ 241807 w 355113"/>
              <a:gd name="connsiteY4" fmla="*/ 749809 h 1210828"/>
              <a:gd name="connsiteX5" fmla="*/ 355113 w 355113"/>
              <a:gd name="connsiteY5" fmla="*/ 499342 h 1210828"/>
              <a:gd name="connsiteX0" fmla="*/ 324103 w 355113"/>
              <a:gd name="connsiteY0" fmla="*/ 0 h 1210828"/>
              <a:gd name="connsiteX1" fmla="*/ 250951 w 355113"/>
              <a:gd name="connsiteY1" fmla="*/ 429768 h 1210828"/>
              <a:gd name="connsiteX2" fmla="*/ 107827 w 355113"/>
              <a:gd name="connsiteY2" fmla="*/ 807852 h 1210828"/>
              <a:gd name="connsiteX3" fmla="*/ 3666 w 355113"/>
              <a:gd name="connsiteY3" fmla="*/ 1210586 h 1210828"/>
              <a:gd name="connsiteX4" fmla="*/ 260095 w 355113"/>
              <a:gd name="connsiteY4" fmla="*/ 886969 h 1210828"/>
              <a:gd name="connsiteX5" fmla="*/ 355113 w 355113"/>
              <a:gd name="connsiteY5" fmla="*/ 499342 h 1210828"/>
              <a:gd name="connsiteX0" fmla="*/ 324103 w 373401"/>
              <a:gd name="connsiteY0" fmla="*/ 0 h 1210828"/>
              <a:gd name="connsiteX1" fmla="*/ 250951 w 373401"/>
              <a:gd name="connsiteY1" fmla="*/ 429768 h 1210828"/>
              <a:gd name="connsiteX2" fmla="*/ 107827 w 373401"/>
              <a:gd name="connsiteY2" fmla="*/ 807852 h 1210828"/>
              <a:gd name="connsiteX3" fmla="*/ 3666 w 373401"/>
              <a:gd name="connsiteY3" fmla="*/ 1210586 h 1210828"/>
              <a:gd name="connsiteX4" fmla="*/ 260095 w 373401"/>
              <a:gd name="connsiteY4" fmla="*/ 886969 h 1210828"/>
              <a:gd name="connsiteX5" fmla="*/ 373401 w 373401"/>
              <a:gd name="connsiteY5" fmla="*/ 289030 h 1210828"/>
              <a:gd name="connsiteX0" fmla="*/ 324103 w 373401"/>
              <a:gd name="connsiteY0" fmla="*/ 0 h 1210828"/>
              <a:gd name="connsiteX1" fmla="*/ 250951 w 373401"/>
              <a:gd name="connsiteY1" fmla="*/ 429768 h 1210828"/>
              <a:gd name="connsiteX2" fmla="*/ 107827 w 373401"/>
              <a:gd name="connsiteY2" fmla="*/ 807852 h 1210828"/>
              <a:gd name="connsiteX3" fmla="*/ 3666 w 373401"/>
              <a:gd name="connsiteY3" fmla="*/ 1210586 h 1210828"/>
              <a:gd name="connsiteX4" fmla="*/ 260095 w 373401"/>
              <a:gd name="connsiteY4" fmla="*/ 886969 h 1210828"/>
              <a:gd name="connsiteX5" fmla="*/ 314960 w 373401"/>
              <a:gd name="connsiteY5" fmla="*/ 658369 h 1210828"/>
              <a:gd name="connsiteX6" fmla="*/ 373401 w 373401"/>
              <a:gd name="connsiteY6" fmla="*/ 289030 h 1210828"/>
              <a:gd name="connsiteX0" fmla="*/ 324103 w 848889"/>
              <a:gd name="connsiteY0" fmla="*/ 0 h 1389368"/>
              <a:gd name="connsiteX1" fmla="*/ 250951 w 848889"/>
              <a:gd name="connsiteY1" fmla="*/ 429768 h 1389368"/>
              <a:gd name="connsiteX2" fmla="*/ 107827 w 848889"/>
              <a:gd name="connsiteY2" fmla="*/ 807852 h 1389368"/>
              <a:gd name="connsiteX3" fmla="*/ 3666 w 848889"/>
              <a:gd name="connsiteY3" fmla="*/ 1210586 h 1389368"/>
              <a:gd name="connsiteX4" fmla="*/ 260095 w 848889"/>
              <a:gd name="connsiteY4" fmla="*/ 886969 h 1389368"/>
              <a:gd name="connsiteX5" fmla="*/ 314960 w 848889"/>
              <a:gd name="connsiteY5" fmla="*/ 658369 h 1389368"/>
              <a:gd name="connsiteX6" fmla="*/ 848889 w 848889"/>
              <a:gd name="connsiteY6" fmla="*/ 1386310 h 1389368"/>
              <a:gd name="connsiteX0" fmla="*/ 324103 w 848889"/>
              <a:gd name="connsiteY0" fmla="*/ 0 h 1481033"/>
              <a:gd name="connsiteX1" fmla="*/ 250951 w 848889"/>
              <a:gd name="connsiteY1" fmla="*/ 429768 h 1481033"/>
              <a:gd name="connsiteX2" fmla="*/ 107827 w 848889"/>
              <a:gd name="connsiteY2" fmla="*/ 807852 h 1481033"/>
              <a:gd name="connsiteX3" fmla="*/ 3666 w 848889"/>
              <a:gd name="connsiteY3" fmla="*/ 1210586 h 1481033"/>
              <a:gd name="connsiteX4" fmla="*/ 260095 w 848889"/>
              <a:gd name="connsiteY4" fmla="*/ 886969 h 1481033"/>
              <a:gd name="connsiteX5" fmla="*/ 442976 w 848889"/>
              <a:gd name="connsiteY5" fmla="*/ 1472185 h 1481033"/>
              <a:gd name="connsiteX6" fmla="*/ 848889 w 848889"/>
              <a:gd name="connsiteY6" fmla="*/ 1386310 h 1481033"/>
              <a:gd name="connsiteX0" fmla="*/ 474286 w 999072"/>
              <a:gd name="connsiteY0" fmla="*/ 0 h 1491667"/>
              <a:gd name="connsiteX1" fmla="*/ 401134 w 999072"/>
              <a:gd name="connsiteY1" fmla="*/ 429768 h 1491667"/>
              <a:gd name="connsiteX2" fmla="*/ 258010 w 999072"/>
              <a:gd name="connsiteY2" fmla="*/ 807852 h 1491667"/>
              <a:gd name="connsiteX3" fmla="*/ 153849 w 999072"/>
              <a:gd name="connsiteY3" fmla="*/ 1210586 h 1491667"/>
              <a:gd name="connsiteX4" fmla="*/ 7942 w 999072"/>
              <a:gd name="connsiteY4" fmla="*/ 1344169 h 1491667"/>
              <a:gd name="connsiteX5" fmla="*/ 593159 w 999072"/>
              <a:gd name="connsiteY5" fmla="*/ 1472185 h 1491667"/>
              <a:gd name="connsiteX6" fmla="*/ 999072 w 999072"/>
              <a:gd name="connsiteY6" fmla="*/ 1386310 h 1491667"/>
              <a:gd name="connsiteX0" fmla="*/ 559321 w 1084107"/>
              <a:gd name="connsiteY0" fmla="*/ 0 h 1526526"/>
              <a:gd name="connsiteX1" fmla="*/ 486169 w 1084107"/>
              <a:gd name="connsiteY1" fmla="*/ 429768 h 1526526"/>
              <a:gd name="connsiteX2" fmla="*/ 343045 w 1084107"/>
              <a:gd name="connsiteY2" fmla="*/ 807852 h 1526526"/>
              <a:gd name="connsiteX3" fmla="*/ 238884 w 1084107"/>
              <a:gd name="connsiteY3" fmla="*/ 1210586 h 1526526"/>
              <a:gd name="connsiteX4" fmla="*/ 92977 w 1084107"/>
              <a:gd name="connsiteY4" fmla="*/ 1344169 h 1526526"/>
              <a:gd name="connsiteX5" fmla="*/ 1538 w 1084107"/>
              <a:gd name="connsiteY5" fmla="*/ 1508761 h 1526526"/>
              <a:gd name="connsiteX6" fmla="*/ 1084107 w 1084107"/>
              <a:gd name="connsiteY6" fmla="*/ 1386310 h 1526526"/>
              <a:gd name="connsiteX0" fmla="*/ 559321 w 559321"/>
              <a:gd name="connsiteY0" fmla="*/ 0 h 1526526"/>
              <a:gd name="connsiteX1" fmla="*/ 486169 w 559321"/>
              <a:gd name="connsiteY1" fmla="*/ 429768 h 1526526"/>
              <a:gd name="connsiteX2" fmla="*/ 343045 w 559321"/>
              <a:gd name="connsiteY2" fmla="*/ 807852 h 1526526"/>
              <a:gd name="connsiteX3" fmla="*/ 238884 w 559321"/>
              <a:gd name="connsiteY3" fmla="*/ 1210586 h 1526526"/>
              <a:gd name="connsiteX4" fmla="*/ 92977 w 559321"/>
              <a:gd name="connsiteY4" fmla="*/ 1344169 h 1526526"/>
              <a:gd name="connsiteX5" fmla="*/ 1538 w 559321"/>
              <a:gd name="connsiteY5" fmla="*/ 1508761 h 1526526"/>
              <a:gd name="connsiteX0" fmla="*/ 604719 w 604719"/>
              <a:gd name="connsiteY0" fmla="*/ 0 h 1526526"/>
              <a:gd name="connsiteX1" fmla="*/ 531567 w 604719"/>
              <a:gd name="connsiteY1" fmla="*/ 429768 h 1526526"/>
              <a:gd name="connsiteX2" fmla="*/ 388443 w 604719"/>
              <a:gd name="connsiteY2" fmla="*/ 807852 h 1526526"/>
              <a:gd name="connsiteX3" fmla="*/ 284282 w 604719"/>
              <a:gd name="connsiteY3" fmla="*/ 1210586 h 1526526"/>
              <a:gd name="connsiteX4" fmla="*/ 138375 w 604719"/>
              <a:gd name="connsiteY4" fmla="*/ 1344169 h 1526526"/>
              <a:gd name="connsiteX5" fmla="*/ 1216 w 604719"/>
              <a:gd name="connsiteY5" fmla="*/ 1508761 h 1526526"/>
              <a:gd name="connsiteX0" fmla="*/ 604719 w 604719"/>
              <a:gd name="connsiteY0" fmla="*/ 0 h 1526526"/>
              <a:gd name="connsiteX1" fmla="*/ 531567 w 604719"/>
              <a:gd name="connsiteY1" fmla="*/ 429768 h 1526526"/>
              <a:gd name="connsiteX2" fmla="*/ 388443 w 604719"/>
              <a:gd name="connsiteY2" fmla="*/ 807852 h 1526526"/>
              <a:gd name="connsiteX3" fmla="*/ 394010 w 604719"/>
              <a:gd name="connsiteY3" fmla="*/ 1137434 h 1526526"/>
              <a:gd name="connsiteX4" fmla="*/ 138375 w 604719"/>
              <a:gd name="connsiteY4" fmla="*/ 1344169 h 1526526"/>
              <a:gd name="connsiteX5" fmla="*/ 1216 w 604719"/>
              <a:gd name="connsiteY5" fmla="*/ 1508761 h 1526526"/>
              <a:gd name="connsiteX0" fmla="*/ 604719 w 604719"/>
              <a:gd name="connsiteY0" fmla="*/ 0 h 1526526"/>
              <a:gd name="connsiteX1" fmla="*/ 479481 w 604719"/>
              <a:gd name="connsiteY1" fmla="*/ 395044 h 1526526"/>
              <a:gd name="connsiteX2" fmla="*/ 388443 w 604719"/>
              <a:gd name="connsiteY2" fmla="*/ 807852 h 1526526"/>
              <a:gd name="connsiteX3" fmla="*/ 394010 w 604719"/>
              <a:gd name="connsiteY3" fmla="*/ 1137434 h 1526526"/>
              <a:gd name="connsiteX4" fmla="*/ 138375 w 604719"/>
              <a:gd name="connsiteY4" fmla="*/ 1344169 h 1526526"/>
              <a:gd name="connsiteX5" fmla="*/ 1216 w 604719"/>
              <a:gd name="connsiteY5" fmla="*/ 1508761 h 1526526"/>
              <a:gd name="connsiteX0" fmla="*/ 604719 w 604719"/>
              <a:gd name="connsiteY0" fmla="*/ 0 h 1526526"/>
              <a:gd name="connsiteX1" fmla="*/ 479481 w 604719"/>
              <a:gd name="connsiteY1" fmla="*/ 395044 h 1526526"/>
              <a:gd name="connsiteX2" fmla="*/ 365294 w 604719"/>
              <a:gd name="connsiteY2" fmla="*/ 749979 h 1526526"/>
              <a:gd name="connsiteX3" fmla="*/ 394010 w 604719"/>
              <a:gd name="connsiteY3" fmla="*/ 1137434 h 1526526"/>
              <a:gd name="connsiteX4" fmla="*/ 138375 w 604719"/>
              <a:gd name="connsiteY4" fmla="*/ 1344169 h 1526526"/>
              <a:gd name="connsiteX5" fmla="*/ 1216 w 604719"/>
              <a:gd name="connsiteY5" fmla="*/ 1508761 h 1526526"/>
              <a:gd name="connsiteX0" fmla="*/ 604719 w 604719"/>
              <a:gd name="connsiteY0" fmla="*/ 0 h 1526526"/>
              <a:gd name="connsiteX1" fmla="*/ 479481 w 604719"/>
              <a:gd name="connsiteY1" fmla="*/ 395044 h 1526526"/>
              <a:gd name="connsiteX2" fmla="*/ 365294 w 604719"/>
              <a:gd name="connsiteY2" fmla="*/ 749979 h 1526526"/>
              <a:gd name="connsiteX3" fmla="*/ 138375 w 604719"/>
              <a:gd name="connsiteY3" fmla="*/ 1344169 h 1526526"/>
              <a:gd name="connsiteX4" fmla="*/ 1216 w 604719"/>
              <a:gd name="connsiteY4" fmla="*/ 1508761 h 1526526"/>
              <a:gd name="connsiteX0" fmla="*/ 603503 w 603503"/>
              <a:gd name="connsiteY0" fmla="*/ 0 h 1508761"/>
              <a:gd name="connsiteX1" fmla="*/ 478265 w 603503"/>
              <a:gd name="connsiteY1" fmla="*/ 395044 h 1508761"/>
              <a:gd name="connsiteX2" fmla="*/ 364078 w 603503"/>
              <a:gd name="connsiteY2" fmla="*/ 749979 h 1508761"/>
              <a:gd name="connsiteX3" fmla="*/ 0 w 603503"/>
              <a:gd name="connsiteY3" fmla="*/ 1508761 h 1508761"/>
              <a:gd name="connsiteX0" fmla="*/ 239425 w 239425"/>
              <a:gd name="connsiteY0" fmla="*/ 0 h 749979"/>
              <a:gd name="connsiteX1" fmla="*/ 114187 w 239425"/>
              <a:gd name="connsiteY1" fmla="*/ 395044 h 749979"/>
              <a:gd name="connsiteX2" fmla="*/ 0 w 239425"/>
              <a:gd name="connsiteY2" fmla="*/ 749979 h 749979"/>
              <a:gd name="connsiteX0" fmla="*/ 350743 w 350743"/>
              <a:gd name="connsiteY0" fmla="*/ 0 h 781784"/>
              <a:gd name="connsiteX1" fmla="*/ 114187 w 350743"/>
              <a:gd name="connsiteY1" fmla="*/ 426849 h 781784"/>
              <a:gd name="connsiteX2" fmla="*/ 0 w 350743"/>
              <a:gd name="connsiteY2" fmla="*/ 781784 h 781784"/>
              <a:gd name="connsiteX0" fmla="*/ 350743 w 350743"/>
              <a:gd name="connsiteY0" fmla="*/ 0 h 781784"/>
              <a:gd name="connsiteX1" fmla="*/ 189334 w 350743"/>
              <a:gd name="connsiteY1" fmla="*/ 240528 h 781784"/>
              <a:gd name="connsiteX2" fmla="*/ 114187 w 350743"/>
              <a:gd name="connsiteY2" fmla="*/ 426849 h 781784"/>
              <a:gd name="connsiteX3" fmla="*/ 0 w 350743"/>
              <a:gd name="connsiteY3" fmla="*/ 781784 h 781784"/>
              <a:gd name="connsiteX0" fmla="*/ 350743 w 350743"/>
              <a:gd name="connsiteY0" fmla="*/ 0 h 781784"/>
              <a:gd name="connsiteX1" fmla="*/ 197285 w 350743"/>
              <a:gd name="connsiteY1" fmla="*/ 161015 h 781784"/>
              <a:gd name="connsiteX2" fmla="*/ 114187 w 350743"/>
              <a:gd name="connsiteY2" fmla="*/ 426849 h 781784"/>
              <a:gd name="connsiteX3" fmla="*/ 0 w 350743"/>
              <a:gd name="connsiteY3" fmla="*/ 781784 h 781784"/>
              <a:gd name="csX0" fmla="*/ 488966 w 488966"/>
              <a:gd name="csY0" fmla="*/ 0 h 1270882"/>
              <a:gd name="csX1" fmla="*/ 335508 w 488966"/>
              <a:gd name="csY1" fmla="*/ 161015 h 1270882"/>
              <a:gd name="csX2" fmla="*/ 252410 w 488966"/>
              <a:gd name="csY2" fmla="*/ 426849 h 1270882"/>
              <a:gd name="csX3" fmla="*/ 0 w 488966"/>
              <a:gd name="csY3" fmla="*/ 1270882 h 1270882"/>
              <a:gd name="csX0" fmla="*/ 488966 w 488966"/>
              <a:gd name="csY0" fmla="*/ 0 h 1270882"/>
              <a:gd name="csX1" fmla="*/ 335508 w 488966"/>
              <a:gd name="csY1" fmla="*/ 161015 h 1270882"/>
              <a:gd name="csX2" fmla="*/ 108477 w 488966"/>
              <a:gd name="csY2" fmla="*/ 409916 h 1270882"/>
              <a:gd name="csX3" fmla="*/ 0 w 488966"/>
              <a:gd name="csY3" fmla="*/ 1270882 h 1270882"/>
              <a:gd name="csX0" fmla="*/ 488966 w 488966"/>
              <a:gd name="csY0" fmla="*/ 0 h 1270882"/>
              <a:gd name="csX1" fmla="*/ 170408 w 488966"/>
              <a:gd name="csY1" fmla="*/ 110215 h 1270882"/>
              <a:gd name="csX2" fmla="*/ 108477 w 488966"/>
              <a:gd name="csY2" fmla="*/ 409916 h 1270882"/>
              <a:gd name="csX3" fmla="*/ 0 w 488966"/>
              <a:gd name="csY3" fmla="*/ 1270882 h 1270882"/>
              <a:gd name="csX0" fmla="*/ 323866 w 323866"/>
              <a:gd name="csY0" fmla="*/ 0 h 1385182"/>
              <a:gd name="csX1" fmla="*/ 170408 w 323866"/>
              <a:gd name="csY1" fmla="*/ 224515 h 1385182"/>
              <a:gd name="csX2" fmla="*/ 108477 w 323866"/>
              <a:gd name="csY2" fmla="*/ 524216 h 1385182"/>
              <a:gd name="csX3" fmla="*/ 0 w 323866"/>
              <a:gd name="csY3" fmla="*/ 1385182 h 1385182"/>
            </a:gdLst>
            <a:ahLst/>
            <a:cxnLst>
              <a:cxn ang="0">
                <a:pos x="csX0" y="csY0"/>
              </a:cxn>
              <a:cxn ang="0">
                <a:pos x="csX1" y="csY1"/>
              </a:cxn>
              <a:cxn ang="0">
                <a:pos x="csX2" y="csY2"/>
              </a:cxn>
              <a:cxn ang="0">
                <a:pos x="csX3" y="csY3"/>
              </a:cxn>
            </a:cxnLst>
            <a:rect l="l" t="t" r="r" b="b"/>
            <a:pathLst>
              <a:path w="323866" h="1385182">
                <a:moveTo>
                  <a:pt x="323866" y="0"/>
                </a:moveTo>
                <a:cubicBezTo>
                  <a:pt x="296965" y="40088"/>
                  <a:pt x="206306" y="137146"/>
                  <a:pt x="170408" y="224515"/>
                </a:cubicBezTo>
                <a:cubicBezTo>
                  <a:pt x="134510" y="311884"/>
                  <a:pt x="141358" y="420755"/>
                  <a:pt x="108477" y="524216"/>
                </a:cubicBezTo>
                <a:cubicBezTo>
                  <a:pt x="75596" y="627677"/>
                  <a:pt x="79711" y="1199563"/>
                  <a:pt x="0" y="1385182"/>
                </a:cubicBezTo>
              </a:path>
            </a:pathLst>
          </a:custGeom>
          <a:noFill/>
          <a:ln w="5715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BDFDCB98-36C0-599D-4108-162F2D030BD8}"/>
              </a:ext>
            </a:extLst>
          </p:cNvPr>
          <p:cNvSpPr/>
          <p:nvPr/>
        </p:nvSpPr>
        <p:spPr>
          <a:xfrm>
            <a:off x="6416548" y="3666744"/>
            <a:ext cx="530352" cy="128016"/>
          </a:xfrm>
          <a:custGeom>
            <a:avLst/>
            <a:gdLst>
              <a:gd name="connsiteX0" fmla="*/ 0 w 530352"/>
              <a:gd name="connsiteY0" fmla="*/ 0 h 128016"/>
              <a:gd name="connsiteX1" fmla="*/ 329184 w 530352"/>
              <a:gd name="connsiteY1" fmla="*/ 36576 h 128016"/>
              <a:gd name="connsiteX2" fmla="*/ 530352 w 530352"/>
              <a:gd name="connsiteY2" fmla="*/ 128016 h 128016"/>
            </a:gdLst>
            <a:ahLst/>
            <a:cxnLst>
              <a:cxn ang="0">
                <a:pos x="connsiteX0" y="connsiteY0"/>
              </a:cxn>
              <a:cxn ang="0">
                <a:pos x="connsiteX1" y="connsiteY1"/>
              </a:cxn>
              <a:cxn ang="0">
                <a:pos x="connsiteX2" y="connsiteY2"/>
              </a:cxn>
            </a:cxnLst>
            <a:rect l="l" t="t" r="r" b="b"/>
            <a:pathLst>
              <a:path w="530352" h="128016">
                <a:moveTo>
                  <a:pt x="0" y="0"/>
                </a:moveTo>
                <a:cubicBezTo>
                  <a:pt x="120396" y="7620"/>
                  <a:pt x="240792" y="15240"/>
                  <a:pt x="329184" y="36576"/>
                </a:cubicBezTo>
                <a:cubicBezTo>
                  <a:pt x="417576" y="57912"/>
                  <a:pt x="473964" y="92964"/>
                  <a:pt x="530352" y="128016"/>
                </a:cubicBez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827F18F8-8EB6-6965-BC11-4ACE57EE47BE}"/>
              </a:ext>
            </a:extLst>
          </p:cNvPr>
          <p:cNvSpPr/>
          <p:nvPr/>
        </p:nvSpPr>
        <p:spPr>
          <a:xfrm>
            <a:off x="4963928" y="2137144"/>
            <a:ext cx="3332456" cy="1371600"/>
          </a:xfrm>
          <a:custGeom>
            <a:avLst/>
            <a:gdLst>
              <a:gd name="connsiteX0" fmla="*/ 0 w 2902688"/>
              <a:gd name="connsiteY0" fmla="*/ 0 h 1371600"/>
              <a:gd name="connsiteX1" fmla="*/ 95693 w 2902688"/>
              <a:gd name="connsiteY1" fmla="*/ 223284 h 1371600"/>
              <a:gd name="connsiteX2" fmla="*/ 255181 w 2902688"/>
              <a:gd name="connsiteY2" fmla="*/ 329609 h 1371600"/>
              <a:gd name="connsiteX3" fmla="*/ 499730 w 2902688"/>
              <a:gd name="connsiteY3" fmla="*/ 510363 h 1371600"/>
              <a:gd name="connsiteX4" fmla="*/ 808074 w 2902688"/>
              <a:gd name="connsiteY4" fmla="*/ 595423 h 1371600"/>
              <a:gd name="connsiteX5" fmla="*/ 1041991 w 2902688"/>
              <a:gd name="connsiteY5" fmla="*/ 776177 h 1371600"/>
              <a:gd name="connsiteX6" fmla="*/ 1403498 w 2902688"/>
              <a:gd name="connsiteY6" fmla="*/ 1031358 h 1371600"/>
              <a:gd name="connsiteX7" fmla="*/ 1935125 w 2902688"/>
              <a:gd name="connsiteY7" fmla="*/ 1180214 h 1371600"/>
              <a:gd name="connsiteX8" fmla="*/ 2424223 w 2902688"/>
              <a:gd name="connsiteY8" fmla="*/ 1244009 h 1371600"/>
              <a:gd name="connsiteX9" fmla="*/ 2902688 w 2902688"/>
              <a:gd name="connsiteY9" fmla="*/ 1371600 h 1371600"/>
              <a:gd name="csX0" fmla="*/ 0 w 2902688"/>
              <a:gd name="csY0" fmla="*/ 0 h 1371600"/>
              <a:gd name="csX1" fmla="*/ 95693 w 2902688"/>
              <a:gd name="csY1" fmla="*/ 223284 h 1371600"/>
              <a:gd name="csX2" fmla="*/ 255181 w 2902688"/>
              <a:gd name="csY2" fmla="*/ 329609 h 1371600"/>
              <a:gd name="csX3" fmla="*/ 499730 w 2902688"/>
              <a:gd name="csY3" fmla="*/ 510363 h 1371600"/>
              <a:gd name="csX4" fmla="*/ 808074 w 2902688"/>
              <a:gd name="csY4" fmla="*/ 595423 h 1371600"/>
              <a:gd name="csX5" fmla="*/ 1041991 w 2902688"/>
              <a:gd name="csY5" fmla="*/ 776177 h 1371600"/>
              <a:gd name="csX6" fmla="*/ 1543198 w 2902688"/>
              <a:gd name="csY6" fmla="*/ 878958 h 1371600"/>
              <a:gd name="csX7" fmla="*/ 1935125 w 2902688"/>
              <a:gd name="csY7" fmla="*/ 1180214 h 1371600"/>
              <a:gd name="csX8" fmla="*/ 2424223 w 2902688"/>
              <a:gd name="csY8" fmla="*/ 1244009 h 1371600"/>
              <a:gd name="csX9" fmla="*/ 2902688 w 2902688"/>
              <a:gd name="csY9" fmla="*/ 1371600 h 1371600"/>
              <a:gd name="csX0" fmla="*/ 0 w 2902688"/>
              <a:gd name="csY0" fmla="*/ 0 h 1371600"/>
              <a:gd name="csX1" fmla="*/ 95693 w 2902688"/>
              <a:gd name="csY1" fmla="*/ 223284 h 1371600"/>
              <a:gd name="csX2" fmla="*/ 255181 w 2902688"/>
              <a:gd name="csY2" fmla="*/ 329609 h 1371600"/>
              <a:gd name="csX3" fmla="*/ 499730 w 2902688"/>
              <a:gd name="csY3" fmla="*/ 510363 h 1371600"/>
              <a:gd name="csX4" fmla="*/ 808074 w 2902688"/>
              <a:gd name="csY4" fmla="*/ 595423 h 1371600"/>
              <a:gd name="csX5" fmla="*/ 1041991 w 2902688"/>
              <a:gd name="csY5" fmla="*/ 776177 h 1371600"/>
              <a:gd name="csX6" fmla="*/ 1151122 w 2902688"/>
              <a:gd name="csY6" fmla="*/ 714006 h 1371600"/>
              <a:gd name="csX7" fmla="*/ 1543198 w 2902688"/>
              <a:gd name="csY7" fmla="*/ 878958 h 1371600"/>
              <a:gd name="csX8" fmla="*/ 1935125 w 2902688"/>
              <a:gd name="csY8" fmla="*/ 1180214 h 1371600"/>
              <a:gd name="csX9" fmla="*/ 2424223 w 2902688"/>
              <a:gd name="csY9" fmla="*/ 1244009 h 1371600"/>
              <a:gd name="csX10" fmla="*/ 2902688 w 2902688"/>
              <a:gd name="csY10" fmla="*/ 1371600 h 1371600"/>
              <a:gd name="csX0" fmla="*/ 0 w 2902688"/>
              <a:gd name="csY0" fmla="*/ 0 h 1371600"/>
              <a:gd name="csX1" fmla="*/ 95693 w 2902688"/>
              <a:gd name="csY1" fmla="*/ 223284 h 1371600"/>
              <a:gd name="csX2" fmla="*/ 255181 w 2902688"/>
              <a:gd name="csY2" fmla="*/ 329609 h 1371600"/>
              <a:gd name="csX3" fmla="*/ 499730 w 2902688"/>
              <a:gd name="csY3" fmla="*/ 510363 h 1371600"/>
              <a:gd name="csX4" fmla="*/ 808074 w 2902688"/>
              <a:gd name="csY4" fmla="*/ 595423 h 1371600"/>
              <a:gd name="csX5" fmla="*/ 1016591 w 2902688"/>
              <a:gd name="csY5" fmla="*/ 661877 h 1371600"/>
              <a:gd name="csX6" fmla="*/ 1151122 w 2902688"/>
              <a:gd name="csY6" fmla="*/ 714006 h 1371600"/>
              <a:gd name="csX7" fmla="*/ 1543198 w 2902688"/>
              <a:gd name="csY7" fmla="*/ 878958 h 1371600"/>
              <a:gd name="csX8" fmla="*/ 1935125 w 2902688"/>
              <a:gd name="csY8" fmla="*/ 1180214 h 1371600"/>
              <a:gd name="csX9" fmla="*/ 2424223 w 2902688"/>
              <a:gd name="csY9" fmla="*/ 1244009 h 1371600"/>
              <a:gd name="csX10" fmla="*/ 2902688 w 2902688"/>
              <a:gd name="csY10" fmla="*/ 1371600 h 1371600"/>
              <a:gd name="csX0" fmla="*/ 0 w 3332456"/>
              <a:gd name="csY0" fmla="*/ 0 h 1371600"/>
              <a:gd name="csX1" fmla="*/ 95693 w 3332456"/>
              <a:gd name="csY1" fmla="*/ 223284 h 1371600"/>
              <a:gd name="csX2" fmla="*/ 255181 w 3332456"/>
              <a:gd name="csY2" fmla="*/ 329609 h 1371600"/>
              <a:gd name="csX3" fmla="*/ 499730 w 3332456"/>
              <a:gd name="csY3" fmla="*/ 510363 h 1371600"/>
              <a:gd name="csX4" fmla="*/ 808074 w 3332456"/>
              <a:gd name="csY4" fmla="*/ 595423 h 1371600"/>
              <a:gd name="csX5" fmla="*/ 1016591 w 3332456"/>
              <a:gd name="csY5" fmla="*/ 661877 h 1371600"/>
              <a:gd name="csX6" fmla="*/ 1151122 w 3332456"/>
              <a:gd name="csY6" fmla="*/ 714006 h 1371600"/>
              <a:gd name="csX7" fmla="*/ 1543198 w 3332456"/>
              <a:gd name="csY7" fmla="*/ 878958 h 1371600"/>
              <a:gd name="csX8" fmla="*/ 1935125 w 3332456"/>
              <a:gd name="csY8" fmla="*/ 1180214 h 1371600"/>
              <a:gd name="csX9" fmla="*/ 2424223 w 3332456"/>
              <a:gd name="csY9" fmla="*/ 1244009 h 1371600"/>
              <a:gd name="csX10" fmla="*/ 3332456 w 3332456"/>
              <a:gd name="csY10" fmla="*/ 1371600 h 13716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332456" h="1371600">
                <a:moveTo>
                  <a:pt x="0" y="0"/>
                </a:moveTo>
                <a:cubicBezTo>
                  <a:pt x="26581" y="84174"/>
                  <a:pt x="53163" y="168349"/>
                  <a:pt x="95693" y="223284"/>
                </a:cubicBezTo>
                <a:cubicBezTo>
                  <a:pt x="138223" y="278219"/>
                  <a:pt x="187842" y="281763"/>
                  <a:pt x="255181" y="329609"/>
                </a:cubicBezTo>
                <a:cubicBezTo>
                  <a:pt x="322520" y="377455"/>
                  <a:pt x="407581" y="466061"/>
                  <a:pt x="499730" y="510363"/>
                </a:cubicBezTo>
                <a:cubicBezTo>
                  <a:pt x="591879" y="554665"/>
                  <a:pt x="721930" y="570171"/>
                  <a:pt x="808074" y="595423"/>
                </a:cubicBezTo>
                <a:cubicBezTo>
                  <a:pt x="894218" y="620675"/>
                  <a:pt x="959416" y="642113"/>
                  <a:pt x="1016591" y="661877"/>
                </a:cubicBezTo>
                <a:cubicBezTo>
                  <a:pt x="1073766" y="681641"/>
                  <a:pt x="1067588" y="696876"/>
                  <a:pt x="1151122" y="714006"/>
                </a:cubicBezTo>
                <a:cubicBezTo>
                  <a:pt x="1234656" y="731136"/>
                  <a:pt x="1412531" y="801257"/>
                  <a:pt x="1543198" y="878958"/>
                </a:cubicBezTo>
                <a:cubicBezTo>
                  <a:pt x="1673865" y="956659"/>
                  <a:pt x="1788288" y="1119372"/>
                  <a:pt x="1935125" y="1180214"/>
                </a:cubicBezTo>
                <a:cubicBezTo>
                  <a:pt x="2081962" y="1241056"/>
                  <a:pt x="2262963" y="1212111"/>
                  <a:pt x="2424223" y="1244009"/>
                </a:cubicBezTo>
                <a:cubicBezTo>
                  <a:pt x="2585483" y="1275907"/>
                  <a:pt x="3173853" y="1323753"/>
                  <a:pt x="3332456" y="1371600"/>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4C582657-1591-5E07-C345-C236CBD7DF71}"/>
              </a:ext>
            </a:extLst>
          </p:cNvPr>
          <p:cNvSpPr/>
          <p:nvPr/>
        </p:nvSpPr>
        <p:spPr>
          <a:xfrm>
            <a:off x="1122172" y="1460625"/>
            <a:ext cx="1078992" cy="267591"/>
          </a:xfrm>
          <a:custGeom>
            <a:avLst/>
            <a:gdLst>
              <a:gd name="connsiteX0" fmla="*/ 0 w 1078992"/>
              <a:gd name="connsiteY0" fmla="*/ 267591 h 267591"/>
              <a:gd name="connsiteX1" fmla="*/ 384048 w 1078992"/>
              <a:gd name="connsiteY1" fmla="*/ 48135 h 267591"/>
              <a:gd name="connsiteX2" fmla="*/ 630936 w 1078992"/>
              <a:gd name="connsiteY2" fmla="*/ 2415 h 267591"/>
              <a:gd name="connsiteX3" fmla="*/ 722376 w 1078992"/>
              <a:gd name="connsiteY3" fmla="*/ 93855 h 267591"/>
              <a:gd name="connsiteX4" fmla="*/ 923544 w 1078992"/>
              <a:gd name="connsiteY4" fmla="*/ 139575 h 267591"/>
              <a:gd name="connsiteX5" fmla="*/ 1078992 w 1078992"/>
              <a:gd name="connsiteY5" fmla="*/ 185295 h 26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992" h="267591">
                <a:moveTo>
                  <a:pt x="0" y="267591"/>
                </a:moveTo>
                <a:cubicBezTo>
                  <a:pt x="139446" y="179961"/>
                  <a:pt x="278892" y="92331"/>
                  <a:pt x="384048" y="48135"/>
                </a:cubicBezTo>
                <a:cubicBezTo>
                  <a:pt x="489204" y="3939"/>
                  <a:pt x="574548" y="-5205"/>
                  <a:pt x="630936" y="2415"/>
                </a:cubicBezTo>
                <a:cubicBezTo>
                  <a:pt x="687324" y="10035"/>
                  <a:pt x="673608" y="70995"/>
                  <a:pt x="722376" y="93855"/>
                </a:cubicBezTo>
                <a:cubicBezTo>
                  <a:pt x="771144" y="116715"/>
                  <a:pt x="864108" y="124335"/>
                  <a:pt x="923544" y="139575"/>
                </a:cubicBezTo>
                <a:cubicBezTo>
                  <a:pt x="982980" y="154815"/>
                  <a:pt x="1030986" y="170055"/>
                  <a:pt x="1078992" y="185295"/>
                </a:cubicBezTo>
              </a:path>
            </a:pathLst>
          </a:custGeom>
          <a:noFill/>
          <a:ln w="57150">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7F7091FA-FAAE-8C47-E5FE-8B6ECC12173F}"/>
              </a:ext>
            </a:extLst>
          </p:cNvPr>
          <p:cNvPicPr>
            <a:picLocks noChangeAspect="1"/>
          </p:cNvPicPr>
          <p:nvPr/>
        </p:nvPicPr>
        <p:blipFill rotWithShape="1">
          <a:blip r:embed="rId3"/>
          <a:srcRect t="13636" r="11166" b="10609"/>
          <a:stretch/>
        </p:blipFill>
        <p:spPr>
          <a:xfrm>
            <a:off x="7907" y="3913632"/>
            <a:ext cx="2741898" cy="2944368"/>
          </a:xfrm>
          <a:prstGeom prst="rect">
            <a:avLst/>
          </a:prstGeom>
        </p:spPr>
      </p:pic>
      <p:sp>
        <p:nvSpPr>
          <p:cNvPr id="26" name="Freeform: Shape 25">
            <a:extLst>
              <a:ext uri="{FF2B5EF4-FFF2-40B4-BE49-F238E27FC236}">
                <a16:creationId xmlns:a16="http://schemas.microsoft.com/office/drawing/2014/main" id="{9E69A431-0973-C266-B975-931E87AD5454}"/>
              </a:ext>
            </a:extLst>
          </p:cNvPr>
          <p:cNvSpPr/>
          <p:nvPr/>
        </p:nvSpPr>
        <p:spPr>
          <a:xfrm>
            <a:off x="3024124" y="1572768"/>
            <a:ext cx="731520" cy="1353312"/>
          </a:xfrm>
          <a:custGeom>
            <a:avLst/>
            <a:gdLst>
              <a:gd name="connsiteX0" fmla="*/ 731520 w 731520"/>
              <a:gd name="connsiteY0" fmla="*/ 0 h 1353312"/>
              <a:gd name="connsiteX1" fmla="*/ 502920 w 731520"/>
              <a:gd name="connsiteY1" fmla="*/ 411480 h 1353312"/>
              <a:gd name="connsiteX2" fmla="*/ 466344 w 731520"/>
              <a:gd name="connsiteY2" fmla="*/ 713232 h 1353312"/>
              <a:gd name="connsiteX3" fmla="*/ 246888 w 731520"/>
              <a:gd name="connsiteY3" fmla="*/ 1106424 h 1353312"/>
              <a:gd name="connsiteX4" fmla="*/ 91440 w 731520"/>
              <a:gd name="connsiteY4" fmla="*/ 1298448 h 1353312"/>
              <a:gd name="connsiteX5" fmla="*/ 0 w 731520"/>
              <a:gd name="connsiteY5" fmla="*/ 1353312 h 135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520" h="1353312">
                <a:moveTo>
                  <a:pt x="731520" y="0"/>
                </a:moveTo>
                <a:cubicBezTo>
                  <a:pt x="639318" y="146304"/>
                  <a:pt x="547116" y="292608"/>
                  <a:pt x="502920" y="411480"/>
                </a:cubicBezTo>
                <a:cubicBezTo>
                  <a:pt x="458724" y="530352"/>
                  <a:pt x="509016" y="597408"/>
                  <a:pt x="466344" y="713232"/>
                </a:cubicBezTo>
                <a:cubicBezTo>
                  <a:pt x="423672" y="829056"/>
                  <a:pt x="309372" y="1008888"/>
                  <a:pt x="246888" y="1106424"/>
                </a:cubicBezTo>
                <a:cubicBezTo>
                  <a:pt x="184404" y="1203960"/>
                  <a:pt x="132588" y="1257300"/>
                  <a:pt x="91440" y="1298448"/>
                </a:cubicBezTo>
                <a:cubicBezTo>
                  <a:pt x="50292" y="1339596"/>
                  <a:pt x="25146" y="1346454"/>
                  <a:pt x="0" y="1353312"/>
                </a:cubicBezTo>
              </a:path>
            </a:pathLst>
          </a:custGeom>
          <a:noFill/>
          <a:ln w="5715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A9CF335-F3AB-C64A-7D8B-05EF8085A907}"/>
              </a:ext>
            </a:extLst>
          </p:cNvPr>
          <p:cNvSpPr/>
          <p:nvPr/>
        </p:nvSpPr>
        <p:spPr>
          <a:xfrm>
            <a:off x="6807510" y="5082363"/>
            <a:ext cx="1467830" cy="17116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CA02BE40-0481-A4C8-E786-E470A6982323}"/>
              </a:ext>
            </a:extLst>
          </p:cNvPr>
          <p:cNvSpPr/>
          <p:nvPr/>
        </p:nvSpPr>
        <p:spPr>
          <a:xfrm rot="18726294">
            <a:off x="2169635" y="2454554"/>
            <a:ext cx="234958" cy="180220"/>
          </a:xfrm>
          <a:prstGeom prst="triangl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FFC4141C-E27E-82E7-6668-4D27B295C7AB}"/>
              </a:ext>
            </a:extLst>
          </p:cNvPr>
          <p:cNvSpPr/>
          <p:nvPr/>
        </p:nvSpPr>
        <p:spPr>
          <a:xfrm rot="14211072">
            <a:off x="2430215" y="4148799"/>
            <a:ext cx="234958" cy="180220"/>
          </a:xfrm>
          <a:prstGeom prst="triangl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a:extLst>
              <a:ext uri="{FF2B5EF4-FFF2-40B4-BE49-F238E27FC236}">
                <a16:creationId xmlns:a16="http://schemas.microsoft.com/office/drawing/2014/main" id="{2221C4F0-8653-9F35-D75A-7F944222B6D5}"/>
              </a:ext>
            </a:extLst>
          </p:cNvPr>
          <p:cNvSpPr/>
          <p:nvPr/>
        </p:nvSpPr>
        <p:spPr>
          <a:xfrm>
            <a:off x="3871904" y="2784241"/>
            <a:ext cx="234958" cy="180220"/>
          </a:xfrm>
          <a:prstGeom prst="triangl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Shape 26">
            <a:extLst>
              <a:ext uri="{FF2B5EF4-FFF2-40B4-BE49-F238E27FC236}">
                <a16:creationId xmlns:a16="http://schemas.microsoft.com/office/drawing/2014/main" id="{CF04ADCB-AFA6-9F88-CD54-E06256FBFBE0}"/>
              </a:ext>
            </a:extLst>
          </p:cNvPr>
          <p:cNvSpPr/>
          <p:nvPr/>
        </p:nvSpPr>
        <p:spPr>
          <a:xfrm>
            <a:off x="5879437" y="1789043"/>
            <a:ext cx="2441846" cy="1699194"/>
          </a:xfrm>
          <a:custGeom>
            <a:avLst/>
            <a:gdLst>
              <a:gd name="connsiteX0" fmla="*/ 0 w 1948070"/>
              <a:gd name="connsiteY0" fmla="*/ 0 h 1168842"/>
              <a:gd name="connsiteX1" fmla="*/ 500933 w 1948070"/>
              <a:gd name="connsiteY1" fmla="*/ 349858 h 1168842"/>
              <a:gd name="connsiteX2" fmla="*/ 930303 w 1948070"/>
              <a:gd name="connsiteY2" fmla="*/ 620202 h 1168842"/>
              <a:gd name="connsiteX3" fmla="*/ 1470992 w 1948070"/>
              <a:gd name="connsiteY3" fmla="*/ 898498 h 1168842"/>
              <a:gd name="connsiteX4" fmla="*/ 1717482 w 1948070"/>
              <a:gd name="connsiteY4" fmla="*/ 1009816 h 1168842"/>
              <a:gd name="connsiteX5" fmla="*/ 1948070 w 1948070"/>
              <a:gd name="connsiteY5" fmla="*/ 1168842 h 1168842"/>
              <a:gd name="csX0" fmla="*/ 0 w 2450990"/>
              <a:gd name="csY0" fmla="*/ 0 h 1626042"/>
              <a:gd name="csX1" fmla="*/ 500933 w 2450990"/>
              <a:gd name="csY1" fmla="*/ 349858 h 1626042"/>
              <a:gd name="csX2" fmla="*/ 930303 w 2450990"/>
              <a:gd name="csY2" fmla="*/ 620202 h 1626042"/>
              <a:gd name="csX3" fmla="*/ 1470992 w 2450990"/>
              <a:gd name="csY3" fmla="*/ 898498 h 1626042"/>
              <a:gd name="csX4" fmla="*/ 1717482 w 2450990"/>
              <a:gd name="csY4" fmla="*/ 1009816 h 1626042"/>
              <a:gd name="csX5" fmla="*/ 2450990 w 2450990"/>
              <a:gd name="csY5" fmla="*/ 1626042 h 1626042"/>
              <a:gd name="csX0" fmla="*/ 0 w 2441846"/>
              <a:gd name="csY0" fmla="*/ 0 h 1699194"/>
              <a:gd name="csX1" fmla="*/ 500933 w 2441846"/>
              <a:gd name="csY1" fmla="*/ 349858 h 1699194"/>
              <a:gd name="csX2" fmla="*/ 930303 w 2441846"/>
              <a:gd name="csY2" fmla="*/ 620202 h 1699194"/>
              <a:gd name="csX3" fmla="*/ 1470992 w 2441846"/>
              <a:gd name="csY3" fmla="*/ 898498 h 1699194"/>
              <a:gd name="csX4" fmla="*/ 1717482 w 2441846"/>
              <a:gd name="csY4" fmla="*/ 1009816 h 1699194"/>
              <a:gd name="csX5" fmla="*/ 2441846 w 2441846"/>
              <a:gd name="csY5" fmla="*/ 1699194 h 1699194"/>
            </a:gdLst>
            <a:ahLst/>
            <a:cxnLst>
              <a:cxn ang="0">
                <a:pos x="csX0" y="csY0"/>
              </a:cxn>
              <a:cxn ang="0">
                <a:pos x="csX1" y="csY1"/>
              </a:cxn>
              <a:cxn ang="0">
                <a:pos x="csX2" y="csY2"/>
              </a:cxn>
              <a:cxn ang="0">
                <a:pos x="csX3" y="csY3"/>
              </a:cxn>
              <a:cxn ang="0">
                <a:pos x="csX4" y="csY4"/>
              </a:cxn>
              <a:cxn ang="0">
                <a:pos x="csX5" y="csY5"/>
              </a:cxn>
            </a:cxnLst>
            <a:rect l="l" t="t" r="r" b="b"/>
            <a:pathLst>
              <a:path w="2441846" h="1699194">
                <a:moveTo>
                  <a:pt x="0" y="0"/>
                </a:moveTo>
                <a:cubicBezTo>
                  <a:pt x="172941" y="123245"/>
                  <a:pt x="345883" y="246491"/>
                  <a:pt x="500933" y="349858"/>
                </a:cubicBezTo>
                <a:cubicBezTo>
                  <a:pt x="655984" y="453225"/>
                  <a:pt x="768626" y="528762"/>
                  <a:pt x="930303" y="620202"/>
                </a:cubicBezTo>
                <a:cubicBezTo>
                  <a:pt x="1091980" y="711642"/>
                  <a:pt x="1339796" y="833562"/>
                  <a:pt x="1470992" y="898498"/>
                </a:cubicBezTo>
                <a:cubicBezTo>
                  <a:pt x="1602188" y="963434"/>
                  <a:pt x="1637969" y="964759"/>
                  <a:pt x="1717482" y="1009816"/>
                </a:cubicBezTo>
                <a:cubicBezTo>
                  <a:pt x="1796995" y="1054873"/>
                  <a:pt x="2366308" y="1642209"/>
                  <a:pt x="2441846" y="1699194"/>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CF5BB32E-C44D-5730-393F-EF7F746495BD}"/>
              </a:ext>
            </a:extLst>
          </p:cNvPr>
          <p:cNvSpPr/>
          <p:nvPr/>
        </p:nvSpPr>
        <p:spPr>
          <a:xfrm>
            <a:off x="2280214" y="886047"/>
            <a:ext cx="550114" cy="375683"/>
          </a:xfrm>
          <a:custGeom>
            <a:avLst/>
            <a:gdLst>
              <a:gd name="connsiteX0" fmla="*/ 372905 w 550114"/>
              <a:gd name="connsiteY0" fmla="*/ 375683 h 375683"/>
              <a:gd name="connsiteX1" fmla="*/ 294933 w 550114"/>
              <a:gd name="connsiteY1" fmla="*/ 241004 h 375683"/>
              <a:gd name="connsiteX2" fmla="*/ 181519 w 550114"/>
              <a:gd name="connsiteY2" fmla="*/ 241004 h 375683"/>
              <a:gd name="connsiteX3" fmla="*/ 32663 w 550114"/>
              <a:gd name="connsiteY3" fmla="*/ 248093 h 375683"/>
              <a:gd name="connsiteX4" fmla="*/ 11398 w 550114"/>
              <a:gd name="connsiteY4" fmla="*/ 170120 h 375683"/>
              <a:gd name="connsiteX5" fmla="*/ 18486 w 550114"/>
              <a:gd name="connsiteY5" fmla="*/ 120502 h 375683"/>
              <a:gd name="connsiteX6" fmla="*/ 224049 w 550114"/>
              <a:gd name="connsiteY6" fmla="*/ 141767 h 375683"/>
              <a:gd name="connsiteX7" fmla="*/ 422523 w 550114"/>
              <a:gd name="connsiteY7" fmla="*/ 49618 h 375683"/>
              <a:gd name="connsiteX8" fmla="*/ 550114 w 550114"/>
              <a:gd name="connsiteY8" fmla="*/ 0 h 37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114" h="375683">
                <a:moveTo>
                  <a:pt x="372905" y="375683"/>
                </a:moveTo>
                <a:cubicBezTo>
                  <a:pt x="349867" y="319566"/>
                  <a:pt x="326830" y="263450"/>
                  <a:pt x="294933" y="241004"/>
                </a:cubicBezTo>
                <a:cubicBezTo>
                  <a:pt x="263036" y="218558"/>
                  <a:pt x="225231" y="239822"/>
                  <a:pt x="181519" y="241004"/>
                </a:cubicBezTo>
                <a:cubicBezTo>
                  <a:pt x="137807" y="242186"/>
                  <a:pt x="61016" y="259907"/>
                  <a:pt x="32663" y="248093"/>
                </a:cubicBezTo>
                <a:cubicBezTo>
                  <a:pt x="4310" y="236279"/>
                  <a:pt x="13761" y="191385"/>
                  <a:pt x="11398" y="170120"/>
                </a:cubicBezTo>
                <a:cubicBezTo>
                  <a:pt x="9035" y="148855"/>
                  <a:pt x="-16956" y="125227"/>
                  <a:pt x="18486" y="120502"/>
                </a:cubicBezTo>
                <a:cubicBezTo>
                  <a:pt x="53928" y="115777"/>
                  <a:pt x="156710" y="153581"/>
                  <a:pt x="224049" y="141767"/>
                </a:cubicBezTo>
                <a:cubicBezTo>
                  <a:pt x="291388" y="129953"/>
                  <a:pt x="368179" y="73246"/>
                  <a:pt x="422523" y="49618"/>
                </a:cubicBezTo>
                <a:cubicBezTo>
                  <a:pt x="476867" y="25990"/>
                  <a:pt x="513490" y="12995"/>
                  <a:pt x="550114"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6">
            <a:extLst>
              <a:ext uri="{FF2B5EF4-FFF2-40B4-BE49-F238E27FC236}">
                <a16:creationId xmlns:a16="http://schemas.microsoft.com/office/drawing/2014/main" id="{E1CF7D26-868A-7924-60D8-F6983B9D0510}"/>
              </a:ext>
            </a:extLst>
          </p:cNvPr>
          <p:cNvSpPr txBox="1">
            <a:spLocks/>
          </p:cNvSpPr>
          <p:nvPr/>
        </p:nvSpPr>
        <p:spPr>
          <a:xfrm>
            <a:off x="6698513" y="-3"/>
            <a:ext cx="5493488" cy="1361433"/>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200" b="1" dirty="0">
                <a:latin typeface="Biome" panose="020B0503030204020804" pitchFamily="34" charset="0"/>
                <a:cs typeface="Biome" panose="020B0503030204020804" pitchFamily="34" charset="0"/>
              </a:rPr>
              <a:t>Западный </a:t>
            </a:r>
            <a:r>
              <a:rPr lang="en-GB" sz="3200" b="1" dirty="0">
                <a:latin typeface="Biome" panose="020B0503030204020804" pitchFamily="34" charset="0"/>
                <a:cs typeface="Biome" panose="020B0503030204020804" pitchFamily="34" charset="0"/>
              </a:rPr>
              <a:t>CAOS</a:t>
            </a:r>
            <a:r>
              <a:rPr lang="ru-RU" sz="3200" b="1" dirty="0">
                <a:latin typeface="Biome" panose="020B0503030204020804" pitchFamily="34" charset="0"/>
                <a:cs typeface="Biome" panose="020B0503030204020804" pitchFamily="34" charset="0"/>
              </a:rPr>
              <a:t>:</a:t>
            </a:r>
            <a:r>
              <a:rPr lang="en-GB" sz="3200" b="1" dirty="0">
                <a:latin typeface="Biome" panose="020B0503030204020804" pitchFamily="34" charset="0"/>
                <a:cs typeface="Biome" panose="020B0503030204020804" pitchFamily="34" charset="0"/>
              </a:rPr>
              <a:t> </a:t>
            </a:r>
            <a:r>
              <a:rPr lang="ru-RU" sz="3200" b="1" dirty="0">
                <a:latin typeface="Biome" panose="020B0503030204020804" pitchFamily="34" charset="0"/>
                <a:cs typeface="Biome" panose="020B0503030204020804" pitchFamily="34" charset="0"/>
              </a:rPr>
              <a:t>Палеоазиатский и Тихоокеанский</a:t>
            </a:r>
            <a:endParaRPr lang="en-GB" sz="3200" b="1" dirty="0">
              <a:latin typeface="Biome" panose="020B0503030204020804" pitchFamily="34" charset="0"/>
              <a:cs typeface="Biome" panose="020B0503030204020804" pitchFamily="34" charset="0"/>
            </a:endParaRPr>
          </a:p>
        </p:txBody>
      </p:sp>
      <p:sp>
        <p:nvSpPr>
          <p:cNvPr id="30" name="Arrow: Right 29">
            <a:extLst>
              <a:ext uri="{FF2B5EF4-FFF2-40B4-BE49-F238E27FC236}">
                <a16:creationId xmlns:a16="http://schemas.microsoft.com/office/drawing/2014/main" id="{86327289-65CE-E6D5-734F-167169CC85B9}"/>
              </a:ext>
            </a:extLst>
          </p:cNvPr>
          <p:cNvSpPr/>
          <p:nvPr/>
        </p:nvSpPr>
        <p:spPr>
          <a:xfrm rot="9173686">
            <a:off x="3526921" y="2297280"/>
            <a:ext cx="669624" cy="50519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Right 30">
            <a:extLst>
              <a:ext uri="{FF2B5EF4-FFF2-40B4-BE49-F238E27FC236}">
                <a16:creationId xmlns:a16="http://schemas.microsoft.com/office/drawing/2014/main" id="{177B34DC-124F-21D7-2056-63E719198F66}"/>
              </a:ext>
            </a:extLst>
          </p:cNvPr>
          <p:cNvSpPr/>
          <p:nvPr/>
        </p:nvSpPr>
        <p:spPr>
          <a:xfrm rot="13624947">
            <a:off x="3611595" y="3986310"/>
            <a:ext cx="669624" cy="50519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a:extLst>
              <a:ext uri="{FF2B5EF4-FFF2-40B4-BE49-F238E27FC236}">
                <a16:creationId xmlns:a16="http://schemas.microsoft.com/office/drawing/2014/main" id="{E1102B3F-43A7-93DB-26FC-F1F2ED2232A8}"/>
              </a:ext>
            </a:extLst>
          </p:cNvPr>
          <p:cNvPicPr>
            <a:picLocks noChangeAspect="1"/>
          </p:cNvPicPr>
          <p:nvPr/>
        </p:nvPicPr>
        <p:blipFill>
          <a:blip r:embed="rId4"/>
          <a:srcRect l="30457" t="20877" b="8543"/>
          <a:stretch/>
        </p:blipFill>
        <p:spPr>
          <a:xfrm>
            <a:off x="5115127" y="3943014"/>
            <a:ext cx="3079703" cy="2914988"/>
          </a:xfrm>
          <a:prstGeom prst="rect">
            <a:avLst/>
          </a:prstGeom>
        </p:spPr>
      </p:pic>
      <p:pic>
        <p:nvPicPr>
          <p:cNvPr id="38" name="Picture 37">
            <a:extLst>
              <a:ext uri="{FF2B5EF4-FFF2-40B4-BE49-F238E27FC236}">
                <a16:creationId xmlns:a16="http://schemas.microsoft.com/office/drawing/2014/main" id="{C2AF17E2-F832-C74B-3B21-31CB400BBF82}"/>
              </a:ext>
            </a:extLst>
          </p:cNvPr>
          <p:cNvPicPr>
            <a:picLocks noChangeAspect="1"/>
          </p:cNvPicPr>
          <p:nvPr/>
        </p:nvPicPr>
        <p:blipFill>
          <a:blip r:embed="rId5"/>
          <a:srcRect l="5941" r="5265" b="14517"/>
          <a:stretch/>
        </p:blipFill>
        <p:spPr>
          <a:xfrm>
            <a:off x="5122862" y="3923701"/>
            <a:ext cx="3284872" cy="2934299"/>
          </a:xfrm>
          <a:prstGeom prst="rect">
            <a:avLst/>
          </a:prstGeom>
        </p:spPr>
      </p:pic>
      <p:sp>
        <p:nvSpPr>
          <p:cNvPr id="39" name="Freeform: Shape 38">
            <a:extLst>
              <a:ext uri="{FF2B5EF4-FFF2-40B4-BE49-F238E27FC236}">
                <a16:creationId xmlns:a16="http://schemas.microsoft.com/office/drawing/2014/main" id="{2D060A51-C94B-F4DA-175E-6A520E08DCD4}"/>
              </a:ext>
            </a:extLst>
          </p:cNvPr>
          <p:cNvSpPr/>
          <p:nvPr/>
        </p:nvSpPr>
        <p:spPr>
          <a:xfrm>
            <a:off x="3005836" y="2964676"/>
            <a:ext cx="2752344" cy="1141191"/>
          </a:xfrm>
          <a:custGeom>
            <a:avLst/>
            <a:gdLst>
              <a:gd name="connsiteX0" fmla="*/ 0 w 2752344"/>
              <a:gd name="connsiteY0" fmla="*/ 76271 h 963239"/>
              <a:gd name="connsiteX1" fmla="*/ 283464 w 2752344"/>
              <a:gd name="connsiteY1" fmla="*/ 57983 h 963239"/>
              <a:gd name="connsiteX2" fmla="*/ 621792 w 2752344"/>
              <a:gd name="connsiteY2" fmla="*/ 3119 h 963239"/>
              <a:gd name="connsiteX3" fmla="*/ 1325880 w 2752344"/>
              <a:gd name="connsiteY3" fmla="*/ 12263 h 963239"/>
              <a:gd name="connsiteX4" fmla="*/ 1563624 w 2752344"/>
              <a:gd name="connsiteY4" fmla="*/ 57983 h 963239"/>
              <a:gd name="connsiteX5" fmla="*/ 1490472 w 2752344"/>
              <a:gd name="connsiteY5" fmla="*/ 268295 h 963239"/>
              <a:gd name="connsiteX6" fmla="*/ 1929384 w 2752344"/>
              <a:gd name="connsiteY6" fmla="*/ 506039 h 963239"/>
              <a:gd name="connsiteX7" fmla="*/ 2167128 w 2752344"/>
              <a:gd name="connsiteY7" fmla="*/ 634055 h 963239"/>
              <a:gd name="connsiteX8" fmla="*/ 2752344 w 2752344"/>
              <a:gd name="connsiteY8" fmla="*/ 963239 h 963239"/>
              <a:gd name="connsiteX0" fmla="*/ 0 w 2752344"/>
              <a:gd name="connsiteY0" fmla="*/ 76271 h 972105"/>
              <a:gd name="connsiteX1" fmla="*/ 283464 w 2752344"/>
              <a:gd name="connsiteY1" fmla="*/ 57983 h 972105"/>
              <a:gd name="connsiteX2" fmla="*/ 621792 w 2752344"/>
              <a:gd name="connsiteY2" fmla="*/ 3119 h 972105"/>
              <a:gd name="connsiteX3" fmla="*/ 1325880 w 2752344"/>
              <a:gd name="connsiteY3" fmla="*/ 12263 h 972105"/>
              <a:gd name="connsiteX4" fmla="*/ 1563624 w 2752344"/>
              <a:gd name="connsiteY4" fmla="*/ 57983 h 972105"/>
              <a:gd name="connsiteX5" fmla="*/ 1490472 w 2752344"/>
              <a:gd name="connsiteY5" fmla="*/ 268295 h 972105"/>
              <a:gd name="connsiteX6" fmla="*/ 1929384 w 2752344"/>
              <a:gd name="connsiteY6" fmla="*/ 506039 h 972105"/>
              <a:gd name="connsiteX7" fmla="*/ 2119281 w 2752344"/>
              <a:gd name="connsiteY7" fmla="*/ 937083 h 972105"/>
              <a:gd name="connsiteX8" fmla="*/ 2752344 w 2752344"/>
              <a:gd name="connsiteY8" fmla="*/ 963239 h 972105"/>
              <a:gd name="connsiteX0" fmla="*/ 0 w 2752344"/>
              <a:gd name="connsiteY0" fmla="*/ 76271 h 1128043"/>
              <a:gd name="connsiteX1" fmla="*/ 283464 w 2752344"/>
              <a:gd name="connsiteY1" fmla="*/ 57983 h 1128043"/>
              <a:gd name="connsiteX2" fmla="*/ 621792 w 2752344"/>
              <a:gd name="connsiteY2" fmla="*/ 3119 h 1128043"/>
              <a:gd name="connsiteX3" fmla="*/ 1325880 w 2752344"/>
              <a:gd name="connsiteY3" fmla="*/ 12263 h 1128043"/>
              <a:gd name="connsiteX4" fmla="*/ 1563624 w 2752344"/>
              <a:gd name="connsiteY4" fmla="*/ 57983 h 1128043"/>
              <a:gd name="connsiteX5" fmla="*/ 1490472 w 2752344"/>
              <a:gd name="connsiteY5" fmla="*/ 268295 h 1128043"/>
              <a:gd name="connsiteX6" fmla="*/ 1929384 w 2752344"/>
              <a:gd name="connsiteY6" fmla="*/ 1128043 h 1128043"/>
              <a:gd name="connsiteX7" fmla="*/ 2119281 w 2752344"/>
              <a:gd name="connsiteY7" fmla="*/ 937083 h 1128043"/>
              <a:gd name="connsiteX8" fmla="*/ 2752344 w 2752344"/>
              <a:gd name="connsiteY8" fmla="*/ 963239 h 1128043"/>
              <a:gd name="connsiteX0" fmla="*/ 0 w 2752344"/>
              <a:gd name="connsiteY0" fmla="*/ 76271 h 1128043"/>
              <a:gd name="connsiteX1" fmla="*/ 283464 w 2752344"/>
              <a:gd name="connsiteY1" fmla="*/ 57983 h 1128043"/>
              <a:gd name="connsiteX2" fmla="*/ 621792 w 2752344"/>
              <a:gd name="connsiteY2" fmla="*/ 3119 h 1128043"/>
              <a:gd name="connsiteX3" fmla="*/ 1325880 w 2752344"/>
              <a:gd name="connsiteY3" fmla="*/ 12263 h 1128043"/>
              <a:gd name="connsiteX4" fmla="*/ 1563624 w 2752344"/>
              <a:gd name="connsiteY4" fmla="*/ 57983 h 1128043"/>
              <a:gd name="connsiteX5" fmla="*/ 1490472 w 2752344"/>
              <a:gd name="connsiteY5" fmla="*/ 268295 h 1128043"/>
              <a:gd name="connsiteX6" fmla="*/ 1929384 w 2752344"/>
              <a:gd name="connsiteY6" fmla="*/ 1128043 h 1128043"/>
              <a:gd name="connsiteX7" fmla="*/ 2230923 w 2752344"/>
              <a:gd name="connsiteY7" fmla="*/ 1006194 h 1128043"/>
              <a:gd name="connsiteX8" fmla="*/ 2752344 w 2752344"/>
              <a:gd name="connsiteY8" fmla="*/ 963239 h 1128043"/>
              <a:gd name="connsiteX0" fmla="*/ 0 w 2752344"/>
              <a:gd name="connsiteY0" fmla="*/ 95742 h 1147514"/>
              <a:gd name="connsiteX1" fmla="*/ 283464 w 2752344"/>
              <a:gd name="connsiteY1" fmla="*/ 77454 h 1147514"/>
              <a:gd name="connsiteX2" fmla="*/ 621792 w 2752344"/>
              <a:gd name="connsiteY2" fmla="*/ 22590 h 1147514"/>
              <a:gd name="connsiteX3" fmla="*/ 1325880 w 2752344"/>
              <a:gd name="connsiteY3" fmla="*/ 31734 h 1147514"/>
              <a:gd name="connsiteX4" fmla="*/ 1563624 w 2752344"/>
              <a:gd name="connsiteY4" fmla="*/ 77454 h 1147514"/>
              <a:gd name="connsiteX5" fmla="*/ 1777551 w 2752344"/>
              <a:gd name="connsiteY5" fmla="*/ 920403 h 1147514"/>
              <a:gd name="connsiteX6" fmla="*/ 1929384 w 2752344"/>
              <a:gd name="connsiteY6" fmla="*/ 1147514 h 1147514"/>
              <a:gd name="connsiteX7" fmla="*/ 2230923 w 2752344"/>
              <a:gd name="connsiteY7" fmla="*/ 1025665 h 1147514"/>
              <a:gd name="connsiteX8" fmla="*/ 2752344 w 2752344"/>
              <a:gd name="connsiteY8" fmla="*/ 982710 h 1147514"/>
              <a:gd name="connsiteX0" fmla="*/ 0 w 2752344"/>
              <a:gd name="connsiteY0" fmla="*/ 136154 h 1187926"/>
              <a:gd name="connsiteX1" fmla="*/ 283464 w 2752344"/>
              <a:gd name="connsiteY1" fmla="*/ 117866 h 1187926"/>
              <a:gd name="connsiteX2" fmla="*/ 621792 w 2752344"/>
              <a:gd name="connsiteY2" fmla="*/ 63002 h 1187926"/>
              <a:gd name="connsiteX3" fmla="*/ 1325880 w 2752344"/>
              <a:gd name="connsiteY3" fmla="*/ 72146 h 1187926"/>
              <a:gd name="connsiteX4" fmla="*/ 1669949 w 2752344"/>
              <a:gd name="connsiteY4" fmla="*/ 979103 h 1187926"/>
              <a:gd name="connsiteX5" fmla="*/ 1777551 w 2752344"/>
              <a:gd name="connsiteY5" fmla="*/ 960815 h 1187926"/>
              <a:gd name="connsiteX6" fmla="*/ 1929384 w 2752344"/>
              <a:gd name="connsiteY6" fmla="*/ 1187926 h 1187926"/>
              <a:gd name="connsiteX7" fmla="*/ 2230923 w 2752344"/>
              <a:gd name="connsiteY7" fmla="*/ 1066077 h 1187926"/>
              <a:gd name="connsiteX8" fmla="*/ 2752344 w 2752344"/>
              <a:gd name="connsiteY8" fmla="*/ 1023122 h 1187926"/>
              <a:gd name="connsiteX0" fmla="*/ 0 w 2752344"/>
              <a:gd name="connsiteY0" fmla="*/ 141285 h 1219664"/>
              <a:gd name="connsiteX1" fmla="*/ 283464 w 2752344"/>
              <a:gd name="connsiteY1" fmla="*/ 122997 h 1219664"/>
              <a:gd name="connsiteX2" fmla="*/ 621792 w 2752344"/>
              <a:gd name="connsiteY2" fmla="*/ 68133 h 1219664"/>
              <a:gd name="connsiteX3" fmla="*/ 1671438 w 2752344"/>
              <a:gd name="connsiteY3" fmla="*/ 1177747 h 1219664"/>
              <a:gd name="connsiteX4" fmla="*/ 1669949 w 2752344"/>
              <a:gd name="connsiteY4" fmla="*/ 984234 h 1219664"/>
              <a:gd name="connsiteX5" fmla="*/ 1777551 w 2752344"/>
              <a:gd name="connsiteY5" fmla="*/ 965946 h 1219664"/>
              <a:gd name="connsiteX6" fmla="*/ 1929384 w 2752344"/>
              <a:gd name="connsiteY6" fmla="*/ 1193057 h 1219664"/>
              <a:gd name="connsiteX7" fmla="*/ 2230923 w 2752344"/>
              <a:gd name="connsiteY7" fmla="*/ 1071208 h 1219664"/>
              <a:gd name="connsiteX8" fmla="*/ 2752344 w 2752344"/>
              <a:gd name="connsiteY8" fmla="*/ 1028253 h 1219664"/>
              <a:gd name="connsiteX0" fmla="*/ 0 w 2752344"/>
              <a:gd name="connsiteY0" fmla="*/ 134157 h 1197275"/>
              <a:gd name="connsiteX1" fmla="*/ 283464 w 2752344"/>
              <a:gd name="connsiteY1" fmla="*/ 115869 h 1197275"/>
              <a:gd name="connsiteX2" fmla="*/ 621792 w 2752344"/>
              <a:gd name="connsiteY2" fmla="*/ 61005 h 1197275"/>
              <a:gd name="connsiteX3" fmla="*/ 1554055 w 2752344"/>
              <a:gd name="connsiteY3" fmla="*/ 1072587 h 1197275"/>
              <a:gd name="connsiteX4" fmla="*/ 1671438 w 2752344"/>
              <a:gd name="connsiteY4" fmla="*/ 1170619 h 1197275"/>
              <a:gd name="connsiteX5" fmla="*/ 1669949 w 2752344"/>
              <a:gd name="connsiteY5" fmla="*/ 977106 h 1197275"/>
              <a:gd name="connsiteX6" fmla="*/ 1777551 w 2752344"/>
              <a:gd name="connsiteY6" fmla="*/ 958818 h 1197275"/>
              <a:gd name="connsiteX7" fmla="*/ 1929384 w 2752344"/>
              <a:gd name="connsiteY7" fmla="*/ 1185929 h 1197275"/>
              <a:gd name="connsiteX8" fmla="*/ 2230923 w 2752344"/>
              <a:gd name="connsiteY8" fmla="*/ 1064080 h 1197275"/>
              <a:gd name="connsiteX9" fmla="*/ 2752344 w 2752344"/>
              <a:gd name="connsiteY9" fmla="*/ 1021125 h 1197275"/>
              <a:gd name="connsiteX0" fmla="*/ 0 w 2752344"/>
              <a:gd name="connsiteY0" fmla="*/ 100312 h 1152084"/>
              <a:gd name="connsiteX1" fmla="*/ 283464 w 2752344"/>
              <a:gd name="connsiteY1" fmla="*/ 82024 h 1152084"/>
              <a:gd name="connsiteX2" fmla="*/ 621792 w 2752344"/>
              <a:gd name="connsiteY2" fmla="*/ 27160 h 1152084"/>
              <a:gd name="connsiteX3" fmla="*/ 1144701 w 2752344"/>
              <a:gd name="connsiteY3" fmla="*/ 565594 h 1152084"/>
              <a:gd name="connsiteX4" fmla="*/ 1554055 w 2752344"/>
              <a:gd name="connsiteY4" fmla="*/ 1038742 h 1152084"/>
              <a:gd name="connsiteX5" fmla="*/ 1671438 w 2752344"/>
              <a:gd name="connsiteY5" fmla="*/ 1136774 h 1152084"/>
              <a:gd name="connsiteX6" fmla="*/ 1669949 w 2752344"/>
              <a:gd name="connsiteY6" fmla="*/ 943261 h 1152084"/>
              <a:gd name="connsiteX7" fmla="*/ 1777551 w 2752344"/>
              <a:gd name="connsiteY7" fmla="*/ 924973 h 1152084"/>
              <a:gd name="connsiteX8" fmla="*/ 1929384 w 2752344"/>
              <a:gd name="connsiteY8" fmla="*/ 1152084 h 1152084"/>
              <a:gd name="connsiteX9" fmla="*/ 2230923 w 2752344"/>
              <a:gd name="connsiteY9" fmla="*/ 1030235 h 1152084"/>
              <a:gd name="connsiteX10" fmla="*/ 2752344 w 2752344"/>
              <a:gd name="connsiteY10" fmla="*/ 987280 h 1152084"/>
              <a:gd name="connsiteX0" fmla="*/ 0 w 2752344"/>
              <a:gd name="connsiteY0" fmla="*/ 129241 h 1181013"/>
              <a:gd name="connsiteX1" fmla="*/ 283464 w 2752344"/>
              <a:gd name="connsiteY1" fmla="*/ 110953 h 1181013"/>
              <a:gd name="connsiteX2" fmla="*/ 621792 w 2752344"/>
              <a:gd name="connsiteY2" fmla="*/ 56089 h 1181013"/>
              <a:gd name="connsiteX3" fmla="*/ 1314822 w 2752344"/>
              <a:gd name="connsiteY3" fmla="*/ 84160 h 1181013"/>
              <a:gd name="connsiteX4" fmla="*/ 1554055 w 2752344"/>
              <a:gd name="connsiteY4" fmla="*/ 1067671 h 1181013"/>
              <a:gd name="connsiteX5" fmla="*/ 1671438 w 2752344"/>
              <a:gd name="connsiteY5" fmla="*/ 1165703 h 1181013"/>
              <a:gd name="connsiteX6" fmla="*/ 1669949 w 2752344"/>
              <a:gd name="connsiteY6" fmla="*/ 972190 h 1181013"/>
              <a:gd name="connsiteX7" fmla="*/ 1777551 w 2752344"/>
              <a:gd name="connsiteY7" fmla="*/ 953902 h 1181013"/>
              <a:gd name="connsiteX8" fmla="*/ 1929384 w 2752344"/>
              <a:gd name="connsiteY8" fmla="*/ 1181013 h 1181013"/>
              <a:gd name="connsiteX9" fmla="*/ 2230923 w 2752344"/>
              <a:gd name="connsiteY9" fmla="*/ 1059164 h 1181013"/>
              <a:gd name="connsiteX10" fmla="*/ 2752344 w 2752344"/>
              <a:gd name="connsiteY10" fmla="*/ 1016209 h 1181013"/>
              <a:gd name="connsiteX0" fmla="*/ 0 w 2752344"/>
              <a:gd name="connsiteY0" fmla="*/ 92671 h 1144443"/>
              <a:gd name="connsiteX1" fmla="*/ 283464 w 2752344"/>
              <a:gd name="connsiteY1" fmla="*/ 74383 h 1144443"/>
              <a:gd name="connsiteX2" fmla="*/ 621792 w 2752344"/>
              <a:gd name="connsiteY2" fmla="*/ 19519 h 1144443"/>
              <a:gd name="connsiteX3" fmla="*/ 1314822 w 2752344"/>
              <a:gd name="connsiteY3" fmla="*/ 47590 h 1144443"/>
              <a:gd name="connsiteX4" fmla="*/ 1458269 w 2752344"/>
              <a:gd name="connsiteY4" fmla="*/ 521247 h 1144443"/>
              <a:gd name="connsiteX5" fmla="*/ 1554055 w 2752344"/>
              <a:gd name="connsiteY5" fmla="*/ 1031101 h 1144443"/>
              <a:gd name="connsiteX6" fmla="*/ 1671438 w 2752344"/>
              <a:gd name="connsiteY6" fmla="*/ 1129133 h 1144443"/>
              <a:gd name="connsiteX7" fmla="*/ 1669949 w 2752344"/>
              <a:gd name="connsiteY7" fmla="*/ 935620 h 1144443"/>
              <a:gd name="connsiteX8" fmla="*/ 1777551 w 2752344"/>
              <a:gd name="connsiteY8" fmla="*/ 917332 h 1144443"/>
              <a:gd name="connsiteX9" fmla="*/ 1929384 w 2752344"/>
              <a:gd name="connsiteY9" fmla="*/ 1144443 h 1144443"/>
              <a:gd name="connsiteX10" fmla="*/ 2230923 w 2752344"/>
              <a:gd name="connsiteY10" fmla="*/ 1022594 h 1144443"/>
              <a:gd name="connsiteX11" fmla="*/ 2752344 w 2752344"/>
              <a:gd name="connsiteY11" fmla="*/ 979639 h 1144443"/>
              <a:gd name="connsiteX0" fmla="*/ 0 w 2752344"/>
              <a:gd name="connsiteY0" fmla="*/ 89419 h 1141191"/>
              <a:gd name="connsiteX1" fmla="*/ 283464 w 2752344"/>
              <a:gd name="connsiteY1" fmla="*/ 71131 h 1141191"/>
              <a:gd name="connsiteX2" fmla="*/ 621792 w 2752344"/>
              <a:gd name="connsiteY2" fmla="*/ 16267 h 1141191"/>
              <a:gd name="connsiteX3" fmla="*/ 1314822 w 2752344"/>
              <a:gd name="connsiteY3" fmla="*/ 44338 h 1141191"/>
              <a:gd name="connsiteX4" fmla="*/ 1259486 w 2752344"/>
              <a:gd name="connsiteY4" fmla="*/ 470287 h 1141191"/>
              <a:gd name="connsiteX5" fmla="*/ 1554055 w 2752344"/>
              <a:gd name="connsiteY5" fmla="*/ 1027849 h 1141191"/>
              <a:gd name="connsiteX6" fmla="*/ 1671438 w 2752344"/>
              <a:gd name="connsiteY6" fmla="*/ 1125881 h 1141191"/>
              <a:gd name="connsiteX7" fmla="*/ 1669949 w 2752344"/>
              <a:gd name="connsiteY7" fmla="*/ 932368 h 1141191"/>
              <a:gd name="connsiteX8" fmla="*/ 1777551 w 2752344"/>
              <a:gd name="connsiteY8" fmla="*/ 914080 h 1141191"/>
              <a:gd name="connsiteX9" fmla="*/ 1929384 w 2752344"/>
              <a:gd name="connsiteY9" fmla="*/ 1141191 h 1141191"/>
              <a:gd name="connsiteX10" fmla="*/ 2230923 w 2752344"/>
              <a:gd name="connsiteY10" fmla="*/ 1019342 h 1141191"/>
              <a:gd name="connsiteX11" fmla="*/ 2752344 w 2752344"/>
              <a:gd name="connsiteY11" fmla="*/ 976387 h 114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2344" h="1141191">
                <a:moveTo>
                  <a:pt x="0" y="89419"/>
                </a:moveTo>
                <a:cubicBezTo>
                  <a:pt x="89916" y="86371"/>
                  <a:pt x="179832" y="83323"/>
                  <a:pt x="283464" y="71131"/>
                </a:cubicBezTo>
                <a:cubicBezTo>
                  <a:pt x="387096" y="58939"/>
                  <a:pt x="449899" y="20733"/>
                  <a:pt x="621792" y="16267"/>
                </a:cubicBezTo>
                <a:cubicBezTo>
                  <a:pt x="793685" y="11802"/>
                  <a:pt x="1208540" y="-31332"/>
                  <a:pt x="1314822" y="44338"/>
                </a:cubicBezTo>
                <a:cubicBezTo>
                  <a:pt x="1421104" y="120008"/>
                  <a:pt x="1219614" y="306369"/>
                  <a:pt x="1259486" y="470287"/>
                </a:cubicBezTo>
                <a:cubicBezTo>
                  <a:pt x="1299358" y="634206"/>
                  <a:pt x="1485396" y="918583"/>
                  <a:pt x="1554055" y="1027849"/>
                </a:cubicBezTo>
                <a:cubicBezTo>
                  <a:pt x="1622714" y="1137115"/>
                  <a:pt x="1652122" y="1141795"/>
                  <a:pt x="1671438" y="1125881"/>
                </a:cubicBezTo>
                <a:cubicBezTo>
                  <a:pt x="1690754" y="1109968"/>
                  <a:pt x="1652264" y="967668"/>
                  <a:pt x="1669949" y="932368"/>
                </a:cubicBezTo>
                <a:cubicBezTo>
                  <a:pt x="1687634" y="897068"/>
                  <a:pt x="1734312" y="879276"/>
                  <a:pt x="1777551" y="914080"/>
                </a:cubicBezTo>
                <a:cubicBezTo>
                  <a:pt x="1820790" y="948884"/>
                  <a:pt x="1816608" y="1080231"/>
                  <a:pt x="1929384" y="1141191"/>
                </a:cubicBezTo>
                <a:lnTo>
                  <a:pt x="2230923" y="1019342"/>
                </a:lnTo>
                <a:cubicBezTo>
                  <a:pt x="2425995" y="1129070"/>
                  <a:pt x="2557272" y="866659"/>
                  <a:pt x="2752344" y="976387"/>
                </a:cubicBezTo>
              </a:path>
            </a:pathLst>
          </a:custGeom>
          <a:noFill/>
          <a:ln w="76200">
            <a:solidFill>
              <a:srgbClr val="00B0F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Isosceles Triangle 39">
            <a:extLst>
              <a:ext uri="{FF2B5EF4-FFF2-40B4-BE49-F238E27FC236}">
                <a16:creationId xmlns:a16="http://schemas.microsoft.com/office/drawing/2014/main" id="{7CA420AE-DCC3-A470-BBBC-36928F9B3E30}"/>
              </a:ext>
            </a:extLst>
          </p:cNvPr>
          <p:cNvSpPr/>
          <p:nvPr/>
        </p:nvSpPr>
        <p:spPr>
          <a:xfrm rot="20358736">
            <a:off x="4926482" y="3841436"/>
            <a:ext cx="234958" cy="180220"/>
          </a:xfrm>
          <a:prstGeom prst="triangl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reeform: Shape 40">
            <a:extLst>
              <a:ext uri="{FF2B5EF4-FFF2-40B4-BE49-F238E27FC236}">
                <a16:creationId xmlns:a16="http://schemas.microsoft.com/office/drawing/2014/main" id="{AEF5F4FE-D5E8-E3FD-72E2-5533FB753C63}"/>
              </a:ext>
            </a:extLst>
          </p:cNvPr>
          <p:cNvSpPr/>
          <p:nvPr/>
        </p:nvSpPr>
        <p:spPr>
          <a:xfrm>
            <a:off x="3009537" y="3100745"/>
            <a:ext cx="2752986" cy="1981618"/>
          </a:xfrm>
          <a:custGeom>
            <a:avLst/>
            <a:gdLst>
              <a:gd name="connsiteX0" fmla="*/ 703434 w 2468438"/>
              <a:gd name="connsiteY0" fmla="*/ 1864660 h 1864660"/>
              <a:gd name="connsiteX1" fmla="*/ 469518 w 2468438"/>
              <a:gd name="connsiteY1" fmla="*/ 1694539 h 1864660"/>
              <a:gd name="connsiteX2" fmla="*/ 331294 w 2468438"/>
              <a:gd name="connsiteY2" fmla="*/ 1524418 h 1864660"/>
              <a:gd name="connsiteX3" fmla="*/ 331294 w 2468438"/>
              <a:gd name="connsiteY3" fmla="*/ 1258604 h 1864660"/>
              <a:gd name="connsiteX4" fmla="*/ 139908 w 2468438"/>
              <a:gd name="connsiteY4" fmla="*/ 950260 h 1864660"/>
              <a:gd name="connsiteX5" fmla="*/ 86745 w 2468438"/>
              <a:gd name="connsiteY5" fmla="*/ 737608 h 1864660"/>
              <a:gd name="connsiteX6" fmla="*/ 1685 w 2468438"/>
              <a:gd name="connsiteY6" fmla="*/ 514325 h 1864660"/>
              <a:gd name="connsiteX7" fmla="*/ 33583 w 2468438"/>
              <a:gd name="connsiteY7" fmla="*/ 429264 h 1864660"/>
              <a:gd name="connsiteX8" fmla="*/ 76113 w 2468438"/>
              <a:gd name="connsiteY8" fmla="*/ 237878 h 1864660"/>
              <a:gd name="connsiteX9" fmla="*/ 203704 w 2468438"/>
              <a:gd name="connsiteY9" fmla="*/ 99655 h 1864660"/>
              <a:gd name="connsiteX10" fmla="*/ 554578 w 2468438"/>
              <a:gd name="connsiteY10" fmla="*/ 14595 h 1864660"/>
              <a:gd name="connsiteX11" fmla="*/ 820392 w 2468438"/>
              <a:gd name="connsiteY11" fmla="*/ 3962 h 1864660"/>
              <a:gd name="connsiteX12" fmla="*/ 916085 w 2468438"/>
              <a:gd name="connsiteY12" fmla="*/ 57125 h 1864660"/>
              <a:gd name="connsiteX13" fmla="*/ 618373 w 2468438"/>
              <a:gd name="connsiteY13" fmla="*/ 120920 h 1864660"/>
              <a:gd name="connsiteX14" fmla="*/ 352559 w 2468438"/>
              <a:gd name="connsiteY14" fmla="*/ 269776 h 1864660"/>
              <a:gd name="connsiteX15" fmla="*/ 341927 w 2468438"/>
              <a:gd name="connsiteY15" fmla="*/ 418632 h 1864660"/>
              <a:gd name="connsiteX16" fmla="*/ 533313 w 2468438"/>
              <a:gd name="connsiteY16" fmla="*/ 546222 h 1864660"/>
              <a:gd name="connsiteX17" fmla="*/ 756597 w 2468438"/>
              <a:gd name="connsiteY17" fmla="*/ 546222 h 1864660"/>
              <a:gd name="connsiteX18" fmla="*/ 1118104 w 2468438"/>
              <a:gd name="connsiteY18" fmla="*/ 695078 h 1864660"/>
              <a:gd name="connsiteX19" fmla="*/ 1341387 w 2468438"/>
              <a:gd name="connsiteY19" fmla="*/ 1120381 h 1864660"/>
              <a:gd name="connsiteX20" fmla="*/ 1639099 w 2468438"/>
              <a:gd name="connsiteY20" fmla="*/ 1131013 h 1864660"/>
              <a:gd name="connsiteX21" fmla="*/ 1702894 w 2468438"/>
              <a:gd name="connsiteY21" fmla="*/ 1099115 h 1864660"/>
              <a:gd name="connsiteX22" fmla="*/ 1734792 w 2468438"/>
              <a:gd name="connsiteY22" fmla="*/ 971525 h 1864660"/>
              <a:gd name="connsiteX23" fmla="*/ 1862383 w 2468438"/>
              <a:gd name="connsiteY23" fmla="*/ 1035320 h 1864660"/>
              <a:gd name="connsiteX24" fmla="*/ 2266420 w 2468438"/>
              <a:gd name="connsiteY24" fmla="*/ 1088483 h 1864660"/>
              <a:gd name="connsiteX25" fmla="*/ 2468438 w 2468438"/>
              <a:gd name="connsiteY25" fmla="*/ 1088483 h 1864660"/>
              <a:gd name="connsiteX0" fmla="*/ 703434 w 2468438"/>
              <a:gd name="connsiteY0" fmla="*/ 1864660 h 1864660"/>
              <a:gd name="connsiteX1" fmla="*/ 469518 w 2468438"/>
              <a:gd name="connsiteY1" fmla="*/ 1694539 h 1864660"/>
              <a:gd name="connsiteX2" fmla="*/ 331294 w 2468438"/>
              <a:gd name="connsiteY2" fmla="*/ 1524418 h 1864660"/>
              <a:gd name="connsiteX3" fmla="*/ 331294 w 2468438"/>
              <a:gd name="connsiteY3" fmla="*/ 1258604 h 1864660"/>
              <a:gd name="connsiteX4" fmla="*/ 139908 w 2468438"/>
              <a:gd name="connsiteY4" fmla="*/ 950260 h 1864660"/>
              <a:gd name="connsiteX5" fmla="*/ 86745 w 2468438"/>
              <a:gd name="connsiteY5" fmla="*/ 737608 h 1864660"/>
              <a:gd name="connsiteX6" fmla="*/ 1685 w 2468438"/>
              <a:gd name="connsiteY6" fmla="*/ 514325 h 1864660"/>
              <a:gd name="connsiteX7" fmla="*/ 33583 w 2468438"/>
              <a:gd name="connsiteY7" fmla="*/ 429264 h 1864660"/>
              <a:gd name="connsiteX8" fmla="*/ 76113 w 2468438"/>
              <a:gd name="connsiteY8" fmla="*/ 237878 h 1864660"/>
              <a:gd name="connsiteX9" fmla="*/ 203704 w 2468438"/>
              <a:gd name="connsiteY9" fmla="*/ 99655 h 1864660"/>
              <a:gd name="connsiteX10" fmla="*/ 554578 w 2468438"/>
              <a:gd name="connsiteY10" fmla="*/ 14595 h 1864660"/>
              <a:gd name="connsiteX11" fmla="*/ 820392 w 2468438"/>
              <a:gd name="connsiteY11" fmla="*/ 3962 h 1864660"/>
              <a:gd name="connsiteX12" fmla="*/ 916085 w 2468438"/>
              <a:gd name="connsiteY12" fmla="*/ 57125 h 1864660"/>
              <a:gd name="connsiteX13" fmla="*/ 618373 w 2468438"/>
              <a:gd name="connsiteY13" fmla="*/ 120920 h 1864660"/>
              <a:gd name="connsiteX14" fmla="*/ 352559 w 2468438"/>
              <a:gd name="connsiteY14" fmla="*/ 269776 h 1864660"/>
              <a:gd name="connsiteX15" fmla="*/ 341927 w 2468438"/>
              <a:gd name="connsiteY15" fmla="*/ 418632 h 1864660"/>
              <a:gd name="connsiteX16" fmla="*/ 533313 w 2468438"/>
              <a:gd name="connsiteY16" fmla="*/ 546222 h 1864660"/>
              <a:gd name="connsiteX17" fmla="*/ 799127 w 2468438"/>
              <a:gd name="connsiteY17" fmla="*/ 663180 h 1864660"/>
              <a:gd name="connsiteX18" fmla="*/ 1118104 w 2468438"/>
              <a:gd name="connsiteY18" fmla="*/ 695078 h 1864660"/>
              <a:gd name="connsiteX19" fmla="*/ 1341387 w 2468438"/>
              <a:gd name="connsiteY19" fmla="*/ 1120381 h 1864660"/>
              <a:gd name="connsiteX20" fmla="*/ 1639099 w 2468438"/>
              <a:gd name="connsiteY20" fmla="*/ 1131013 h 1864660"/>
              <a:gd name="connsiteX21" fmla="*/ 1702894 w 2468438"/>
              <a:gd name="connsiteY21" fmla="*/ 1099115 h 1864660"/>
              <a:gd name="connsiteX22" fmla="*/ 1734792 w 2468438"/>
              <a:gd name="connsiteY22" fmla="*/ 971525 h 1864660"/>
              <a:gd name="connsiteX23" fmla="*/ 1862383 w 2468438"/>
              <a:gd name="connsiteY23" fmla="*/ 1035320 h 1864660"/>
              <a:gd name="connsiteX24" fmla="*/ 2266420 w 2468438"/>
              <a:gd name="connsiteY24" fmla="*/ 1088483 h 1864660"/>
              <a:gd name="connsiteX25" fmla="*/ 2468438 w 2468438"/>
              <a:gd name="connsiteY25" fmla="*/ 1088483 h 1864660"/>
              <a:gd name="connsiteX0" fmla="*/ 703434 w 2468438"/>
              <a:gd name="connsiteY0" fmla="*/ 1864660 h 1864660"/>
              <a:gd name="connsiteX1" fmla="*/ 469518 w 2468438"/>
              <a:gd name="connsiteY1" fmla="*/ 1694539 h 1864660"/>
              <a:gd name="connsiteX2" fmla="*/ 331294 w 2468438"/>
              <a:gd name="connsiteY2" fmla="*/ 1524418 h 1864660"/>
              <a:gd name="connsiteX3" fmla="*/ 331294 w 2468438"/>
              <a:gd name="connsiteY3" fmla="*/ 1258604 h 1864660"/>
              <a:gd name="connsiteX4" fmla="*/ 139908 w 2468438"/>
              <a:gd name="connsiteY4" fmla="*/ 950260 h 1864660"/>
              <a:gd name="connsiteX5" fmla="*/ 86745 w 2468438"/>
              <a:gd name="connsiteY5" fmla="*/ 737608 h 1864660"/>
              <a:gd name="connsiteX6" fmla="*/ 1685 w 2468438"/>
              <a:gd name="connsiteY6" fmla="*/ 514325 h 1864660"/>
              <a:gd name="connsiteX7" fmla="*/ 33583 w 2468438"/>
              <a:gd name="connsiteY7" fmla="*/ 429264 h 1864660"/>
              <a:gd name="connsiteX8" fmla="*/ 76113 w 2468438"/>
              <a:gd name="connsiteY8" fmla="*/ 237878 h 1864660"/>
              <a:gd name="connsiteX9" fmla="*/ 203704 w 2468438"/>
              <a:gd name="connsiteY9" fmla="*/ 99655 h 1864660"/>
              <a:gd name="connsiteX10" fmla="*/ 554578 w 2468438"/>
              <a:gd name="connsiteY10" fmla="*/ 14595 h 1864660"/>
              <a:gd name="connsiteX11" fmla="*/ 820392 w 2468438"/>
              <a:gd name="connsiteY11" fmla="*/ 3962 h 1864660"/>
              <a:gd name="connsiteX12" fmla="*/ 916085 w 2468438"/>
              <a:gd name="connsiteY12" fmla="*/ 57125 h 1864660"/>
              <a:gd name="connsiteX13" fmla="*/ 618373 w 2468438"/>
              <a:gd name="connsiteY13" fmla="*/ 120920 h 1864660"/>
              <a:gd name="connsiteX14" fmla="*/ 352559 w 2468438"/>
              <a:gd name="connsiteY14" fmla="*/ 269776 h 1864660"/>
              <a:gd name="connsiteX15" fmla="*/ 341927 w 2468438"/>
              <a:gd name="connsiteY15" fmla="*/ 418632 h 1864660"/>
              <a:gd name="connsiteX16" fmla="*/ 533313 w 2468438"/>
              <a:gd name="connsiteY16" fmla="*/ 546222 h 1864660"/>
              <a:gd name="connsiteX17" fmla="*/ 799127 w 2468438"/>
              <a:gd name="connsiteY17" fmla="*/ 663180 h 1864660"/>
              <a:gd name="connsiteX18" fmla="*/ 1075573 w 2468438"/>
              <a:gd name="connsiteY18" fmla="*/ 769506 h 1864660"/>
              <a:gd name="connsiteX19" fmla="*/ 1341387 w 2468438"/>
              <a:gd name="connsiteY19" fmla="*/ 1120381 h 1864660"/>
              <a:gd name="connsiteX20" fmla="*/ 1639099 w 2468438"/>
              <a:gd name="connsiteY20" fmla="*/ 1131013 h 1864660"/>
              <a:gd name="connsiteX21" fmla="*/ 1702894 w 2468438"/>
              <a:gd name="connsiteY21" fmla="*/ 1099115 h 1864660"/>
              <a:gd name="connsiteX22" fmla="*/ 1734792 w 2468438"/>
              <a:gd name="connsiteY22" fmla="*/ 971525 h 1864660"/>
              <a:gd name="connsiteX23" fmla="*/ 1862383 w 2468438"/>
              <a:gd name="connsiteY23" fmla="*/ 1035320 h 1864660"/>
              <a:gd name="connsiteX24" fmla="*/ 2266420 w 2468438"/>
              <a:gd name="connsiteY24" fmla="*/ 1088483 h 1864660"/>
              <a:gd name="connsiteX25" fmla="*/ 2468438 w 2468438"/>
              <a:gd name="connsiteY25" fmla="*/ 1088483 h 1864660"/>
              <a:gd name="connsiteX0" fmla="*/ 862922 w 2468438"/>
              <a:gd name="connsiteY0" fmla="*/ 1981618 h 1981618"/>
              <a:gd name="connsiteX1" fmla="*/ 469518 w 2468438"/>
              <a:gd name="connsiteY1" fmla="*/ 1694539 h 1981618"/>
              <a:gd name="connsiteX2" fmla="*/ 331294 w 2468438"/>
              <a:gd name="connsiteY2" fmla="*/ 1524418 h 1981618"/>
              <a:gd name="connsiteX3" fmla="*/ 331294 w 2468438"/>
              <a:gd name="connsiteY3" fmla="*/ 1258604 h 1981618"/>
              <a:gd name="connsiteX4" fmla="*/ 139908 w 2468438"/>
              <a:gd name="connsiteY4" fmla="*/ 950260 h 1981618"/>
              <a:gd name="connsiteX5" fmla="*/ 86745 w 2468438"/>
              <a:gd name="connsiteY5" fmla="*/ 737608 h 1981618"/>
              <a:gd name="connsiteX6" fmla="*/ 1685 w 2468438"/>
              <a:gd name="connsiteY6" fmla="*/ 514325 h 1981618"/>
              <a:gd name="connsiteX7" fmla="*/ 33583 w 2468438"/>
              <a:gd name="connsiteY7" fmla="*/ 429264 h 1981618"/>
              <a:gd name="connsiteX8" fmla="*/ 76113 w 2468438"/>
              <a:gd name="connsiteY8" fmla="*/ 237878 h 1981618"/>
              <a:gd name="connsiteX9" fmla="*/ 203704 w 2468438"/>
              <a:gd name="connsiteY9" fmla="*/ 99655 h 1981618"/>
              <a:gd name="connsiteX10" fmla="*/ 554578 w 2468438"/>
              <a:gd name="connsiteY10" fmla="*/ 14595 h 1981618"/>
              <a:gd name="connsiteX11" fmla="*/ 820392 w 2468438"/>
              <a:gd name="connsiteY11" fmla="*/ 3962 h 1981618"/>
              <a:gd name="connsiteX12" fmla="*/ 916085 w 2468438"/>
              <a:gd name="connsiteY12" fmla="*/ 57125 h 1981618"/>
              <a:gd name="connsiteX13" fmla="*/ 618373 w 2468438"/>
              <a:gd name="connsiteY13" fmla="*/ 120920 h 1981618"/>
              <a:gd name="connsiteX14" fmla="*/ 352559 w 2468438"/>
              <a:gd name="connsiteY14" fmla="*/ 269776 h 1981618"/>
              <a:gd name="connsiteX15" fmla="*/ 341927 w 2468438"/>
              <a:gd name="connsiteY15" fmla="*/ 418632 h 1981618"/>
              <a:gd name="connsiteX16" fmla="*/ 533313 w 2468438"/>
              <a:gd name="connsiteY16" fmla="*/ 546222 h 1981618"/>
              <a:gd name="connsiteX17" fmla="*/ 799127 w 2468438"/>
              <a:gd name="connsiteY17" fmla="*/ 663180 h 1981618"/>
              <a:gd name="connsiteX18" fmla="*/ 1075573 w 2468438"/>
              <a:gd name="connsiteY18" fmla="*/ 769506 h 1981618"/>
              <a:gd name="connsiteX19" fmla="*/ 1341387 w 2468438"/>
              <a:gd name="connsiteY19" fmla="*/ 1120381 h 1981618"/>
              <a:gd name="connsiteX20" fmla="*/ 1639099 w 2468438"/>
              <a:gd name="connsiteY20" fmla="*/ 1131013 h 1981618"/>
              <a:gd name="connsiteX21" fmla="*/ 1702894 w 2468438"/>
              <a:gd name="connsiteY21" fmla="*/ 1099115 h 1981618"/>
              <a:gd name="connsiteX22" fmla="*/ 1734792 w 2468438"/>
              <a:gd name="connsiteY22" fmla="*/ 971525 h 1981618"/>
              <a:gd name="connsiteX23" fmla="*/ 1862383 w 2468438"/>
              <a:gd name="connsiteY23" fmla="*/ 1035320 h 1981618"/>
              <a:gd name="connsiteX24" fmla="*/ 2266420 w 2468438"/>
              <a:gd name="connsiteY24" fmla="*/ 1088483 h 1981618"/>
              <a:gd name="connsiteX25" fmla="*/ 2468438 w 2468438"/>
              <a:gd name="connsiteY25" fmla="*/ 1088483 h 1981618"/>
              <a:gd name="connsiteX0" fmla="*/ 861923 w 2467439"/>
              <a:gd name="connsiteY0" fmla="*/ 1981618 h 1981618"/>
              <a:gd name="connsiteX1" fmla="*/ 468519 w 2467439"/>
              <a:gd name="connsiteY1" fmla="*/ 1694539 h 1981618"/>
              <a:gd name="connsiteX2" fmla="*/ 330295 w 2467439"/>
              <a:gd name="connsiteY2" fmla="*/ 1524418 h 1981618"/>
              <a:gd name="connsiteX3" fmla="*/ 330295 w 2467439"/>
              <a:gd name="connsiteY3" fmla="*/ 1258604 h 1981618"/>
              <a:gd name="connsiteX4" fmla="*/ 138909 w 2467439"/>
              <a:gd name="connsiteY4" fmla="*/ 950260 h 1981618"/>
              <a:gd name="connsiteX5" fmla="*/ 21951 w 2467439"/>
              <a:gd name="connsiteY5" fmla="*/ 737608 h 1981618"/>
              <a:gd name="connsiteX6" fmla="*/ 686 w 2467439"/>
              <a:gd name="connsiteY6" fmla="*/ 514325 h 1981618"/>
              <a:gd name="connsiteX7" fmla="*/ 32584 w 2467439"/>
              <a:gd name="connsiteY7" fmla="*/ 429264 h 1981618"/>
              <a:gd name="connsiteX8" fmla="*/ 75114 w 2467439"/>
              <a:gd name="connsiteY8" fmla="*/ 237878 h 1981618"/>
              <a:gd name="connsiteX9" fmla="*/ 202705 w 2467439"/>
              <a:gd name="connsiteY9" fmla="*/ 99655 h 1981618"/>
              <a:gd name="connsiteX10" fmla="*/ 553579 w 2467439"/>
              <a:gd name="connsiteY10" fmla="*/ 14595 h 1981618"/>
              <a:gd name="connsiteX11" fmla="*/ 819393 w 2467439"/>
              <a:gd name="connsiteY11" fmla="*/ 3962 h 1981618"/>
              <a:gd name="connsiteX12" fmla="*/ 915086 w 2467439"/>
              <a:gd name="connsiteY12" fmla="*/ 57125 h 1981618"/>
              <a:gd name="connsiteX13" fmla="*/ 617374 w 2467439"/>
              <a:gd name="connsiteY13" fmla="*/ 120920 h 1981618"/>
              <a:gd name="connsiteX14" fmla="*/ 351560 w 2467439"/>
              <a:gd name="connsiteY14" fmla="*/ 269776 h 1981618"/>
              <a:gd name="connsiteX15" fmla="*/ 340928 w 2467439"/>
              <a:gd name="connsiteY15" fmla="*/ 418632 h 1981618"/>
              <a:gd name="connsiteX16" fmla="*/ 532314 w 2467439"/>
              <a:gd name="connsiteY16" fmla="*/ 546222 h 1981618"/>
              <a:gd name="connsiteX17" fmla="*/ 798128 w 2467439"/>
              <a:gd name="connsiteY17" fmla="*/ 663180 h 1981618"/>
              <a:gd name="connsiteX18" fmla="*/ 1074574 w 2467439"/>
              <a:gd name="connsiteY18" fmla="*/ 769506 h 1981618"/>
              <a:gd name="connsiteX19" fmla="*/ 1340388 w 2467439"/>
              <a:gd name="connsiteY19" fmla="*/ 1120381 h 1981618"/>
              <a:gd name="connsiteX20" fmla="*/ 1638100 w 2467439"/>
              <a:gd name="connsiteY20" fmla="*/ 1131013 h 1981618"/>
              <a:gd name="connsiteX21" fmla="*/ 1701895 w 2467439"/>
              <a:gd name="connsiteY21" fmla="*/ 1099115 h 1981618"/>
              <a:gd name="connsiteX22" fmla="*/ 1733793 w 2467439"/>
              <a:gd name="connsiteY22" fmla="*/ 971525 h 1981618"/>
              <a:gd name="connsiteX23" fmla="*/ 1861384 w 2467439"/>
              <a:gd name="connsiteY23" fmla="*/ 1035320 h 1981618"/>
              <a:gd name="connsiteX24" fmla="*/ 2265421 w 2467439"/>
              <a:gd name="connsiteY24" fmla="*/ 1088483 h 1981618"/>
              <a:gd name="connsiteX25" fmla="*/ 2467439 w 2467439"/>
              <a:gd name="connsiteY25" fmla="*/ 1088483 h 1981618"/>
              <a:gd name="connsiteX0" fmla="*/ 893096 w 2498612"/>
              <a:gd name="connsiteY0" fmla="*/ 1981618 h 1981618"/>
              <a:gd name="connsiteX1" fmla="*/ 499692 w 2498612"/>
              <a:gd name="connsiteY1" fmla="*/ 1694539 h 1981618"/>
              <a:gd name="connsiteX2" fmla="*/ 361468 w 2498612"/>
              <a:gd name="connsiteY2" fmla="*/ 1524418 h 1981618"/>
              <a:gd name="connsiteX3" fmla="*/ 361468 w 2498612"/>
              <a:gd name="connsiteY3" fmla="*/ 1258604 h 1981618"/>
              <a:gd name="connsiteX4" fmla="*/ 170082 w 2498612"/>
              <a:gd name="connsiteY4" fmla="*/ 950260 h 1981618"/>
              <a:gd name="connsiteX5" fmla="*/ 53124 w 2498612"/>
              <a:gd name="connsiteY5" fmla="*/ 737608 h 1981618"/>
              <a:gd name="connsiteX6" fmla="*/ 84 w 2498612"/>
              <a:gd name="connsiteY6" fmla="*/ 535508 h 1981618"/>
              <a:gd name="connsiteX7" fmla="*/ 63757 w 2498612"/>
              <a:gd name="connsiteY7" fmla="*/ 429264 h 1981618"/>
              <a:gd name="connsiteX8" fmla="*/ 106287 w 2498612"/>
              <a:gd name="connsiteY8" fmla="*/ 237878 h 1981618"/>
              <a:gd name="connsiteX9" fmla="*/ 233878 w 2498612"/>
              <a:gd name="connsiteY9" fmla="*/ 99655 h 1981618"/>
              <a:gd name="connsiteX10" fmla="*/ 584752 w 2498612"/>
              <a:gd name="connsiteY10" fmla="*/ 14595 h 1981618"/>
              <a:gd name="connsiteX11" fmla="*/ 850566 w 2498612"/>
              <a:gd name="connsiteY11" fmla="*/ 3962 h 1981618"/>
              <a:gd name="connsiteX12" fmla="*/ 946259 w 2498612"/>
              <a:gd name="connsiteY12" fmla="*/ 57125 h 1981618"/>
              <a:gd name="connsiteX13" fmla="*/ 648547 w 2498612"/>
              <a:gd name="connsiteY13" fmla="*/ 120920 h 1981618"/>
              <a:gd name="connsiteX14" fmla="*/ 382733 w 2498612"/>
              <a:gd name="connsiteY14" fmla="*/ 269776 h 1981618"/>
              <a:gd name="connsiteX15" fmla="*/ 372101 w 2498612"/>
              <a:gd name="connsiteY15" fmla="*/ 418632 h 1981618"/>
              <a:gd name="connsiteX16" fmla="*/ 563487 w 2498612"/>
              <a:gd name="connsiteY16" fmla="*/ 546222 h 1981618"/>
              <a:gd name="connsiteX17" fmla="*/ 829301 w 2498612"/>
              <a:gd name="connsiteY17" fmla="*/ 663180 h 1981618"/>
              <a:gd name="connsiteX18" fmla="*/ 1105747 w 2498612"/>
              <a:gd name="connsiteY18" fmla="*/ 769506 h 1981618"/>
              <a:gd name="connsiteX19" fmla="*/ 1371561 w 2498612"/>
              <a:gd name="connsiteY19" fmla="*/ 1120381 h 1981618"/>
              <a:gd name="connsiteX20" fmla="*/ 1669273 w 2498612"/>
              <a:gd name="connsiteY20" fmla="*/ 1131013 h 1981618"/>
              <a:gd name="connsiteX21" fmla="*/ 1733068 w 2498612"/>
              <a:gd name="connsiteY21" fmla="*/ 1099115 h 1981618"/>
              <a:gd name="connsiteX22" fmla="*/ 1764966 w 2498612"/>
              <a:gd name="connsiteY22" fmla="*/ 971525 h 1981618"/>
              <a:gd name="connsiteX23" fmla="*/ 1892557 w 2498612"/>
              <a:gd name="connsiteY23" fmla="*/ 1035320 h 1981618"/>
              <a:gd name="connsiteX24" fmla="*/ 2296594 w 2498612"/>
              <a:gd name="connsiteY24" fmla="*/ 1088483 h 1981618"/>
              <a:gd name="connsiteX25" fmla="*/ 2498612 w 2498612"/>
              <a:gd name="connsiteY25" fmla="*/ 1088483 h 1981618"/>
              <a:gd name="connsiteX0" fmla="*/ 913931 w 2519447"/>
              <a:gd name="connsiteY0" fmla="*/ 1981618 h 1981618"/>
              <a:gd name="connsiteX1" fmla="*/ 520527 w 2519447"/>
              <a:gd name="connsiteY1" fmla="*/ 1694539 h 1981618"/>
              <a:gd name="connsiteX2" fmla="*/ 382303 w 2519447"/>
              <a:gd name="connsiteY2" fmla="*/ 1524418 h 1981618"/>
              <a:gd name="connsiteX3" fmla="*/ 382303 w 2519447"/>
              <a:gd name="connsiteY3" fmla="*/ 1258604 h 1981618"/>
              <a:gd name="connsiteX4" fmla="*/ 190917 w 2519447"/>
              <a:gd name="connsiteY4" fmla="*/ 950260 h 1981618"/>
              <a:gd name="connsiteX5" fmla="*/ 73959 w 2519447"/>
              <a:gd name="connsiteY5" fmla="*/ 737608 h 1981618"/>
              <a:gd name="connsiteX6" fmla="*/ 20919 w 2519447"/>
              <a:gd name="connsiteY6" fmla="*/ 535508 h 1981618"/>
              <a:gd name="connsiteX7" fmla="*/ 6921 w 2519447"/>
              <a:gd name="connsiteY7" fmla="*/ 408081 h 1981618"/>
              <a:gd name="connsiteX8" fmla="*/ 127122 w 2519447"/>
              <a:gd name="connsiteY8" fmla="*/ 237878 h 1981618"/>
              <a:gd name="connsiteX9" fmla="*/ 254713 w 2519447"/>
              <a:gd name="connsiteY9" fmla="*/ 99655 h 1981618"/>
              <a:gd name="connsiteX10" fmla="*/ 605587 w 2519447"/>
              <a:gd name="connsiteY10" fmla="*/ 14595 h 1981618"/>
              <a:gd name="connsiteX11" fmla="*/ 871401 w 2519447"/>
              <a:gd name="connsiteY11" fmla="*/ 3962 h 1981618"/>
              <a:gd name="connsiteX12" fmla="*/ 967094 w 2519447"/>
              <a:gd name="connsiteY12" fmla="*/ 57125 h 1981618"/>
              <a:gd name="connsiteX13" fmla="*/ 669382 w 2519447"/>
              <a:gd name="connsiteY13" fmla="*/ 120920 h 1981618"/>
              <a:gd name="connsiteX14" fmla="*/ 403568 w 2519447"/>
              <a:gd name="connsiteY14" fmla="*/ 269776 h 1981618"/>
              <a:gd name="connsiteX15" fmla="*/ 392936 w 2519447"/>
              <a:gd name="connsiteY15" fmla="*/ 418632 h 1981618"/>
              <a:gd name="connsiteX16" fmla="*/ 584322 w 2519447"/>
              <a:gd name="connsiteY16" fmla="*/ 546222 h 1981618"/>
              <a:gd name="connsiteX17" fmla="*/ 850136 w 2519447"/>
              <a:gd name="connsiteY17" fmla="*/ 663180 h 1981618"/>
              <a:gd name="connsiteX18" fmla="*/ 1126582 w 2519447"/>
              <a:gd name="connsiteY18" fmla="*/ 769506 h 1981618"/>
              <a:gd name="connsiteX19" fmla="*/ 1392396 w 2519447"/>
              <a:gd name="connsiteY19" fmla="*/ 1120381 h 1981618"/>
              <a:gd name="connsiteX20" fmla="*/ 1690108 w 2519447"/>
              <a:gd name="connsiteY20" fmla="*/ 1131013 h 1981618"/>
              <a:gd name="connsiteX21" fmla="*/ 1753903 w 2519447"/>
              <a:gd name="connsiteY21" fmla="*/ 1099115 h 1981618"/>
              <a:gd name="connsiteX22" fmla="*/ 1785801 w 2519447"/>
              <a:gd name="connsiteY22" fmla="*/ 971525 h 1981618"/>
              <a:gd name="connsiteX23" fmla="*/ 1913392 w 2519447"/>
              <a:gd name="connsiteY23" fmla="*/ 1035320 h 1981618"/>
              <a:gd name="connsiteX24" fmla="*/ 2317429 w 2519447"/>
              <a:gd name="connsiteY24" fmla="*/ 1088483 h 1981618"/>
              <a:gd name="connsiteX25" fmla="*/ 2519447 w 2519447"/>
              <a:gd name="connsiteY25" fmla="*/ 1088483 h 1981618"/>
              <a:gd name="connsiteX0" fmla="*/ 912400 w 2517916"/>
              <a:gd name="connsiteY0" fmla="*/ 1981618 h 1981618"/>
              <a:gd name="connsiteX1" fmla="*/ 518996 w 2517916"/>
              <a:gd name="connsiteY1" fmla="*/ 1694539 h 1981618"/>
              <a:gd name="connsiteX2" fmla="*/ 380772 w 2517916"/>
              <a:gd name="connsiteY2" fmla="*/ 1524418 h 1981618"/>
              <a:gd name="connsiteX3" fmla="*/ 380772 w 2517916"/>
              <a:gd name="connsiteY3" fmla="*/ 1258604 h 1981618"/>
              <a:gd name="connsiteX4" fmla="*/ 189386 w 2517916"/>
              <a:gd name="connsiteY4" fmla="*/ 950260 h 1981618"/>
              <a:gd name="connsiteX5" fmla="*/ 72428 w 2517916"/>
              <a:gd name="connsiteY5" fmla="*/ 737608 h 1981618"/>
              <a:gd name="connsiteX6" fmla="*/ 19388 w 2517916"/>
              <a:gd name="connsiteY6" fmla="*/ 535508 h 1981618"/>
              <a:gd name="connsiteX7" fmla="*/ 5390 w 2517916"/>
              <a:gd name="connsiteY7" fmla="*/ 408081 h 1981618"/>
              <a:gd name="connsiteX8" fmla="*/ 104408 w 2517916"/>
              <a:gd name="connsiteY8" fmla="*/ 213165 h 1981618"/>
              <a:gd name="connsiteX9" fmla="*/ 253182 w 2517916"/>
              <a:gd name="connsiteY9" fmla="*/ 99655 h 1981618"/>
              <a:gd name="connsiteX10" fmla="*/ 604056 w 2517916"/>
              <a:gd name="connsiteY10" fmla="*/ 14595 h 1981618"/>
              <a:gd name="connsiteX11" fmla="*/ 869870 w 2517916"/>
              <a:gd name="connsiteY11" fmla="*/ 3962 h 1981618"/>
              <a:gd name="connsiteX12" fmla="*/ 965563 w 2517916"/>
              <a:gd name="connsiteY12" fmla="*/ 57125 h 1981618"/>
              <a:gd name="connsiteX13" fmla="*/ 667851 w 2517916"/>
              <a:gd name="connsiteY13" fmla="*/ 120920 h 1981618"/>
              <a:gd name="connsiteX14" fmla="*/ 402037 w 2517916"/>
              <a:gd name="connsiteY14" fmla="*/ 269776 h 1981618"/>
              <a:gd name="connsiteX15" fmla="*/ 391405 w 2517916"/>
              <a:gd name="connsiteY15" fmla="*/ 418632 h 1981618"/>
              <a:gd name="connsiteX16" fmla="*/ 582791 w 2517916"/>
              <a:gd name="connsiteY16" fmla="*/ 546222 h 1981618"/>
              <a:gd name="connsiteX17" fmla="*/ 848605 w 2517916"/>
              <a:gd name="connsiteY17" fmla="*/ 663180 h 1981618"/>
              <a:gd name="connsiteX18" fmla="*/ 1125051 w 2517916"/>
              <a:gd name="connsiteY18" fmla="*/ 769506 h 1981618"/>
              <a:gd name="connsiteX19" fmla="*/ 1390865 w 2517916"/>
              <a:gd name="connsiteY19" fmla="*/ 1120381 h 1981618"/>
              <a:gd name="connsiteX20" fmla="*/ 1688577 w 2517916"/>
              <a:gd name="connsiteY20" fmla="*/ 1131013 h 1981618"/>
              <a:gd name="connsiteX21" fmla="*/ 1752372 w 2517916"/>
              <a:gd name="connsiteY21" fmla="*/ 1099115 h 1981618"/>
              <a:gd name="connsiteX22" fmla="*/ 1784270 w 2517916"/>
              <a:gd name="connsiteY22" fmla="*/ 971525 h 1981618"/>
              <a:gd name="connsiteX23" fmla="*/ 1911861 w 2517916"/>
              <a:gd name="connsiteY23" fmla="*/ 1035320 h 1981618"/>
              <a:gd name="connsiteX24" fmla="*/ 2315898 w 2517916"/>
              <a:gd name="connsiteY24" fmla="*/ 1088483 h 1981618"/>
              <a:gd name="connsiteX25" fmla="*/ 2517916 w 2517916"/>
              <a:gd name="connsiteY25" fmla="*/ 1088483 h 1981618"/>
              <a:gd name="connsiteX0" fmla="*/ 912400 w 2517916"/>
              <a:gd name="connsiteY0" fmla="*/ 1981618 h 1981618"/>
              <a:gd name="connsiteX1" fmla="*/ 518996 w 2517916"/>
              <a:gd name="connsiteY1" fmla="*/ 1694539 h 1981618"/>
              <a:gd name="connsiteX2" fmla="*/ 380772 w 2517916"/>
              <a:gd name="connsiteY2" fmla="*/ 1524418 h 1981618"/>
              <a:gd name="connsiteX3" fmla="*/ 380772 w 2517916"/>
              <a:gd name="connsiteY3" fmla="*/ 1258604 h 1981618"/>
              <a:gd name="connsiteX4" fmla="*/ 189386 w 2517916"/>
              <a:gd name="connsiteY4" fmla="*/ 950260 h 1981618"/>
              <a:gd name="connsiteX5" fmla="*/ 72428 w 2517916"/>
              <a:gd name="connsiteY5" fmla="*/ 737608 h 1981618"/>
              <a:gd name="connsiteX6" fmla="*/ 19388 w 2517916"/>
              <a:gd name="connsiteY6" fmla="*/ 535508 h 1981618"/>
              <a:gd name="connsiteX7" fmla="*/ 5390 w 2517916"/>
              <a:gd name="connsiteY7" fmla="*/ 408081 h 1981618"/>
              <a:gd name="connsiteX8" fmla="*/ 104408 w 2517916"/>
              <a:gd name="connsiteY8" fmla="*/ 213165 h 1981618"/>
              <a:gd name="connsiteX9" fmla="*/ 253182 w 2517916"/>
              <a:gd name="connsiteY9" fmla="*/ 99655 h 1981618"/>
              <a:gd name="connsiteX10" fmla="*/ 604056 w 2517916"/>
              <a:gd name="connsiteY10" fmla="*/ 14595 h 1981618"/>
              <a:gd name="connsiteX11" fmla="*/ 869870 w 2517916"/>
              <a:gd name="connsiteY11" fmla="*/ 3962 h 1981618"/>
              <a:gd name="connsiteX12" fmla="*/ 965563 w 2517916"/>
              <a:gd name="connsiteY12" fmla="*/ 57125 h 1981618"/>
              <a:gd name="connsiteX13" fmla="*/ 667851 w 2517916"/>
              <a:gd name="connsiteY13" fmla="*/ 120920 h 1981618"/>
              <a:gd name="connsiteX14" fmla="*/ 402037 w 2517916"/>
              <a:gd name="connsiteY14" fmla="*/ 269776 h 1981618"/>
              <a:gd name="connsiteX15" fmla="*/ 391405 w 2517916"/>
              <a:gd name="connsiteY15" fmla="*/ 418632 h 1981618"/>
              <a:gd name="connsiteX16" fmla="*/ 589852 w 2517916"/>
              <a:gd name="connsiteY16" fmla="*/ 592119 h 1981618"/>
              <a:gd name="connsiteX17" fmla="*/ 848605 w 2517916"/>
              <a:gd name="connsiteY17" fmla="*/ 663180 h 1981618"/>
              <a:gd name="connsiteX18" fmla="*/ 1125051 w 2517916"/>
              <a:gd name="connsiteY18" fmla="*/ 769506 h 1981618"/>
              <a:gd name="connsiteX19" fmla="*/ 1390865 w 2517916"/>
              <a:gd name="connsiteY19" fmla="*/ 1120381 h 1981618"/>
              <a:gd name="connsiteX20" fmla="*/ 1688577 w 2517916"/>
              <a:gd name="connsiteY20" fmla="*/ 1131013 h 1981618"/>
              <a:gd name="connsiteX21" fmla="*/ 1752372 w 2517916"/>
              <a:gd name="connsiteY21" fmla="*/ 1099115 h 1981618"/>
              <a:gd name="connsiteX22" fmla="*/ 1784270 w 2517916"/>
              <a:gd name="connsiteY22" fmla="*/ 971525 h 1981618"/>
              <a:gd name="connsiteX23" fmla="*/ 1911861 w 2517916"/>
              <a:gd name="connsiteY23" fmla="*/ 1035320 h 1981618"/>
              <a:gd name="connsiteX24" fmla="*/ 2315898 w 2517916"/>
              <a:gd name="connsiteY24" fmla="*/ 1088483 h 1981618"/>
              <a:gd name="connsiteX25" fmla="*/ 2517916 w 2517916"/>
              <a:gd name="connsiteY25" fmla="*/ 1088483 h 1981618"/>
              <a:gd name="connsiteX0" fmla="*/ 912400 w 2517916"/>
              <a:gd name="connsiteY0" fmla="*/ 1981618 h 1981618"/>
              <a:gd name="connsiteX1" fmla="*/ 518996 w 2517916"/>
              <a:gd name="connsiteY1" fmla="*/ 1694539 h 1981618"/>
              <a:gd name="connsiteX2" fmla="*/ 380772 w 2517916"/>
              <a:gd name="connsiteY2" fmla="*/ 1524418 h 1981618"/>
              <a:gd name="connsiteX3" fmla="*/ 380772 w 2517916"/>
              <a:gd name="connsiteY3" fmla="*/ 1258604 h 1981618"/>
              <a:gd name="connsiteX4" fmla="*/ 189386 w 2517916"/>
              <a:gd name="connsiteY4" fmla="*/ 950260 h 1981618"/>
              <a:gd name="connsiteX5" fmla="*/ 72428 w 2517916"/>
              <a:gd name="connsiteY5" fmla="*/ 737608 h 1981618"/>
              <a:gd name="connsiteX6" fmla="*/ 19388 w 2517916"/>
              <a:gd name="connsiteY6" fmla="*/ 535508 h 1981618"/>
              <a:gd name="connsiteX7" fmla="*/ 5390 w 2517916"/>
              <a:gd name="connsiteY7" fmla="*/ 408081 h 1981618"/>
              <a:gd name="connsiteX8" fmla="*/ 104408 w 2517916"/>
              <a:gd name="connsiteY8" fmla="*/ 213165 h 1981618"/>
              <a:gd name="connsiteX9" fmla="*/ 253182 w 2517916"/>
              <a:gd name="connsiteY9" fmla="*/ 99655 h 1981618"/>
              <a:gd name="connsiteX10" fmla="*/ 604056 w 2517916"/>
              <a:gd name="connsiteY10" fmla="*/ 14595 h 1981618"/>
              <a:gd name="connsiteX11" fmla="*/ 869870 w 2517916"/>
              <a:gd name="connsiteY11" fmla="*/ 3962 h 1981618"/>
              <a:gd name="connsiteX12" fmla="*/ 965563 w 2517916"/>
              <a:gd name="connsiteY12" fmla="*/ 57125 h 1981618"/>
              <a:gd name="connsiteX13" fmla="*/ 667851 w 2517916"/>
              <a:gd name="connsiteY13" fmla="*/ 120920 h 1981618"/>
              <a:gd name="connsiteX14" fmla="*/ 402037 w 2517916"/>
              <a:gd name="connsiteY14" fmla="*/ 269776 h 1981618"/>
              <a:gd name="connsiteX15" fmla="*/ 391405 w 2517916"/>
              <a:gd name="connsiteY15" fmla="*/ 418632 h 1981618"/>
              <a:gd name="connsiteX16" fmla="*/ 589852 w 2517916"/>
              <a:gd name="connsiteY16" fmla="*/ 592119 h 1981618"/>
              <a:gd name="connsiteX17" fmla="*/ 848605 w 2517916"/>
              <a:gd name="connsiteY17" fmla="*/ 663180 h 1981618"/>
              <a:gd name="connsiteX18" fmla="*/ 1125051 w 2517916"/>
              <a:gd name="connsiteY18" fmla="*/ 769506 h 1981618"/>
              <a:gd name="connsiteX19" fmla="*/ 1390865 w 2517916"/>
              <a:gd name="connsiteY19" fmla="*/ 1120381 h 1981618"/>
              <a:gd name="connsiteX20" fmla="*/ 1549861 w 2517916"/>
              <a:gd name="connsiteY20" fmla="*/ 1149979 h 1981618"/>
              <a:gd name="connsiteX21" fmla="*/ 1688577 w 2517916"/>
              <a:gd name="connsiteY21" fmla="*/ 1131013 h 1981618"/>
              <a:gd name="connsiteX22" fmla="*/ 1752372 w 2517916"/>
              <a:gd name="connsiteY22" fmla="*/ 1099115 h 1981618"/>
              <a:gd name="connsiteX23" fmla="*/ 1784270 w 2517916"/>
              <a:gd name="connsiteY23" fmla="*/ 971525 h 1981618"/>
              <a:gd name="connsiteX24" fmla="*/ 1911861 w 2517916"/>
              <a:gd name="connsiteY24" fmla="*/ 1035320 h 1981618"/>
              <a:gd name="connsiteX25" fmla="*/ 2315898 w 2517916"/>
              <a:gd name="connsiteY25" fmla="*/ 1088483 h 1981618"/>
              <a:gd name="connsiteX26" fmla="*/ 2517916 w 2517916"/>
              <a:gd name="connsiteY26" fmla="*/ 1088483 h 1981618"/>
              <a:gd name="connsiteX0" fmla="*/ 912400 w 2517916"/>
              <a:gd name="connsiteY0" fmla="*/ 1981618 h 1981618"/>
              <a:gd name="connsiteX1" fmla="*/ 518996 w 2517916"/>
              <a:gd name="connsiteY1" fmla="*/ 1694539 h 1981618"/>
              <a:gd name="connsiteX2" fmla="*/ 380772 w 2517916"/>
              <a:gd name="connsiteY2" fmla="*/ 1524418 h 1981618"/>
              <a:gd name="connsiteX3" fmla="*/ 380772 w 2517916"/>
              <a:gd name="connsiteY3" fmla="*/ 1258604 h 1981618"/>
              <a:gd name="connsiteX4" fmla="*/ 189386 w 2517916"/>
              <a:gd name="connsiteY4" fmla="*/ 950260 h 1981618"/>
              <a:gd name="connsiteX5" fmla="*/ 72428 w 2517916"/>
              <a:gd name="connsiteY5" fmla="*/ 737608 h 1981618"/>
              <a:gd name="connsiteX6" fmla="*/ 19388 w 2517916"/>
              <a:gd name="connsiteY6" fmla="*/ 535508 h 1981618"/>
              <a:gd name="connsiteX7" fmla="*/ 5390 w 2517916"/>
              <a:gd name="connsiteY7" fmla="*/ 408081 h 1981618"/>
              <a:gd name="connsiteX8" fmla="*/ 104408 w 2517916"/>
              <a:gd name="connsiteY8" fmla="*/ 213165 h 1981618"/>
              <a:gd name="connsiteX9" fmla="*/ 253182 w 2517916"/>
              <a:gd name="connsiteY9" fmla="*/ 99655 h 1981618"/>
              <a:gd name="connsiteX10" fmla="*/ 604056 w 2517916"/>
              <a:gd name="connsiteY10" fmla="*/ 14595 h 1981618"/>
              <a:gd name="connsiteX11" fmla="*/ 869870 w 2517916"/>
              <a:gd name="connsiteY11" fmla="*/ 3962 h 1981618"/>
              <a:gd name="connsiteX12" fmla="*/ 965563 w 2517916"/>
              <a:gd name="connsiteY12" fmla="*/ 57125 h 1981618"/>
              <a:gd name="connsiteX13" fmla="*/ 667851 w 2517916"/>
              <a:gd name="connsiteY13" fmla="*/ 120920 h 1981618"/>
              <a:gd name="connsiteX14" fmla="*/ 402037 w 2517916"/>
              <a:gd name="connsiteY14" fmla="*/ 269776 h 1981618"/>
              <a:gd name="connsiteX15" fmla="*/ 391405 w 2517916"/>
              <a:gd name="connsiteY15" fmla="*/ 418632 h 1981618"/>
              <a:gd name="connsiteX16" fmla="*/ 589852 w 2517916"/>
              <a:gd name="connsiteY16" fmla="*/ 592119 h 1981618"/>
              <a:gd name="connsiteX17" fmla="*/ 848605 w 2517916"/>
              <a:gd name="connsiteY17" fmla="*/ 663180 h 1981618"/>
              <a:gd name="connsiteX18" fmla="*/ 1125051 w 2517916"/>
              <a:gd name="connsiteY18" fmla="*/ 769506 h 1981618"/>
              <a:gd name="connsiteX19" fmla="*/ 1390865 w 2517916"/>
              <a:gd name="connsiteY19" fmla="*/ 1120381 h 1981618"/>
              <a:gd name="connsiteX20" fmla="*/ 1581636 w 2517916"/>
              <a:gd name="connsiteY20" fmla="*/ 1149979 h 1981618"/>
              <a:gd name="connsiteX21" fmla="*/ 1688577 w 2517916"/>
              <a:gd name="connsiteY21" fmla="*/ 1131013 h 1981618"/>
              <a:gd name="connsiteX22" fmla="*/ 1752372 w 2517916"/>
              <a:gd name="connsiteY22" fmla="*/ 1099115 h 1981618"/>
              <a:gd name="connsiteX23" fmla="*/ 1784270 w 2517916"/>
              <a:gd name="connsiteY23" fmla="*/ 971525 h 1981618"/>
              <a:gd name="connsiteX24" fmla="*/ 1911861 w 2517916"/>
              <a:gd name="connsiteY24" fmla="*/ 1035320 h 1981618"/>
              <a:gd name="connsiteX25" fmla="*/ 2315898 w 2517916"/>
              <a:gd name="connsiteY25" fmla="*/ 1088483 h 1981618"/>
              <a:gd name="connsiteX26" fmla="*/ 2517916 w 2517916"/>
              <a:gd name="connsiteY26" fmla="*/ 1088483 h 1981618"/>
              <a:gd name="connsiteX0" fmla="*/ 912400 w 2517916"/>
              <a:gd name="connsiteY0" fmla="*/ 1981618 h 1981618"/>
              <a:gd name="connsiteX1" fmla="*/ 518996 w 2517916"/>
              <a:gd name="connsiteY1" fmla="*/ 1694539 h 1981618"/>
              <a:gd name="connsiteX2" fmla="*/ 380772 w 2517916"/>
              <a:gd name="connsiteY2" fmla="*/ 1524418 h 1981618"/>
              <a:gd name="connsiteX3" fmla="*/ 380772 w 2517916"/>
              <a:gd name="connsiteY3" fmla="*/ 1258604 h 1981618"/>
              <a:gd name="connsiteX4" fmla="*/ 189386 w 2517916"/>
              <a:gd name="connsiteY4" fmla="*/ 950260 h 1981618"/>
              <a:gd name="connsiteX5" fmla="*/ 72428 w 2517916"/>
              <a:gd name="connsiteY5" fmla="*/ 737608 h 1981618"/>
              <a:gd name="connsiteX6" fmla="*/ 19388 w 2517916"/>
              <a:gd name="connsiteY6" fmla="*/ 535508 h 1981618"/>
              <a:gd name="connsiteX7" fmla="*/ 5390 w 2517916"/>
              <a:gd name="connsiteY7" fmla="*/ 408081 h 1981618"/>
              <a:gd name="connsiteX8" fmla="*/ 104408 w 2517916"/>
              <a:gd name="connsiteY8" fmla="*/ 213165 h 1981618"/>
              <a:gd name="connsiteX9" fmla="*/ 253182 w 2517916"/>
              <a:gd name="connsiteY9" fmla="*/ 99655 h 1981618"/>
              <a:gd name="connsiteX10" fmla="*/ 604056 w 2517916"/>
              <a:gd name="connsiteY10" fmla="*/ 14595 h 1981618"/>
              <a:gd name="connsiteX11" fmla="*/ 869870 w 2517916"/>
              <a:gd name="connsiteY11" fmla="*/ 3962 h 1981618"/>
              <a:gd name="connsiteX12" fmla="*/ 965563 w 2517916"/>
              <a:gd name="connsiteY12" fmla="*/ 57125 h 1981618"/>
              <a:gd name="connsiteX13" fmla="*/ 667851 w 2517916"/>
              <a:gd name="connsiteY13" fmla="*/ 120920 h 1981618"/>
              <a:gd name="connsiteX14" fmla="*/ 402037 w 2517916"/>
              <a:gd name="connsiteY14" fmla="*/ 269776 h 1981618"/>
              <a:gd name="connsiteX15" fmla="*/ 391405 w 2517916"/>
              <a:gd name="connsiteY15" fmla="*/ 418632 h 1981618"/>
              <a:gd name="connsiteX16" fmla="*/ 589852 w 2517916"/>
              <a:gd name="connsiteY16" fmla="*/ 592119 h 1981618"/>
              <a:gd name="connsiteX17" fmla="*/ 848605 w 2517916"/>
              <a:gd name="connsiteY17" fmla="*/ 663180 h 1981618"/>
              <a:gd name="connsiteX18" fmla="*/ 1125051 w 2517916"/>
              <a:gd name="connsiteY18" fmla="*/ 769506 h 1981618"/>
              <a:gd name="connsiteX19" fmla="*/ 1390865 w 2517916"/>
              <a:gd name="connsiteY19" fmla="*/ 1120381 h 1981618"/>
              <a:gd name="connsiteX20" fmla="*/ 1581636 w 2517916"/>
              <a:gd name="connsiteY20" fmla="*/ 1149979 h 1981618"/>
              <a:gd name="connsiteX21" fmla="*/ 1600314 w 2517916"/>
              <a:gd name="connsiteY21" fmla="*/ 1074525 h 1981618"/>
              <a:gd name="connsiteX22" fmla="*/ 1752372 w 2517916"/>
              <a:gd name="connsiteY22" fmla="*/ 1099115 h 1981618"/>
              <a:gd name="connsiteX23" fmla="*/ 1784270 w 2517916"/>
              <a:gd name="connsiteY23" fmla="*/ 971525 h 1981618"/>
              <a:gd name="connsiteX24" fmla="*/ 1911861 w 2517916"/>
              <a:gd name="connsiteY24" fmla="*/ 1035320 h 1981618"/>
              <a:gd name="connsiteX25" fmla="*/ 2315898 w 2517916"/>
              <a:gd name="connsiteY25" fmla="*/ 1088483 h 1981618"/>
              <a:gd name="connsiteX26" fmla="*/ 2517916 w 2517916"/>
              <a:gd name="connsiteY26" fmla="*/ 1088483 h 1981618"/>
              <a:gd name="connsiteX0" fmla="*/ 912400 w 2517916"/>
              <a:gd name="connsiteY0" fmla="*/ 1981618 h 1981618"/>
              <a:gd name="connsiteX1" fmla="*/ 518996 w 2517916"/>
              <a:gd name="connsiteY1" fmla="*/ 1694539 h 1981618"/>
              <a:gd name="connsiteX2" fmla="*/ 380772 w 2517916"/>
              <a:gd name="connsiteY2" fmla="*/ 1524418 h 1981618"/>
              <a:gd name="connsiteX3" fmla="*/ 380772 w 2517916"/>
              <a:gd name="connsiteY3" fmla="*/ 1258604 h 1981618"/>
              <a:gd name="connsiteX4" fmla="*/ 189386 w 2517916"/>
              <a:gd name="connsiteY4" fmla="*/ 950260 h 1981618"/>
              <a:gd name="connsiteX5" fmla="*/ 72428 w 2517916"/>
              <a:gd name="connsiteY5" fmla="*/ 737608 h 1981618"/>
              <a:gd name="connsiteX6" fmla="*/ 19388 w 2517916"/>
              <a:gd name="connsiteY6" fmla="*/ 535508 h 1981618"/>
              <a:gd name="connsiteX7" fmla="*/ 5390 w 2517916"/>
              <a:gd name="connsiteY7" fmla="*/ 408081 h 1981618"/>
              <a:gd name="connsiteX8" fmla="*/ 104408 w 2517916"/>
              <a:gd name="connsiteY8" fmla="*/ 213165 h 1981618"/>
              <a:gd name="connsiteX9" fmla="*/ 253182 w 2517916"/>
              <a:gd name="connsiteY9" fmla="*/ 99655 h 1981618"/>
              <a:gd name="connsiteX10" fmla="*/ 604056 w 2517916"/>
              <a:gd name="connsiteY10" fmla="*/ 14595 h 1981618"/>
              <a:gd name="connsiteX11" fmla="*/ 869870 w 2517916"/>
              <a:gd name="connsiteY11" fmla="*/ 3962 h 1981618"/>
              <a:gd name="connsiteX12" fmla="*/ 965563 w 2517916"/>
              <a:gd name="connsiteY12" fmla="*/ 57125 h 1981618"/>
              <a:gd name="connsiteX13" fmla="*/ 667851 w 2517916"/>
              <a:gd name="connsiteY13" fmla="*/ 120920 h 1981618"/>
              <a:gd name="connsiteX14" fmla="*/ 402037 w 2517916"/>
              <a:gd name="connsiteY14" fmla="*/ 269776 h 1981618"/>
              <a:gd name="connsiteX15" fmla="*/ 391405 w 2517916"/>
              <a:gd name="connsiteY15" fmla="*/ 418632 h 1981618"/>
              <a:gd name="connsiteX16" fmla="*/ 589852 w 2517916"/>
              <a:gd name="connsiteY16" fmla="*/ 592119 h 1981618"/>
              <a:gd name="connsiteX17" fmla="*/ 848605 w 2517916"/>
              <a:gd name="connsiteY17" fmla="*/ 663180 h 1981618"/>
              <a:gd name="connsiteX18" fmla="*/ 1125051 w 2517916"/>
              <a:gd name="connsiteY18" fmla="*/ 769506 h 1981618"/>
              <a:gd name="connsiteX19" fmla="*/ 1390865 w 2517916"/>
              <a:gd name="connsiteY19" fmla="*/ 1120381 h 1981618"/>
              <a:gd name="connsiteX20" fmla="*/ 1563983 w 2517916"/>
              <a:gd name="connsiteY20" fmla="*/ 1160570 h 1981618"/>
              <a:gd name="connsiteX21" fmla="*/ 1600314 w 2517916"/>
              <a:gd name="connsiteY21" fmla="*/ 1074525 h 1981618"/>
              <a:gd name="connsiteX22" fmla="*/ 1752372 w 2517916"/>
              <a:gd name="connsiteY22" fmla="*/ 1099115 h 1981618"/>
              <a:gd name="connsiteX23" fmla="*/ 1784270 w 2517916"/>
              <a:gd name="connsiteY23" fmla="*/ 971525 h 1981618"/>
              <a:gd name="connsiteX24" fmla="*/ 1911861 w 2517916"/>
              <a:gd name="connsiteY24" fmla="*/ 1035320 h 1981618"/>
              <a:gd name="connsiteX25" fmla="*/ 2315898 w 2517916"/>
              <a:gd name="connsiteY25" fmla="*/ 1088483 h 1981618"/>
              <a:gd name="connsiteX26" fmla="*/ 2517916 w 2517916"/>
              <a:gd name="connsiteY26" fmla="*/ 1088483 h 1981618"/>
              <a:gd name="connsiteX0" fmla="*/ 912400 w 2517916"/>
              <a:gd name="connsiteY0" fmla="*/ 1981618 h 1981618"/>
              <a:gd name="connsiteX1" fmla="*/ 518996 w 2517916"/>
              <a:gd name="connsiteY1" fmla="*/ 1694539 h 1981618"/>
              <a:gd name="connsiteX2" fmla="*/ 380772 w 2517916"/>
              <a:gd name="connsiteY2" fmla="*/ 1524418 h 1981618"/>
              <a:gd name="connsiteX3" fmla="*/ 380772 w 2517916"/>
              <a:gd name="connsiteY3" fmla="*/ 1258604 h 1981618"/>
              <a:gd name="connsiteX4" fmla="*/ 189386 w 2517916"/>
              <a:gd name="connsiteY4" fmla="*/ 950260 h 1981618"/>
              <a:gd name="connsiteX5" fmla="*/ 72428 w 2517916"/>
              <a:gd name="connsiteY5" fmla="*/ 737608 h 1981618"/>
              <a:gd name="connsiteX6" fmla="*/ 19388 w 2517916"/>
              <a:gd name="connsiteY6" fmla="*/ 535508 h 1981618"/>
              <a:gd name="connsiteX7" fmla="*/ 5390 w 2517916"/>
              <a:gd name="connsiteY7" fmla="*/ 408081 h 1981618"/>
              <a:gd name="connsiteX8" fmla="*/ 104408 w 2517916"/>
              <a:gd name="connsiteY8" fmla="*/ 213165 h 1981618"/>
              <a:gd name="connsiteX9" fmla="*/ 253182 w 2517916"/>
              <a:gd name="connsiteY9" fmla="*/ 99655 h 1981618"/>
              <a:gd name="connsiteX10" fmla="*/ 604056 w 2517916"/>
              <a:gd name="connsiteY10" fmla="*/ 14595 h 1981618"/>
              <a:gd name="connsiteX11" fmla="*/ 869870 w 2517916"/>
              <a:gd name="connsiteY11" fmla="*/ 3962 h 1981618"/>
              <a:gd name="connsiteX12" fmla="*/ 965563 w 2517916"/>
              <a:gd name="connsiteY12" fmla="*/ 57125 h 1981618"/>
              <a:gd name="connsiteX13" fmla="*/ 667851 w 2517916"/>
              <a:gd name="connsiteY13" fmla="*/ 120920 h 1981618"/>
              <a:gd name="connsiteX14" fmla="*/ 402037 w 2517916"/>
              <a:gd name="connsiteY14" fmla="*/ 269776 h 1981618"/>
              <a:gd name="connsiteX15" fmla="*/ 391405 w 2517916"/>
              <a:gd name="connsiteY15" fmla="*/ 418632 h 1981618"/>
              <a:gd name="connsiteX16" fmla="*/ 589852 w 2517916"/>
              <a:gd name="connsiteY16" fmla="*/ 592119 h 1981618"/>
              <a:gd name="connsiteX17" fmla="*/ 848605 w 2517916"/>
              <a:gd name="connsiteY17" fmla="*/ 663180 h 1981618"/>
              <a:gd name="connsiteX18" fmla="*/ 1125051 w 2517916"/>
              <a:gd name="connsiteY18" fmla="*/ 769506 h 1981618"/>
              <a:gd name="connsiteX19" fmla="*/ 1390865 w 2517916"/>
              <a:gd name="connsiteY19" fmla="*/ 1120381 h 1981618"/>
              <a:gd name="connsiteX20" fmla="*/ 1563983 w 2517916"/>
              <a:gd name="connsiteY20" fmla="*/ 1160570 h 1981618"/>
              <a:gd name="connsiteX21" fmla="*/ 1600314 w 2517916"/>
              <a:gd name="connsiteY21" fmla="*/ 1074525 h 1981618"/>
              <a:gd name="connsiteX22" fmla="*/ 1752372 w 2517916"/>
              <a:gd name="connsiteY22" fmla="*/ 1099115 h 1981618"/>
              <a:gd name="connsiteX23" fmla="*/ 1784270 w 2517916"/>
              <a:gd name="connsiteY23" fmla="*/ 971525 h 1981618"/>
              <a:gd name="connsiteX24" fmla="*/ 1911861 w 2517916"/>
              <a:gd name="connsiteY24" fmla="*/ 1035320 h 1981618"/>
              <a:gd name="connsiteX25" fmla="*/ 2248818 w 2517916"/>
              <a:gd name="connsiteY25" fmla="*/ 954324 h 1981618"/>
              <a:gd name="connsiteX26" fmla="*/ 2517916 w 2517916"/>
              <a:gd name="connsiteY26" fmla="*/ 1088483 h 1981618"/>
              <a:gd name="connsiteX0" fmla="*/ 912400 w 2450836"/>
              <a:gd name="connsiteY0" fmla="*/ 1981618 h 1981618"/>
              <a:gd name="connsiteX1" fmla="*/ 518996 w 2450836"/>
              <a:gd name="connsiteY1" fmla="*/ 1694539 h 1981618"/>
              <a:gd name="connsiteX2" fmla="*/ 380772 w 2450836"/>
              <a:gd name="connsiteY2" fmla="*/ 1524418 h 1981618"/>
              <a:gd name="connsiteX3" fmla="*/ 380772 w 2450836"/>
              <a:gd name="connsiteY3" fmla="*/ 1258604 h 1981618"/>
              <a:gd name="connsiteX4" fmla="*/ 189386 w 2450836"/>
              <a:gd name="connsiteY4" fmla="*/ 950260 h 1981618"/>
              <a:gd name="connsiteX5" fmla="*/ 72428 w 2450836"/>
              <a:gd name="connsiteY5" fmla="*/ 737608 h 1981618"/>
              <a:gd name="connsiteX6" fmla="*/ 19388 w 2450836"/>
              <a:gd name="connsiteY6" fmla="*/ 535508 h 1981618"/>
              <a:gd name="connsiteX7" fmla="*/ 5390 w 2450836"/>
              <a:gd name="connsiteY7" fmla="*/ 408081 h 1981618"/>
              <a:gd name="connsiteX8" fmla="*/ 104408 w 2450836"/>
              <a:gd name="connsiteY8" fmla="*/ 213165 h 1981618"/>
              <a:gd name="connsiteX9" fmla="*/ 253182 w 2450836"/>
              <a:gd name="connsiteY9" fmla="*/ 99655 h 1981618"/>
              <a:gd name="connsiteX10" fmla="*/ 604056 w 2450836"/>
              <a:gd name="connsiteY10" fmla="*/ 14595 h 1981618"/>
              <a:gd name="connsiteX11" fmla="*/ 869870 w 2450836"/>
              <a:gd name="connsiteY11" fmla="*/ 3962 h 1981618"/>
              <a:gd name="connsiteX12" fmla="*/ 965563 w 2450836"/>
              <a:gd name="connsiteY12" fmla="*/ 57125 h 1981618"/>
              <a:gd name="connsiteX13" fmla="*/ 667851 w 2450836"/>
              <a:gd name="connsiteY13" fmla="*/ 120920 h 1981618"/>
              <a:gd name="connsiteX14" fmla="*/ 402037 w 2450836"/>
              <a:gd name="connsiteY14" fmla="*/ 269776 h 1981618"/>
              <a:gd name="connsiteX15" fmla="*/ 391405 w 2450836"/>
              <a:gd name="connsiteY15" fmla="*/ 418632 h 1981618"/>
              <a:gd name="connsiteX16" fmla="*/ 589852 w 2450836"/>
              <a:gd name="connsiteY16" fmla="*/ 592119 h 1981618"/>
              <a:gd name="connsiteX17" fmla="*/ 848605 w 2450836"/>
              <a:gd name="connsiteY17" fmla="*/ 663180 h 1981618"/>
              <a:gd name="connsiteX18" fmla="*/ 1125051 w 2450836"/>
              <a:gd name="connsiteY18" fmla="*/ 769506 h 1981618"/>
              <a:gd name="connsiteX19" fmla="*/ 1390865 w 2450836"/>
              <a:gd name="connsiteY19" fmla="*/ 1120381 h 1981618"/>
              <a:gd name="connsiteX20" fmla="*/ 1563983 w 2450836"/>
              <a:gd name="connsiteY20" fmla="*/ 1160570 h 1981618"/>
              <a:gd name="connsiteX21" fmla="*/ 1600314 w 2450836"/>
              <a:gd name="connsiteY21" fmla="*/ 1074525 h 1981618"/>
              <a:gd name="connsiteX22" fmla="*/ 1752372 w 2450836"/>
              <a:gd name="connsiteY22" fmla="*/ 1099115 h 1981618"/>
              <a:gd name="connsiteX23" fmla="*/ 1784270 w 2450836"/>
              <a:gd name="connsiteY23" fmla="*/ 971525 h 1981618"/>
              <a:gd name="connsiteX24" fmla="*/ 1911861 w 2450836"/>
              <a:gd name="connsiteY24" fmla="*/ 1035320 h 1981618"/>
              <a:gd name="connsiteX25" fmla="*/ 2248818 w 2450836"/>
              <a:gd name="connsiteY25" fmla="*/ 954324 h 1981618"/>
              <a:gd name="connsiteX26" fmla="*/ 2450836 w 2450836"/>
              <a:gd name="connsiteY26" fmla="*/ 979038 h 1981618"/>
              <a:gd name="connsiteX0" fmla="*/ 912400 w 2450836"/>
              <a:gd name="connsiteY0" fmla="*/ 1981618 h 1981618"/>
              <a:gd name="connsiteX1" fmla="*/ 518996 w 2450836"/>
              <a:gd name="connsiteY1" fmla="*/ 1694539 h 1981618"/>
              <a:gd name="connsiteX2" fmla="*/ 380772 w 2450836"/>
              <a:gd name="connsiteY2" fmla="*/ 1524418 h 1981618"/>
              <a:gd name="connsiteX3" fmla="*/ 380772 w 2450836"/>
              <a:gd name="connsiteY3" fmla="*/ 1258604 h 1981618"/>
              <a:gd name="connsiteX4" fmla="*/ 189386 w 2450836"/>
              <a:gd name="connsiteY4" fmla="*/ 950260 h 1981618"/>
              <a:gd name="connsiteX5" fmla="*/ 72428 w 2450836"/>
              <a:gd name="connsiteY5" fmla="*/ 737608 h 1981618"/>
              <a:gd name="connsiteX6" fmla="*/ 19388 w 2450836"/>
              <a:gd name="connsiteY6" fmla="*/ 535508 h 1981618"/>
              <a:gd name="connsiteX7" fmla="*/ 5390 w 2450836"/>
              <a:gd name="connsiteY7" fmla="*/ 408081 h 1981618"/>
              <a:gd name="connsiteX8" fmla="*/ 104408 w 2450836"/>
              <a:gd name="connsiteY8" fmla="*/ 213165 h 1981618"/>
              <a:gd name="connsiteX9" fmla="*/ 253182 w 2450836"/>
              <a:gd name="connsiteY9" fmla="*/ 99655 h 1981618"/>
              <a:gd name="connsiteX10" fmla="*/ 604056 w 2450836"/>
              <a:gd name="connsiteY10" fmla="*/ 14595 h 1981618"/>
              <a:gd name="connsiteX11" fmla="*/ 869870 w 2450836"/>
              <a:gd name="connsiteY11" fmla="*/ 3962 h 1981618"/>
              <a:gd name="connsiteX12" fmla="*/ 965563 w 2450836"/>
              <a:gd name="connsiteY12" fmla="*/ 57125 h 1981618"/>
              <a:gd name="connsiteX13" fmla="*/ 667851 w 2450836"/>
              <a:gd name="connsiteY13" fmla="*/ 120920 h 1981618"/>
              <a:gd name="connsiteX14" fmla="*/ 402037 w 2450836"/>
              <a:gd name="connsiteY14" fmla="*/ 269776 h 1981618"/>
              <a:gd name="connsiteX15" fmla="*/ 391405 w 2450836"/>
              <a:gd name="connsiteY15" fmla="*/ 418632 h 1981618"/>
              <a:gd name="connsiteX16" fmla="*/ 589852 w 2450836"/>
              <a:gd name="connsiteY16" fmla="*/ 592119 h 1981618"/>
              <a:gd name="connsiteX17" fmla="*/ 848605 w 2450836"/>
              <a:gd name="connsiteY17" fmla="*/ 663180 h 1981618"/>
              <a:gd name="connsiteX18" fmla="*/ 1125051 w 2450836"/>
              <a:gd name="connsiteY18" fmla="*/ 769506 h 1981618"/>
              <a:gd name="connsiteX19" fmla="*/ 1390865 w 2450836"/>
              <a:gd name="connsiteY19" fmla="*/ 1120381 h 1981618"/>
              <a:gd name="connsiteX20" fmla="*/ 1563983 w 2450836"/>
              <a:gd name="connsiteY20" fmla="*/ 1160570 h 1981618"/>
              <a:gd name="connsiteX21" fmla="*/ 1600314 w 2450836"/>
              <a:gd name="connsiteY21" fmla="*/ 1074525 h 1981618"/>
              <a:gd name="connsiteX22" fmla="*/ 1752372 w 2450836"/>
              <a:gd name="connsiteY22" fmla="*/ 1099115 h 1981618"/>
              <a:gd name="connsiteX23" fmla="*/ 1780740 w 2450836"/>
              <a:gd name="connsiteY23" fmla="*/ 943281 h 1981618"/>
              <a:gd name="connsiteX24" fmla="*/ 1911861 w 2450836"/>
              <a:gd name="connsiteY24" fmla="*/ 1035320 h 1981618"/>
              <a:gd name="connsiteX25" fmla="*/ 2248818 w 2450836"/>
              <a:gd name="connsiteY25" fmla="*/ 954324 h 1981618"/>
              <a:gd name="connsiteX26" fmla="*/ 2450836 w 2450836"/>
              <a:gd name="connsiteY26" fmla="*/ 979038 h 1981618"/>
              <a:gd name="connsiteX0" fmla="*/ 912400 w 2450836"/>
              <a:gd name="connsiteY0" fmla="*/ 1981618 h 1981618"/>
              <a:gd name="connsiteX1" fmla="*/ 518996 w 2450836"/>
              <a:gd name="connsiteY1" fmla="*/ 1694539 h 1981618"/>
              <a:gd name="connsiteX2" fmla="*/ 380772 w 2450836"/>
              <a:gd name="connsiteY2" fmla="*/ 1524418 h 1981618"/>
              <a:gd name="connsiteX3" fmla="*/ 380772 w 2450836"/>
              <a:gd name="connsiteY3" fmla="*/ 1258604 h 1981618"/>
              <a:gd name="connsiteX4" fmla="*/ 189386 w 2450836"/>
              <a:gd name="connsiteY4" fmla="*/ 950260 h 1981618"/>
              <a:gd name="connsiteX5" fmla="*/ 72428 w 2450836"/>
              <a:gd name="connsiteY5" fmla="*/ 737608 h 1981618"/>
              <a:gd name="connsiteX6" fmla="*/ 19388 w 2450836"/>
              <a:gd name="connsiteY6" fmla="*/ 535508 h 1981618"/>
              <a:gd name="connsiteX7" fmla="*/ 5390 w 2450836"/>
              <a:gd name="connsiteY7" fmla="*/ 408081 h 1981618"/>
              <a:gd name="connsiteX8" fmla="*/ 104408 w 2450836"/>
              <a:gd name="connsiteY8" fmla="*/ 213165 h 1981618"/>
              <a:gd name="connsiteX9" fmla="*/ 253182 w 2450836"/>
              <a:gd name="connsiteY9" fmla="*/ 99655 h 1981618"/>
              <a:gd name="connsiteX10" fmla="*/ 604056 w 2450836"/>
              <a:gd name="connsiteY10" fmla="*/ 14595 h 1981618"/>
              <a:gd name="connsiteX11" fmla="*/ 869870 w 2450836"/>
              <a:gd name="connsiteY11" fmla="*/ 3962 h 1981618"/>
              <a:gd name="connsiteX12" fmla="*/ 965563 w 2450836"/>
              <a:gd name="connsiteY12" fmla="*/ 57125 h 1981618"/>
              <a:gd name="connsiteX13" fmla="*/ 667851 w 2450836"/>
              <a:gd name="connsiteY13" fmla="*/ 120920 h 1981618"/>
              <a:gd name="connsiteX14" fmla="*/ 402037 w 2450836"/>
              <a:gd name="connsiteY14" fmla="*/ 269776 h 1981618"/>
              <a:gd name="connsiteX15" fmla="*/ 391405 w 2450836"/>
              <a:gd name="connsiteY15" fmla="*/ 418632 h 1981618"/>
              <a:gd name="connsiteX16" fmla="*/ 589852 w 2450836"/>
              <a:gd name="connsiteY16" fmla="*/ 592119 h 1981618"/>
              <a:gd name="connsiteX17" fmla="*/ 848605 w 2450836"/>
              <a:gd name="connsiteY17" fmla="*/ 663180 h 1981618"/>
              <a:gd name="connsiteX18" fmla="*/ 1125051 w 2450836"/>
              <a:gd name="connsiteY18" fmla="*/ 769506 h 1981618"/>
              <a:gd name="connsiteX19" fmla="*/ 1390865 w 2450836"/>
              <a:gd name="connsiteY19" fmla="*/ 1120381 h 1981618"/>
              <a:gd name="connsiteX20" fmla="*/ 1563983 w 2450836"/>
              <a:gd name="connsiteY20" fmla="*/ 1160570 h 1981618"/>
              <a:gd name="connsiteX21" fmla="*/ 1600314 w 2450836"/>
              <a:gd name="connsiteY21" fmla="*/ 1074525 h 1981618"/>
              <a:gd name="connsiteX22" fmla="*/ 1752372 w 2450836"/>
              <a:gd name="connsiteY22" fmla="*/ 1099115 h 1981618"/>
              <a:gd name="connsiteX23" fmla="*/ 1780740 w 2450836"/>
              <a:gd name="connsiteY23" fmla="*/ 943281 h 1981618"/>
              <a:gd name="connsiteX24" fmla="*/ 1911861 w 2450836"/>
              <a:gd name="connsiteY24" fmla="*/ 1035320 h 1981618"/>
              <a:gd name="connsiteX25" fmla="*/ 2042965 w 2450836"/>
              <a:gd name="connsiteY25" fmla="*/ 1002128 h 1981618"/>
              <a:gd name="connsiteX26" fmla="*/ 2248818 w 2450836"/>
              <a:gd name="connsiteY26" fmla="*/ 954324 h 1981618"/>
              <a:gd name="connsiteX27" fmla="*/ 2450836 w 2450836"/>
              <a:gd name="connsiteY27" fmla="*/ 979038 h 1981618"/>
              <a:gd name="connsiteX0" fmla="*/ 912400 w 2450836"/>
              <a:gd name="connsiteY0" fmla="*/ 1981618 h 1981618"/>
              <a:gd name="connsiteX1" fmla="*/ 518996 w 2450836"/>
              <a:gd name="connsiteY1" fmla="*/ 1694539 h 1981618"/>
              <a:gd name="connsiteX2" fmla="*/ 380772 w 2450836"/>
              <a:gd name="connsiteY2" fmla="*/ 1524418 h 1981618"/>
              <a:gd name="connsiteX3" fmla="*/ 380772 w 2450836"/>
              <a:gd name="connsiteY3" fmla="*/ 1258604 h 1981618"/>
              <a:gd name="connsiteX4" fmla="*/ 189386 w 2450836"/>
              <a:gd name="connsiteY4" fmla="*/ 950260 h 1981618"/>
              <a:gd name="connsiteX5" fmla="*/ 72428 w 2450836"/>
              <a:gd name="connsiteY5" fmla="*/ 737608 h 1981618"/>
              <a:gd name="connsiteX6" fmla="*/ 19388 w 2450836"/>
              <a:gd name="connsiteY6" fmla="*/ 535508 h 1981618"/>
              <a:gd name="connsiteX7" fmla="*/ 5390 w 2450836"/>
              <a:gd name="connsiteY7" fmla="*/ 408081 h 1981618"/>
              <a:gd name="connsiteX8" fmla="*/ 104408 w 2450836"/>
              <a:gd name="connsiteY8" fmla="*/ 213165 h 1981618"/>
              <a:gd name="connsiteX9" fmla="*/ 253182 w 2450836"/>
              <a:gd name="connsiteY9" fmla="*/ 99655 h 1981618"/>
              <a:gd name="connsiteX10" fmla="*/ 604056 w 2450836"/>
              <a:gd name="connsiteY10" fmla="*/ 14595 h 1981618"/>
              <a:gd name="connsiteX11" fmla="*/ 869870 w 2450836"/>
              <a:gd name="connsiteY11" fmla="*/ 3962 h 1981618"/>
              <a:gd name="connsiteX12" fmla="*/ 965563 w 2450836"/>
              <a:gd name="connsiteY12" fmla="*/ 57125 h 1981618"/>
              <a:gd name="connsiteX13" fmla="*/ 667851 w 2450836"/>
              <a:gd name="connsiteY13" fmla="*/ 120920 h 1981618"/>
              <a:gd name="connsiteX14" fmla="*/ 402037 w 2450836"/>
              <a:gd name="connsiteY14" fmla="*/ 269776 h 1981618"/>
              <a:gd name="connsiteX15" fmla="*/ 391405 w 2450836"/>
              <a:gd name="connsiteY15" fmla="*/ 418632 h 1981618"/>
              <a:gd name="connsiteX16" fmla="*/ 589852 w 2450836"/>
              <a:gd name="connsiteY16" fmla="*/ 592119 h 1981618"/>
              <a:gd name="connsiteX17" fmla="*/ 848605 w 2450836"/>
              <a:gd name="connsiteY17" fmla="*/ 663180 h 1981618"/>
              <a:gd name="connsiteX18" fmla="*/ 1125051 w 2450836"/>
              <a:gd name="connsiteY18" fmla="*/ 769506 h 1981618"/>
              <a:gd name="connsiteX19" fmla="*/ 1390865 w 2450836"/>
              <a:gd name="connsiteY19" fmla="*/ 1120381 h 1981618"/>
              <a:gd name="connsiteX20" fmla="*/ 1563983 w 2450836"/>
              <a:gd name="connsiteY20" fmla="*/ 1160570 h 1981618"/>
              <a:gd name="connsiteX21" fmla="*/ 1600314 w 2450836"/>
              <a:gd name="connsiteY21" fmla="*/ 1074525 h 1981618"/>
              <a:gd name="connsiteX22" fmla="*/ 1752372 w 2450836"/>
              <a:gd name="connsiteY22" fmla="*/ 1099115 h 1981618"/>
              <a:gd name="connsiteX23" fmla="*/ 1780740 w 2450836"/>
              <a:gd name="connsiteY23" fmla="*/ 943281 h 1981618"/>
              <a:gd name="connsiteX24" fmla="*/ 1911861 w 2450836"/>
              <a:gd name="connsiteY24" fmla="*/ 1035320 h 1981618"/>
              <a:gd name="connsiteX25" fmla="*/ 2058868 w 2450836"/>
              <a:gd name="connsiteY25" fmla="*/ 1105495 h 1981618"/>
              <a:gd name="connsiteX26" fmla="*/ 2248818 w 2450836"/>
              <a:gd name="connsiteY26" fmla="*/ 954324 h 1981618"/>
              <a:gd name="connsiteX27" fmla="*/ 2450836 w 2450836"/>
              <a:gd name="connsiteY27" fmla="*/ 979038 h 1981618"/>
              <a:gd name="connsiteX0" fmla="*/ 912400 w 2752986"/>
              <a:gd name="connsiteY0" fmla="*/ 1981618 h 1981618"/>
              <a:gd name="connsiteX1" fmla="*/ 518996 w 2752986"/>
              <a:gd name="connsiteY1" fmla="*/ 1694539 h 1981618"/>
              <a:gd name="connsiteX2" fmla="*/ 380772 w 2752986"/>
              <a:gd name="connsiteY2" fmla="*/ 1524418 h 1981618"/>
              <a:gd name="connsiteX3" fmla="*/ 380772 w 2752986"/>
              <a:gd name="connsiteY3" fmla="*/ 1258604 h 1981618"/>
              <a:gd name="connsiteX4" fmla="*/ 189386 w 2752986"/>
              <a:gd name="connsiteY4" fmla="*/ 950260 h 1981618"/>
              <a:gd name="connsiteX5" fmla="*/ 72428 w 2752986"/>
              <a:gd name="connsiteY5" fmla="*/ 737608 h 1981618"/>
              <a:gd name="connsiteX6" fmla="*/ 19388 w 2752986"/>
              <a:gd name="connsiteY6" fmla="*/ 535508 h 1981618"/>
              <a:gd name="connsiteX7" fmla="*/ 5390 w 2752986"/>
              <a:gd name="connsiteY7" fmla="*/ 408081 h 1981618"/>
              <a:gd name="connsiteX8" fmla="*/ 104408 w 2752986"/>
              <a:gd name="connsiteY8" fmla="*/ 213165 h 1981618"/>
              <a:gd name="connsiteX9" fmla="*/ 253182 w 2752986"/>
              <a:gd name="connsiteY9" fmla="*/ 99655 h 1981618"/>
              <a:gd name="connsiteX10" fmla="*/ 604056 w 2752986"/>
              <a:gd name="connsiteY10" fmla="*/ 14595 h 1981618"/>
              <a:gd name="connsiteX11" fmla="*/ 869870 w 2752986"/>
              <a:gd name="connsiteY11" fmla="*/ 3962 h 1981618"/>
              <a:gd name="connsiteX12" fmla="*/ 965563 w 2752986"/>
              <a:gd name="connsiteY12" fmla="*/ 57125 h 1981618"/>
              <a:gd name="connsiteX13" fmla="*/ 667851 w 2752986"/>
              <a:gd name="connsiteY13" fmla="*/ 120920 h 1981618"/>
              <a:gd name="connsiteX14" fmla="*/ 402037 w 2752986"/>
              <a:gd name="connsiteY14" fmla="*/ 269776 h 1981618"/>
              <a:gd name="connsiteX15" fmla="*/ 391405 w 2752986"/>
              <a:gd name="connsiteY15" fmla="*/ 418632 h 1981618"/>
              <a:gd name="connsiteX16" fmla="*/ 589852 w 2752986"/>
              <a:gd name="connsiteY16" fmla="*/ 592119 h 1981618"/>
              <a:gd name="connsiteX17" fmla="*/ 848605 w 2752986"/>
              <a:gd name="connsiteY17" fmla="*/ 663180 h 1981618"/>
              <a:gd name="connsiteX18" fmla="*/ 1125051 w 2752986"/>
              <a:gd name="connsiteY18" fmla="*/ 769506 h 1981618"/>
              <a:gd name="connsiteX19" fmla="*/ 1390865 w 2752986"/>
              <a:gd name="connsiteY19" fmla="*/ 1120381 h 1981618"/>
              <a:gd name="connsiteX20" fmla="*/ 1563983 w 2752986"/>
              <a:gd name="connsiteY20" fmla="*/ 1160570 h 1981618"/>
              <a:gd name="connsiteX21" fmla="*/ 1600314 w 2752986"/>
              <a:gd name="connsiteY21" fmla="*/ 1074525 h 1981618"/>
              <a:gd name="connsiteX22" fmla="*/ 1752372 w 2752986"/>
              <a:gd name="connsiteY22" fmla="*/ 1099115 h 1981618"/>
              <a:gd name="connsiteX23" fmla="*/ 1780740 w 2752986"/>
              <a:gd name="connsiteY23" fmla="*/ 943281 h 1981618"/>
              <a:gd name="connsiteX24" fmla="*/ 1911861 w 2752986"/>
              <a:gd name="connsiteY24" fmla="*/ 1035320 h 1981618"/>
              <a:gd name="connsiteX25" fmla="*/ 2058868 w 2752986"/>
              <a:gd name="connsiteY25" fmla="*/ 1105495 h 1981618"/>
              <a:gd name="connsiteX26" fmla="*/ 2248818 w 2752986"/>
              <a:gd name="connsiteY26" fmla="*/ 954324 h 1981618"/>
              <a:gd name="connsiteX27" fmla="*/ 2752986 w 2752986"/>
              <a:gd name="connsiteY27" fmla="*/ 883622 h 1981618"/>
              <a:gd name="connsiteX0" fmla="*/ 912400 w 2752986"/>
              <a:gd name="connsiteY0" fmla="*/ 1981618 h 1981618"/>
              <a:gd name="connsiteX1" fmla="*/ 518996 w 2752986"/>
              <a:gd name="connsiteY1" fmla="*/ 1694539 h 1981618"/>
              <a:gd name="connsiteX2" fmla="*/ 380772 w 2752986"/>
              <a:gd name="connsiteY2" fmla="*/ 1524418 h 1981618"/>
              <a:gd name="connsiteX3" fmla="*/ 380772 w 2752986"/>
              <a:gd name="connsiteY3" fmla="*/ 1258604 h 1981618"/>
              <a:gd name="connsiteX4" fmla="*/ 189386 w 2752986"/>
              <a:gd name="connsiteY4" fmla="*/ 950260 h 1981618"/>
              <a:gd name="connsiteX5" fmla="*/ 72428 w 2752986"/>
              <a:gd name="connsiteY5" fmla="*/ 737608 h 1981618"/>
              <a:gd name="connsiteX6" fmla="*/ 19388 w 2752986"/>
              <a:gd name="connsiteY6" fmla="*/ 535508 h 1981618"/>
              <a:gd name="connsiteX7" fmla="*/ 5390 w 2752986"/>
              <a:gd name="connsiteY7" fmla="*/ 408081 h 1981618"/>
              <a:gd name="connsiteX8" fmla="*/ 104408 w 2752986"/>
              <a:gd name="connsiteY8" fmla="*/ 213165 h 1981618"/>
              <a:gd name="connsiteX9" fmla="*/ 253182 w 2752986"/>
              <a:gd name="connsiteY9" fmla="*/ 99655 h 1981618"/>
              <a:gd name="connsiteX10" fmla="*/ 604056 w 2752986"/>
              <a:gd name="connsiteY10" fmla="*/ 14595 h 1981618"/>
              <a:gd name="connsiteX11" fmla="*/ 869870 w 2752986"/>
              <a:gd name="connsiteY11" fmla="*/ 3962 h 1981618"/>
              <a:gd name="connsiteX12" fmla="*/ 965563 w 2752986"/>
              <a:gd name="connsiteY12" fmla="*/ 57125 h 1981618"/>
              <a:gd name="connsiteX13" fmla="*/ 667851 w 2752986"/>
              <a:gd name="connsiteY13" fmla="*/ 120920 h 1981618"/>
              <a:gd name="connsiteX14" fmla="*/ 402037 w 2752986"/>
              <a:gd name="connsiteY14" fmla="*/ 269776 h 1981618"/>
              <a:gd name="connsiteX15" fmla="*/ 391405 w 2752986"/>
              <a:gd name="connsiteY15" fmla="*/ 418632 h 1981618"/>
              <a:gd name="connsiteX16" fmla="*/ 589852 w 2752986"/>
              <a:gd name="connsiteY16" fmla="*/ 592119 h 1981618"/>
              <a:gd name="connsiteX17" fmla="*/ 848605 w 2752986"/>
              <a:gd name="connsiteY17" fmla="*/ 663180 h 1981618"/>
              <a:gd name="connsiteX18" fmla="*/ 1125051 w 2752986"/>
              <a:gd name="connsiteY18" fmla="*/ 769506 h 1981618"/>
              <a:gd name="connsiteX19" fmla="*/ 1390865 w 2752986"/>
              <a:gd name="connsiteY19" fmla="*/ 1120381 h 1981618"/>
              <a:gd name="connsiteX20" fmla="*/ 1563983 w 2752986"/>
              <a:gd name="connsiteY20" fmla="*/ 1160570 h 1981618"/>
              <a:gd name="connsiteX21" fmla="*/ 1600314 w 2752986"/>
              <a:gd name="connsiteY21" fmla="*/ 1074525 h 1981618"/>
              <a:gd name="connsiteX22" fmla="*/ 1752372 w 2752986"/>
              <a:gd name="connsiteY22" fmla="*/ 1099115 h 1981618"/>
              <a:gd name="connsiteX23" fmla="*/ 1780740 w 2752986"/>
              <a:gd name="connsiteY23" fmla="*/ 943281 h 1981618"/>
              <a:gd name="connsiteX24" fmla="*/ 1911861 w 2752986"/>
              <a:gd name="connsiteY24" fmla="*/ 1035320 h 1981618"/>
              <a:gd name="connsiteX25" fmla="*/ 2058868 w 2752986"/>
              <a:gd name="connsiteY25" fmla="*/ 1105495 h 1981618"/>
              <a:gd name="connsiteX26" fmla="*/ 2256769 w 2752986"/>
              <a:gd name="connsiteY26" fmla="*/ 1025886 h 1981618"/>
              <a:gd name="connsiteX27" fmla="*/ 2752986 w 2752986"/>
              <a:gd name="connsiteY27" fmla="*/ 883622 h 198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2986" h="1981618">
                <a:moveTo>
                  <a:pt x="912400" y="1981618"/>
                </a:moveTo>
                <a:cubicBezTo>
                  <a:pt x="826453" y="1924911"/>
                  <a:pt x="607601" y="1770739"/>
                  <a:pt x="518996" y="1694539"/>
                </a:cubicBezTo>
                <a:cubicBezTo>
                  <a:pt x="430391" y="1618339"/>
                  <a:pt x="403809" y="1597074"/>
                  <a:pt x="380772" y="1524418"/>
                </a:cubicBezTo>
                <a:cubicBezTo>
                  <a:pt x="357735" y="1451762"/>
                  <a:pt x="412670" y="1354297"/>
                  <a:pt x="380772" y="1258604"/>
                </a:cubicBezTo>
                <a:cubicBezTo>
                  <a:pt x="348874" y="1162911"/>
                  <a:pt x="240777" y="1037093"/>
                  <a:pt x="189386" y="950260"/>
                </a:cubicBezTo>
                <a:cubicBezTo>
                  <a:pt x="137995" y="863427"/>
                  <a:pt x="100761" y="806733"/>
                  <a:pt x="72428" y="737608"/>
                </a:cubicBezTo>
                <a:cubicBezTo>
                  <a:pt x="44095" y="668483"/>
                  <a:pt x="30561" y="590429"/>
                  <a:pt x="19388" y="535508"/>
                </a:cubicBezTo>
                <a:cubicBezTo>
                  <a:pt x="8215" y="480587"/>
                  <a:pt x="-8780" y="461805"/>
                  <a:pt x="5390" y="408081"/>
                </a:cubicBezTo>
                <a:cubicBezTo>
                  <a:pt x="19560" y="354357"/>
                  <a:pt x="63109" y="264569"/>
                  <a:pt x="104408" y="213165"/>
                </a:cubicBezTo>
                <a:cubicBezTo>
                  <a:pt x="145707" y="161761"/>
                  <a:pt x="169907" y="132750"/>
                  <a:pt x="253182" y="99655"/>
                </a:cubicBezTo>
                <a:cubicBezTo>
                  <a:pt x="336457" y="66560"/>
                  <a:pt x="501275" y="30544"/>
                  <a:pt x="604056" y="14595"/>
                </a:cubicBezTo>
                <a:cubicBezTo>
                  <a:pt x="706837" y="-1354"/>
                  <a:pt x="809619" y="-3126"/>
                  <a:pt x="869870" y="3962"/>
                </a:cubicBezTo>
                <a:cubicBezTo>
                  <a:pt x="930121" y="11050"/>
                  <a:pt x="999233" y="37632"/>
                  <a:pt x="965563" y="57125"/>
                </a:cubicBezTo>
                <a:cubicBezTo>
                  <a:pt x="931893" y="76618"/>
                  <a:pt x="761772" y="85478"/>
                  <a:pt x="667851" y="120920"/>
                </a:cubicBezTo>
                <a:cubicBezTo>
                  <a:pt x="573930" y="156362"/>
                  <a:pt x="448111" y="220157"/>
                  <a:pt x="402037" y="269776"/>
                </a:cubicBezTo>
                <a:cubicBezTo>
                  <a:pt x="355963" y="319395"/>
                  <a:pt x="360103" y="364908"/>
                  <a:pt x="391405" y="418632"/>
                </a:cubicBezTo>
                <a:cubicBezTo>
                  <a:pt x="422708" y="472356"/>
                  <a:pt x="513652" y="551361"/>
                  <a:pt x="589852" y="592119"/>
                </a:cubicBezTo>
                <a:cubicBezTo>
                  <a:pt x="666052" y="632877"/>
                  <a:pt x="759405" y="633616"/>
                  <a:pt x="848605" y="663180"/>
                </a:cubicBezTo>
                <a:cubicBezTo>
                  <a:pt x="937805" y="692745"/>
                  <a:pt x="1034674" y="693306"/>
                  <a:pt x="1125051" y="769506"/>
                </a:cubicBezTo>
                <a:cubicBezTo>
                  <a:pt x="1215428" y="845706"/>
                  <a:pt x="1317710" y="1055204"/>
                  <a:pt x="1390865" y="1120381"/>
                </a:cubicBezTo>
                <a:cubicBezTo>
                  <a:pt x="1464020" y="1185558"/>
                  <a:pt x="1514364" y="1158798"/>
                  <a:pt x="1563983" y="1160570"/>
                </a:cubicBezTo>
                <a:cubicBezTo>
                  <a:pt x="1613602" y="1162342"/>
                  <a:pt x="1568916" y="1084767"/>
                  <a:pt x="1600314" y="1074525"/>
                </a:cubicBezTo>
                <a:cubicBezTo>
                  <a:pt x="1631712" y="1064283"/>
                  <a:pt x="1722301" y="1120989"/>
                  <a:pt x="1752372" y="1099115"/>
                </a:cubicBezTo>
                <a:cubicBezTo>
                  <a:pt x="1782443" y="1077241"/>
                  <a:pt x="1754159" y="953913"/>
                  <a:pt x="1780740" y="943281"/>
                </a:cubicBezTo>
                <a:cubicBezTo>
                  <a:pt x="1807322" y="932648"/>
                  <a:pt x="1865506" y="1008284"/>
                  <a:pt x="1911861" y="1035320"/>
                </a:cubicBezTo>
                <a:cubicBezTo>
                  <a:pt x="1958216" y="1062356"/>
                  <a:pt x="2002709" y="1118994"/>
                  <a:pt x="2058868" y="1105495"/>
                </a:cubicBezTo>
                <a:cubicBezTo>
                  <a:pt x="2115027" y="1091996"/>
                  <a:pt x="2188791" y="1029734"/>
                  <a:pt x="2256769" y="1025886"/>
                </a:cubicBezTo>
                <a:cubicBezTo>
                  <a:pt x="2357778" y="1034747"/>
                  <a:pt x="2702481" y="888052"/>
                  <a:pt x="2752986" y="883622"/>
                </a:cubicBezTo>
              </a:path>
            </a:pathLst>
          </a:custGeom>
          <a:no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Shape 41">
            <a:extLst>
              <a:ext uri="{FF2B5EF4-FFF2-40B4-BE49-F238E27FC236}">
                <a16:creationId xmlns:a16="http://schemas.microsoft.com/office/drawing/2014/main" id="{226100F3-F256-0CBF-1246-7487579BFBE1}"/>
              </a:ext>
            </a:extLst>
          </p:cNvPr>
          <p:cNvSpPr/>
          <p:nvPr/>
        </p:nvSpPr>
        <p:spPr>
          <a:xfrm>
            <a:off x="3161050" y="3483831"/>
            <a:ext cx="3346938" cy="1993851"/>
          </a:xfrm>
          <a:custGeom>
            <a:avLst/>
            <a:gdLst>
              <a:gd name="connsiteX0" fmla="*/ 1326114 w 2322810"/>
              <a:gd name="connsiteY0" fmla="*/ 768129 h 1947705"/>
              <a:gd name="connsiteX1" fmla="*/ 1042650 w 2322810"/>
              <a:gd name="connsiteY1" fmla="*/ 585249 h 1947705"/>
              <a:gd name="connsiteX2" fmla="*/ 804906 w 2322810"/>
              <a:gd name="connsiteY2" fmla="*/ 365793 h 1947705"/>
              <a:gd name="connsiteX3" fmla="*/ 292842 w 2322810"/>
              <a:gd name="connsiteY3" fmla="*/ 265209 h 1947705"/>
              <a:gd name="connsiteX4" fmla="*/ 64242 w 2322810"/>
              <a:gd name="connsiteY4" fmla="*/ 33 h 1947705"/>
              <a:gd name="connsiteX5" fmla="*/ 234 w 2322810"/>
              <a:gd name="connsiteY5" fmla="*/ 283497 h 1947705"/>
              <a:gd name="connsiteX6" fmla="*/ 55098 w 2322810"/>
              <a:gd name="connsiteY6" fmla="*/ 530385 h 1947705"/>
              <a:gd name="connsiteX7" fmla="*/ 311130 w 2322810"/>
              <a:gd name="connsiteY7" fmla="*/ 649257 h 1947705"/>
              <a:gd name="connsiteX8" fmla="*/ 603738 w 2322810"/>
              <a:gd name="connsiteY8" fmla="*/ 914433 h 1947705"/>
              <a:gd name="connsiteX9" fmla="*/ 777474 w 2322810"/>
              <a:gd name="connsiteY9" fmla="*/ 1143033 h 1947705"/>
              <a:gd name="connsiteX10" fmla="*/ 960354 w 2322810"/>
              <a:gd name="connsiteY10" fmla="*/ 1472217 h 1947705"/>
              <a:gd name="connsiteX11" fmla="*/ 1637010 w 2322810"/>
              <a:gd name="connsiteY11" fmla="*/ 1874553 h 1947705"/>
              <a:gd name="connsiteX12" fmla="*/ 2130786 w 2322810"/>
              <a:gd name="connsiteY12" fmla="*/ 1929417 h 1947705"/>
              <a:gd name="connsiteX13" fmla="*/ 2322810 w 2322810"/>
              <a:gd name="connsiteY13" fmla="*/ 1947705 h 1947705"/>
              <a:gd name="connsiteX0" fmla="*/ 2331954 w 2331954"/>
              <a:gd name="connsiteY0" fmla="*/ 1408209 h 1947705"/>
              <a:gd name="connsiteX1" fmla="*/ 1042650 w 2331954"/>
              <a:gd name="connsiteY1" fmla="*/ 585249 h 1947705"/>
              <a:gd name="connsiteX2" fmla="*/ 804906 w 2331954"/>
              <a:gd name="connsiteY2" fmla="*/ 365793 h 1947705"/>
              <a:gd name="connsiteX3" fmla="*/ 292842 w 2331954"/>
              <a:gd name="connsiteY3" fmla="*/ 265209 h 1947705"/>
              <a:gd name="connsiteX4" fmla="*/ 64242 w 2331954"/>
              <a:gd name="connsiteY4" fmla="*/ 33 h 1947705"/>
              <a:gd name="connsiteX5" fmla="*/ 234 w 2331954"/>
              <a:gd name="connsiteY5" fmla="*/ 283497 h 1947705"/>
              <a:gd name="connsiteX6" fmla="*/ 55098 w 2331954"/>
              <a:gd name="connsiteY6" fmla="*/ 530385 h 1947705"/>
              <a:gd name="connsiteX7" fmla="*/ 311130 w 2331954"/>
              <a:gd name="connsiteY7" fmla="*/ 649257 h 1947705"/>
              <a:gd name="connsiteX8" fmla="*/ 603738 w 2331954"/>
              <a:gd name="connsiteY8" fmla="*/ 914433 h 1947705"/>
              <a:gd name="connsiteX9" fmla="*/ 777474 w 2331954"/>
              <a:gd name="connsiteY9" fmla="*/ 1143033 h 1947705"/>
              <a:gd name="connsiteX10" fmla="*/ 960354 w 2331954"/>
              <a:gd name="connsiteY10" fmla="*/ 1472217 h 1947705"/>
              <a:gd name="connsiteX11" fmla="*/ 1637010 w 2331954"/>
              <a:gd name="connsiteY11" fmla="*/ 1874553 h 1947705"/>
              <a:gd name="connsiteX12" fmla="*/ 2130786 w 2331954"/>
              <a:gd name="connsiteY12" fmla="*/ 1929417 h 1947705"/>
              <a:gd name="connsiteX13" fmla="*/ 2322810 w 2331954"/>
              <a:gd name="connsiteY13" fmla="*/ 1947705 h 1947705"/>
              <a:gd name="connsiteX0" fmla="*/ 2331954 w 2331954"/>
              <a:gd name="connsiteY0" fmla="*/ 1408209 h 1947705"/>
              <a:gd name="connsiteX1" fmla="*/ 1938762 w 2331954"/>
              <a:gd name="connsiteY1" fmla="*/ 1161321 h 1947705"/>
              <a:gd name="connsiteX2" fmla="*/ 1042650 w 2331954"/>
              <a:gd name="connsiteY2" fmla="*/ 585249 h 1947705"/>
              <a:gd name="connsiteX3" fmla="*/ 804906 w 2331954"/>
              <a:gd name="connsiteY3" fmla="*/ 365793 h 1947705"/>
              <a:gd name="connsiteX4" fmla="*/ 292842 w 2331954"/>
              <a:gd name="connsiteY4" fmla="*/ 265209 h 1947705"/>
              <a:gd name="connsiteX5" fmla="*/ 64242 w 2331954"/>
              <a:gd name="connsiteY5" fmla="*/ 33 h 1947705"/>
              <a:gd name="connsiteX6" fmla="*/ 234 w 2331954"/>
              <a:gd name="connsiteY6" fmla="*/ 283497 h 1947705"/>
              <a:gd name="connsiteX7" fmla="*/ 55098 w 2331954"/>
              <a:gd name="connsiteY7" fmla="*/ 530385 h 1947705"/>
              <a:gd name="connsiteX8" fmla="*/ 311130 w 2331954"/>
              <a:gd name="connsiteY8" fmla="*/ 649257 h 1947705"/>
              <a:gd name="connsiteX9" fmla="*/ 603738 w 2331954"/>
              <a:gd name="connsiteY9" fmla="*/ 914433 h 1947705"/>
              <a:gd name="connsiteX10" fmla="*/ 777474 w 2331954"/>
              <a:gd name="connsiteY10" fmla="*/ 1143033 h 1947705"/>
              <a:gd name="connsiteX11" fmla="*/ 960354 w 2331954"/>
              <a:gd name="connsiteY11" fmla="*/ 1472217 h 1947705"/>
              <a:gd name="connsiteX12" fmla="*/ 1637010 w 2331954"/>
              <a:gd name="connsiteY12" fmla="*/ 1874553 h 1947705"/>
              <a:gd name="connsiteX13" fmla="*/ 2130786 w 2331954"/>
              <a:gd name="connsiteY13" fmla="*/ 1929417 h 1947705"/>
              <a:gd name="connsiteX14" fmla="*/ 2322810 w 2331954"/>
              <a:gd name="connsiteY14" fmla="*/ 1947705 h 1947705"/>
              <a:gd name="connsiteX0" fmla="*/ 2331954 w 2331954"/>
              <a:gd name="connsiteY0" fmla="*/ 1408209 h 1947705"/>
              <a:gd name="connsiteX1" fmla="*/ 1829034 w 2331954"/>
              <a:gd name="connsiteY1" fmla="*/ 1325913 h 1947705"/>
              <a:gd name="connsiteX2" fmla="*/ 1042650 w 2331954"/>
              <a:gd name="connsiteY2" fmla="*/ 585249 h 1947705"/>
              <a:gd name="connsiteX3" fmla="*/ 804906 w 2331954"/>
              <a:gd name="connsiteY3" fmla="*/ 365793 h 1947705"/>
              <a:gd name="connsiteX4" fmla="*/ 292842 w 2331954"/>
              <a:gd name="connsiteY4" fmla="*/ 265209 h 1947705"/>
              <a:gd name="connsiteX5" fmla="*/ 64242 w 2331954"/>
              <a:gd name="connsiteY5" fmla="*/ 33 h 1947705"/>
              <a:gd name="connsiteX6" fmla="*/ 234 w 2331954"/>
              <a:gd name="connsiteY6" fmla="*/ 283497 h 1947705"/>
              <a:gd name="connsiteX7" fmla="*/ 55098 w 2331954"/>
              <a:gd name="connsiteY7" fmla="*/ 530385 h 1947705"/>
              <a:gd name="connsiteX8" fmla="*/ 311130 w 2331954"/>
              <a:gd name="connsiteY8" fmla="*/ 649257 h 1947705"/>
              <a:gd name="connsiteX9" fmla="*/ 603738 w 2331954"/>
              <a:gd name="connsiteY9" fmla="*/ 914433 h 1947705"/>
              <a:gd name="connsiteX10" fmla="*/ 777474 w 2331954"/>
              <a:gd name="connsiteY10" fmla="*/ 1143033 h 1947705"/>
              <a:gd name="connsiteX11" fmla="*/ 960354 w 2331954"/>
              <a:gd name="connsiteY11" fmla="*/ 1472217 h 1947705"/>
              <a:gd name="connsiteX12" fmla="*/ 1637010 w 2331954"/>
              <a:gd name="connsiteY12" fmla="*/ 1874553 h 1947705"/>
              <a:gd name="connsiteX13" fmla="*/ 2130786 w 2331954"/>
              <a:gd name="connsiteY13" fmla="*/ 1929417 h 1947705"/>
              <a:gd name="connsiteX14" fmla="*/ 2322810 w 2331954"/>
              <a:gd name="connsiteY14" fmla="*/ 1947705 h 1947705"/>
              <a:gd name="connsiteX0" fmla="*/ 2331954 w 2331954"/>
              <a:gd name="connsiteY0" fmla="*/ 1408209 h 1947705"/>
              <a:gd name="connsiteX1" fmla="*/ 1829034 w 2331954"/>
              <a:gd name="connsiteY1" fmla="*/ 1325913 h 1947705"/>
              <a:gd name="connsiteX2" fmla="*/ 1408410 w 2331954"/>
              <a:gd name="connsiteY2" fmla="*/ 941865 h 1947705"/>
              <a:gd name="connsiteX3" fmla="*/ 1042650 w 2331954"/>
              <a:gd name="connsiteY3" fmla="*/ 585249 h 1947705"/>
              <a:gd name="connsiteX4" fmla="*/ 804906 w 2331954"/>
              <a:gd name="connsiteY4" fmla="*/ 365793 h 1947705"/>
              <a:gd name="connsiteX5" fmla="*/ 292842 w 2331954"/>
              <a:gd name="connsiteY5" fmla="*/ 265209 h 1947705"/>
              <a:gd name="connsiteX6" fmla="*/ 64242 w 2331954"/>
              <a:gd name="connsiteY6" fmla="*/ 33 h 1947705"/>
              <a:gd name="connsiteX7" fmla="*/ 234 w 2331954"/>
              <a:gd name="connsiteY7" fmla="*/ 283497 h 1947705"/>
              <a:gd name="connsiteX8" fmla="*/ 55098 w 2331954"/>
              <a:gd name="connsiteY8" fmla="*/ 530385 h 1947705"/>
              <a:gd name="connsiteX9" fmla="*/ 311130 w 2331954"/>
              <a:gd name="connsiteY9" fmla="*/ 649257 h 1947705"/>
              <a:gd name="connsiteX10" fmla="*/ 603738 w 2331954"/>
              <a:gd name="connsiteY10" fmla="*/ 914433 h 1947705"/>
              <a:gd name="connsiteX11" fmla="*/ 777474 w 2331954"/>
              <a:gd name="connsiteY11" fmla="*/ 1143033 h 1947705"/>
              <a:gd name="connsiteX12" fmla="*/ 960354 w 2331954"/>
              <a:gd name="connsiteY12" fmla="*/ 1472217 h 1947705"/>
              <a:gd name="connsiteX13" fmla="*/ 1637010 w 2331954"/>
              <a:gd name="connsiteY13" fmla="*/ 1874553 h 1947705"/>
              <a:gd name="connsiteX14" fmla="*/ 2130786 w 2331954"/>
              <a:gd name="connsiteY14" fmla="*/ 1929417 h 1947705"/>
              <a:gd name="connsiteX15" fmla="*/ 2322810 w 2331954"/>
              <a:gd name="connsiteY15" fmla="*/ 1947705 h 1947705"/>
              <a:gd name="connsiteX0" fmla="*/ 2331954 w 2331954"/>
              <a:gd name="connsiteY0" fmla="*/ 1408209 h 1947705"/>
              <a:gd name="connsiteX1" fmla="*/ 1829034 w 2331954"/>
              <a:gd name="connsiteY1" fmla="*/ 1325913 h 1947705"/>
              <a:gd name="connsiteX2" fmla="*/ 1399266 w 2331954"/>
              <a:gd name="connsiteY2" fmla="*/ 1033305 h 1947705"/>
              <a:gd name="connsiteX3" fmla="*/ 1042650 w 2331954"/>
              <a:gd name="connsiteY3" fmla="*/ 585249 h 1947705"/>
              <a:gd name="connsiteX4" fmla="*/ 804906 w 2331954"/>
              <a:gd name="connsiteY4" fmla="*/ 365793 h 1947705"/>
              <a:gd name="connsiteX5" fmla="*/ 292842 w 2331954"/>
              <a:gd name="connsiteY5" fmla="*/ 265209 h 1947705"/>
              <a:gd name="connsiteX6" fmla="*/ 64242 w 2331954"/>
              <a:gd name="connsiteY6" fmla="*/ 33 h 1947705"/>
              <a:gd name="connsiteX7" fmla="*/ 234 w 2331954"/>
              <a:gd name="connsiteY7" fmla="*/ 283497 h 1947705"/>
              <a:gd name="connsiteX8" fmla="*/ 55098 w 2331954"/>
              <a:gd name="connsiteY8" fmla="*/ 530385 h 1947705"/>
              <a:gd name="connsiteX9" fmla="*/ 311130 w 2331954"/>
              <a:gd name="connsiteY9" fmla="*/ 649257 h 1947705"/>
              <a:gd name="connsiteX10" fmla="*/ 603738 w 2331954"/>
              <a:gd name="connsiteY10" fmla="*/ 914433 h 1947705"/>
              <a:gd name="connsiteX11" fmla="*/ 777474 w 2331954"/>
              <a:gd name="connsiteY11" fmla="*/ 1143033 h 1947705"/>
              <a:gd name="connsiteX12" fmla="*/ 960354 w 2331954"/>
              <a:gd name="connsiteY12" fmla="*/ 1472217 h 1947705"/>
              <a:gd name="connsiteX13" fmla="*/ 1637010 w 2331954"/>
              <a:gd name="connsiteY13" fmla="*/ 1874553 h 1947705"/>
              <a:gd name="connsiteX14" fmla="*/ 2130786 w 2331954"/>
              <a:gd name="connsiteY14" fmla="*/ 1929417 h 1947705"/>
              <a:gd name="connsiteX15" fmla="*/ 2322810 w 2331954"/>
              <a:gd name="connsiteY15" fmla="*/ 1947705 h 1947705"/>
              <a:gd name="connsiteX0" fmla="*/ 3346938 w 3346938"/>
              <a:gd name="connsiteY0" fmla="*/ 1252761 h 1947705"/>
              <a:gd name="connsiteX1" fmla="*/ 1829034 w 3346938"/>
              <a:gd name="connsiteY1" fmla="*/ 1325913 h 1947705"/>
              <a:gd name="connsiteX2" fmla="*/ 1399266 w 3346938"/>
              <a:gd name="connsiteY2" fmla="*/ 1033305 h 1947705"/>
              <a:gd name="connsiteX3" fmla="*/ 1042650 w 3346938"/>
              <a:gd name="connsiteY3" fmla="*/ 585249 h 1947705"/>
              <a:gd name="connsiteX4" fmla="*/ 804906 w 3346938"/>
              <a:gd name="connsiteY4" fmla="*/ 365793 h 1947705"/>
              <a:gd name="connsiteX5" fmla="*/ 292842 w 3346938"/>
              <a:gd name="connsiteY5" fmla="*/ 265209 h 1947705"/>
              <a:gd name="connsiteX6" fmla="*/ 64242 w 3346938"/>
              <a:gd name="connsiteY6" fmla="*/ 33 h 1947705"/>
              <a:gd name="connsiteX7" fmla="*/ 234 w 3346938"/>
              <a:gd name="connsiteY7" fmla="*/ 283497 h 1947705"/>
              <a:gd name="connsiteX8" fmla="*/ 55098 w 3346938"/>
              <a:gd name="connsiteY8" fmla="*/ 530385 h 1947705"/>
              <a:gd name="connsiteX9" fmla="*/ 311130 w 3346938"/>
              <a:gd name="connsiteY9" fmla="*/ 649257 h 1947705"/>
              <a:gd name="connsiteX10" fmla="*/ 603738 w 3346938"/>
              <a:gd name="connsiteY10" fmla="*/ 914433 h 1947705"/>
              <a:gd name="connsiteX11" fmla="*/ 777474 w 3346938"/>
              <a:gd name="connsiteY11" fmla="*/ 1143033 h 1947705"/>
              <a:gd name="connsiteX12" fmla="*/ 960354 w 3346938"/>
              <a:gd name="connsiteY12" fmla="*/ 1472217 h 1947705"/>
              <a:gd name="connsiteX13" fmla="*/ 1637010 w 3346938"/>
              <a:gd name="connsiteY13" fmla="*/ 1874553 h 1947705"/>
              <a:gd name="connsiteX14" fmla="*/ 2130786 w 3346938"/>
              <a:gd name="connsiteY14" fmla="*/ 1929417 h 1947705"/>
              <a:gd name="connsiteX15" fmla="*/ 2322810 w 3346938"/>
              <a:gd name="connsiteY15" fmla="*/ 1947705 h 1947705"/>
              <a:gd name="connsiteX0" fmla="*/ 3346938 w 3346938"/>
              <a:gd name="connsiteY0" fmla="*/ 1252761 h 1947705"/>
              <a:gd name="connsiteX1" fmla="*/ 2725146 w 3346938"/>
              <a:gd name="connsiteY1" fmla="*/ 1298481 h 1947705"/>
              <a:gd name="connsiteX2" fmla="*/ 1829034 w 3346938"/>
              <a:gd name="connsiteY2" fmla="*/ 1325913 h 1947705"/>
              <a:gd name="connsiteX3" fmla="*/ 1399266 w 3346938"/>
              <a:gd name="connsiteY3" fmla="*/ 1033305 h 1947705"/>
              <a:gd name="connsiteX4" fmla="*/ 1042650 w 3346938"/>
              <a:gd name="connsiteY4" fmla="*/ 585249 h 1947705"/>
              <a:gd name="connsiteX5" fmla="*/ 804906 w 3346938"/>
              <a:gd name="connsiteY5" fmla="*/ 365793 h 1947705"/>
              <a:gd name="connsiteX6" fmla="*/ 292842 w 3346938"/>
              <a:gd name="connsiteY6" fmla="*/ 265209 h 1947705"/>
              <a:gd name="connsiteX7" fmla="*/ 64242 w 3346938"/>
              <a:gd name="connsiteY7" fmla="*/ 33 h 1947705"/>
              <a:gd name="connsiteX8" fmla="*/ 234 w 3346938"/>
              <a:gd name="connsiteY8" fmla="*/ 283497 h 1947705"/>
              <a:gd name="connsiteX9" fmla="*/ 55098 w 3346938"/>
              <a:gd name="connsiteY9" fmla="*/ 530385 h 1947705"/>
              <a:gd name="connsiteX10" fmla="*/ 311130 w 3346938"/>
              <a:gd name="connsiteY10" fmla="*/ 649257 h 1947705"/>
              <a:gd name="connsiteX11" fmla="*/ 603738 w 3346938"/>
              <a:gd name="connsiteY11" fmla="*/ 914433 h 1947705"/>
              <a:gd name="connsiteX12" fmla="*/ 777474 w 3346938"/>
              <a:gd name="connsiteY12" fmla="*/ 1143033 h 1947705"/>
              <a:gd name="connsiteX13" fmla="*/ 960354 w 3346938"/>
              <a:gd name="connsiteY13" fmla="*/ 1472217 h 1947705"/>
              <a:gd name="connsiteX14" fmla="*/ 1637010 w 3346938"/>
              <a:gd name="connsiteY14" fmla="*/ 1874553 h 1947705"/>
              <a:gd name="connsiteX15" fmla="*/ 2130786 w 3346938"/>
              <a:gd name="connsiteY15" fmla="*/ 1929417 h 1947705"/>
              <a:gd name="connsiteX16" fmla="*/ 2322810 w 3346938"/>
              <a:gd name="connsiteY16" fmla="*/ 1947705 h 1947705"/>
              <a:gd name="connsiteX0" fmla="*/ 3346938 w 3346938"/>
              <a:gd name="connsiteY0" fmla="*/ 1252761 h 1947705"/>
              <a:gd name="connsiteX1" fmla="*/ 2706858 w 3346938"/>
              <a:gd name="connsiteY1" fmla="*/ 1417353 h 1947705"/>
              <a:gd name="connsiteX2" fmla="*/ 1829034 w 3346938"/>
              <a:gd name="connsiteY2" fmla="*/ 1325913 h 1947705"/>
              <a:gd name="connsiteX3" fmla="*/ 1399266 w 3346938"/>
              <a:gd name="connsiteY3" fmla="*/ 1033305 h 1947705"/>
              <a:gd name="connsiteX4" fmla="*/ 1042650 w 3346938"/>
              <a:gd name="connsiteY4" fmla="*/ 585249 h 1947705"/>
              <a:gd name="connsiteX5" fmla="*/ 804906 w 3346938"/>
              <a:gd name="connsiteY5" fmla="*/ 365793 h 1947705"/>
              <a:gd name="connsiteX6" fmla="*/ 292842 w 3346938"/>
              <a:gd name="connsiteY6" fmla="*/ 265209 h 1947705"/>
              <a:gd name="connsiteX7" fmla="*/ 64242 w 3346938"/>
              <a:gd name="connsiteY7" fmla="*/ 33 h 1947705"/>
              <a:gd name="connsiteX8" fmla="*/ 234 w 3346938"/>
              <a:gd name="connsiteY8" fmla="*/ 283497 h 1947705"/>
              <a:gd name="connsiteX9" fmla="*/ 55098 w 3346938"/>
              <a:gd name="connsiteY9" fmla="*/ 530385 h 1947705"/>
              <a:gd name="connsiteX10" fmla="*/ 311130 w 3346938"/>
              <a:gd name="connsiteY10" fmla="*/ 649257 h 1947705"/>
              <a:gd name="connsiteX11" fmla="*/ 603738 w 3346938"/>
              <a:gd name="connsiteY11" fmla="*/ 914433 h 1947705"/>
              <a:gd name="connsiteX12" fmla="*/ 777474 w 3346938"/>
              <a:gd name="connsiteY12" fmla="*/ 1143033 h 1947705"/>
              <a:gd name="connsiteX13" fmla="*/ 960354 w 3346938"/>
              <a:gd name="connsiteY13" fmla="*/ 1472217 h 1947705"/>
              <a:gd name="connsiteX14" fmla="*/ 1637010 w 3346938"/>
              <a:gd name="connsiteY14" fmla="*/ 1874553 h 1947705"/>
              <a:gd name="connsiteX15" fmla="*/ 2130786 w 3346938"/>
              <a:gd name="connsiteY15" fmla="*/ 1929417 h 1947705"/>
              <a:gd name="connsiteX16" fmla="*/ 2322810 w 3346938"/>
              <a:gd name="connsiteY16" fmla="*/ 1947705 h 1947705"/>
              <a:gd name="connsiteX0" fmla="*/ 3346938 w 3346938"/>
              <a:gd name="connsiteY0" fmla="*/ 1252761 h 1929982"/>
              <a:gd name="connsiteX1" fmla="*/ 2706858 w 3346938"/>
              <a:gd name="connsiteY1" fmla="*/ 1417353 h 1929982"/>
              <a:gd name="connsiteX2" fmla="*/ 1829034 w 3346938"/>
              <a:gd name="connsiteY2" fmla="*/ 1325913 h 1929982"/>
              <a:gd name="connsiteX3" fmla="*/ 1399266 w 3346938"/>
              <a:gd name="connsiteY3" fmla="*/ 1033305 h 1929982"/>
              <a:gd name="connsiteX4" fmla="*/ 1042650 w 3346938"/>
              <a:gd name="connsiteY4" fmla="*/ 585249 h 1929982"/>
              <a:gd name="connsiteX5" fmla="*/ 804906 w 3346938"/>
              <a:gd name="connsiteY5" fmla="*/ 365793 h 1929982"/>
              <a:gd name="connsiteX6" fmla="*/ 292842 w 3346938"/>
              <a:gd name="connsiteY6" fmla="*/ 265209 h 1929982"/>
              <a:gd name="connsiteX7" fmla="*/ 64242 w 3346938"/>
              <a:gd name="connsiteY7" fmla="*/ 33 h 1929982"/>
              <a:gd name="connsiteX8" fmla="*/ 234 w 3346938"/>
              <a:gd name="connsiteY8" fmla="*/ 283497 h 1929982"/>
              <a:gd name="connsiteX9" fmla="*/ 55098 w 3346938"/>
              <a:gd name="connsiteY9" fmla="*/ 530385 h 1929982"/>
              <a:gd name="connsiteX10" fmla="*/ 311130 w 3346938"/>
              <a:gd name="connsiteY10" fmla="*/ 649257 h 1929982"/>
              <a:gd name="connsiteX11" fmla="*/ 603738 w 3346938"/>
              <a:gd name="connsiteY11" fmla="*/ 914433 h 1929982"/>
              <a:gd name="connsiteX12" fmla="*/ 777474 w 3346938"/>
              <a:gd name="connsiteY12" fmla="*/ 1143033 h 1929982"/>
              <a:gd name="connsiteX13" fmla="*/ 960354 w 3346938"/>
              <a:gd name="connsiteY13" fmla="*/ 1472217 h 1929982"/>
              <a:gd name="connsiteX14" fmla="*/ 1637010 w 3346938"/>
              <a:gd name="connsiteY14" fmla="*/ 1874553 h 1929982"/>
              <a:gd name="connsiteX15" fmla="*/ 2130786 w 3346938"/>
              <a:gd name="connsiteY15" fmla="*/ 1929417 h 1929982"/>
              <a:gd name="connsiteX16" fmla="*/ 3127482 w 3346938"/>
              <a:gd name="connsiteY16" fmla="*/ 1755681 h 1929982"/>
              <a:gd name="connsiteX0" fmla="*/ 3346938 w 3346938"/>
              <a:gd name="connsiteY0" fmla="*/ 1252761 h 1993851"/>
              <a:gd name="connsiteX1" fmla="*/ 2706858 w 3346938"/>
              <a:gd name="connsiteY1" fmla="*/ 1417353 h 1993851"/>
              <a:gd name="connsiteX2" fmla="*/ 1829034 w 3346938"/>
              <a:gd name="connsiteY2" fmla="*/ 1325913 h 1993851"/>
              <a:gd name="connsiteX3" fmla="*/ 1399266 w 3346938"/>
              <a:gd name="connsiteY3" fmla="*/ 1033305 h 1993851"/>
              <a:gd name="connsiteX4" fmla="*/ 1042650 w 3346938"/>
              <a:gd name="connsiteY4" fmla="*/ 585249 h 1993851"/>
              <a:gd name="connsiteX5" fmla="*/ 804906 w 3346938"/>
              <a:gd name="connsiteY5" fmla="*/ 365793 h 1993851"/>
              <a:gd name="connsiteX6" fmla="*/ 292842 w 3346938"/>
              <a:gd name="connsiteY6" fmla="*/ 265209 h 1993851"/>
              <a:gd name="connsiteX7" fmla="*/ 64242 w 3346938"/>
              <a:gd name="connsiteY7" fmla="*/ 33 h 1993851"/>
              <a:gd name="connsiteX8" fmla="*/ 234 w 3346938"/>
              <a:gd name="connsiteY8" fmla="*/ 283497 h 1993851"/>
              <a:gd name="connsiteX9" fmla="*/ 55098 w 3346938"/>
              <a:gd name="connsiteY9" fmla="*/ 530385 h 1993851"/>
              <a:gd name="connsiteX10" fmla="*/ 311130 w 3346938"/>
              <a:gd name="connsiteY10" fmla="*/ 649257 h 1993851"/>
              <a:gd name="connsiteX11" fmla="*/ 603738 w 3346938"/>
              <a:gd name="connsiteY11" fmla="*/ 914433 h 1993851"/>
              <a:gd name="connsiteX12" fmla="*/ 777474 w 3346938"/>
              <a:gd name="connsiteY12" fmla="*/ 1143033 h 1993851"/>
              <a:gd name="connsiteX13" fmla="*/ 960354 w 3346938"/>
              <a:gd name="connsiteY13" fmla="*/ 1472217 h 1993851"/>
              <a:gd name="connsiteX14" fmla="*/ 1637010 w 3346938"/>
              <a:gd name="connsiteY14" fmla="*/ 1874553 h 1993851"/>
              <a:gd name="connsiteX15" fmla="*/ 2121642 w 3346938"/>
              <a:gd name="connsiteY15" fmla="*/ 1993425 h 1993851"/>
              <a:gd name="connsiteX16" fmla="*/ 3127482 w 3346938"/>
              <a:gd name="connsiteY16" fmla="*/ 1755681 h 1993851"/>
              <a:gd name="csX0" fmla="*/ 3346938 w 3346938"/>
              <a:gd name="csY0" fmla="*/ 1252761 h 1993851"/>
              <a:gd name="csX1" fmla="*/ 2706858 w 3346938"/>
              <a:gd name="csY1" fmla="*/ 1417353 h 1993851"/>
              <a:gd name="csX2" fmla="*/ 1829034 w 3346938"/>
              <a:gd name="csY2" fmla="*/ 1325913 h 1993851"/>
              <a:gd name="csX3" fmla="*/ 1399266 w 3346938"/>
              <a:gd name="csY3" fmla="*/ 1033305 h 1993851"/>
              <a:gd name="csX4" fmla="*/ 1042650 w 3346938"/>
              <a:gd name="csY4" fmla="*/ 585249 h 1993851"/>
              <a:gd name="csX5" fmla="*/ 804906 w 3346938"/>
              <a:gd name="csY5" fmla="*/ 365793 h 1993851"/>
              <a:gd name="csX6" fmla="*/ 292842 w 3346938"/>
              <a:gd name="csY6" fmla="*/ 265209 h 1993851"/>
              <a:gd name="csX7" fmla="*/ 64242 w 3346938"/>
              <a:gd name="csY7" fmla="*/ 33 h 1993851"/>
              <a:gd name="csX8" fmla="*/ 234 w 3346938"/>
              <a:gd name="csY8" fmla="*/ 283497 h 1993851"/>
              <a:gd name="csX9" fmla="*/ 55098 w 3346938"/>
              <a:gd name="csY9" fmla="*/ 530385 h 1993851"/>
              <a:gd name="csX10" fmla="*/ 311130 w 3346938"/>
              <a:gd name="csY10" fmla="*/ 649257 h 1993851"/>
              <a:gd name="csX11" fmla="*/ 603738 w 3346938"/>
              <a:gd name="csY11" fmla="*/ 914433 h 1993851"/>
              <a:gd name="csX12" fmla="*/ 777474 w 3346938"/>
              <a:gd name="csY12" fmla="*/ 1143033 h 1993851"/>
              <a:gd name="csX13" fmla="*/ 960354 w 3346938"/>
              <a:gd name="csY13" fmla="*/ 1472217 h 1993851"/>
              <a:gd name="csX14" fmla="*/ 1312918 w 3346938"/>
              <a:gd name="csY14" fmla="*/ 1909278 h 1993851"/>
              <a:gd name="csX15" fmla="*/ 2121642 w 3346938"/>
              <a:gd name="csY15" fmla="*/ 1993425 h 1993851"/>
              <a:gd name="csX16" fmla="*/ 3127482 w 3346938"/>
              <a:gd name="csY16" fmla="*/ 1755681 h 19938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346938" h="1993851">
                <a:moveTo>
                  <a:pt x="3346938" y="1252761"/>
                </a:moveTo>
                <a:cubicBezTo>
                  <a:pt x="3243306" y="1260381"/>
                  <a:pt x="2959842" y="1405161"/>
                  <a:pt x="2706858" y="1417353"/>
                </a:cubicBezTo>
                <a:cubicBezTo>
                  <a:pt x="2453874" y="1429545"/>
                  <a:pt x="2050014" y="1370109"/>
                  <a:pt x="1829034" y="1325913"/>
                </a:cubicBezTo>
                <a:cubicBezTo>
                  <a:pt x="1675110" y="1248189"/>
                  <a:pt x="1530330" y="1156749"/>
                  <a:pt x="1399266" y="1033305"/>
                </a:cubicBezTo>
                <a:cubicBezTo>
                  <a:pt x="1268202" y="909861"/>
                  <a:pt x="1141710" y="696501"/>
                  <a:pt x="1042650" y="585249"/>
                </a:cubicBezTo>
                <a:cubicBezTo>
                  <a:pt x="943590" y="473997"/>
                  <a:pt x="929874" y="419133"/>
                  <a:pt x="804906" y="365793"/>
                </a:cubicBezTo>
                <a:cubicBezTo>
                  <a:pt x="679938" y="312453"/>
                  <a:pt x="416286" y="326169"/>
                  <a:pt x="292842" y="265209"/>
                </a:cubicBezTo>
                <a:cubicBezTo>
                  <a:pt x="169398" y="204249"/>
                  <a:pt x="113010" y="-3015"/>
                  <a:pt x="64242" y="33"/>
                </a:cubicBezTo>
                <a:cubicBezTo>
                  <a:pt x="15474" y="3081"/>
                  <a:pt x="1758" y="195105"/>
                  <a:pt x="234" y="283497"/>
                </a:cubicBezTo>
                <a:cubicBezTo>
                  <a:pt x="-1290" y="371889"/>
                  <a:pt x="3282" y="469425"/>
                  <a:pt x="55098" y="530385"/>
                </a:cubicBezTo>
                <a:cubicBezTo>
                  <a:pt x="106914" y="591345"/>
                  <a:pt x="219690" y="585249"/>
                  <a:pt x="311130" y="649257"/>
                </a:cubicBezTo>
                <a:cubicBezTo>
                  <a:pt x="402570" y="713265"/>
                  <a:pt x="526014" y="832137"/>
                  <a:pt x="603738" y="914433"/>
                </a:cubicBezTo>
                <a:cubicBezTo>
                  <a:pt x="681462" y="996729"/>
                  <a:pt x="718038" y="1050069"/>
                  <a:pt x="777474" y="1143033"/>
                </a:cubicBezTo>
                <a:cubicBezTo>
                  <a:pt x="836910" y="1235997"/>
                  <a:pt x="871114" y="1344510"/>
                  <a:pt x="960354" y="1472217"/>
                </a:cubicBezTo>
                <a:cubicBezTo>
                  <a:pt x="1049594" y="1599924"/>
                  <a:pt x="1119370" y="1822410"/>
                  <a:pt x="1312918" y="1909278"/>
                </a:cubicBezTo>
                <a:cubicBezTo>
                  <a:pt x="1506466" y="1996146"/>
                  <a:pt x="2007342" y="1981233"/>
                  <a:pt x="2121642" y="1993425"/>
                </a:cubicBezTo>
                <a:cubicBezTo>
                  <a:pt x="2235942" y="2005617"/>
                  <a:pt x="3088620" y="1752633"/>
                  <a:pt x="3127482" y="1755681"/>
                </a:cubicBezTo>
              </a:path>
            </a:pathLst>
          </a:cu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8A1EE3F5-31C2-FC37-286D-DF920C5208F4}"/>
              </a:ext>
            </a:extLst>
          </p:cNvPr>
          <p:cNvSpPr/>
          <p:nvPr/>
        </p:nvSpPr>
        <p:spPr>
          <a:xfrm>
            <a:off x="2178026" y="3072384"/>
            <a:ext cx="3823429" cy="2955072"/>
          </a:xfrm>
          <a:custGeom>
            <a:avLst/>
            <a:gdLst>
              <a:gd name="connsiteX0" fmla="*/ 0 w 1225296"/>
              <a:gd name="connsiteY0" fmla="*/ 1993392 h 1993392"/>
              <a:gd name="connsiteX1" fmla="*/ 137160 w 1225296"/>
              <a:gd name="connsiteY1" fmla="*/ 1673352 h 1993392"/>
              <a:gd name="connsiteX2" fmla="*/ 283464 w 1225296"/>
              <a:gd name="connsiteY2" fmla="*/ 1435608 h 1993392"/>
              <a:gd name="connsiteX3" fmla="*/ 557784 w 1225296"/>
              <a:gd name="connsiteY3" fmla="*/ 1097280 h 1993392"/>
              <a:gd name="connsiteX4" fmla="*/ 722376 w 1225296"/>
              <a:gd name="connsiteY4" fmla="*/ 832104 h 1993392"/>
              <a:gd name="connsiteX5" fmla="*/ 832104 w 1225296"/>
              <a:gd name="connsiteY5" fmla="*/ 502920 h 1993392"/>
              <a:gd name="connsiteX6" fmla="*/ 969264 w 1225296"/>
              <a:gd name="connsiteY6" fmla="*/ 265176 h 1993392"/>
              <a:gd name="connsiteX7" fmla="*/ 1225296 w 1225296"/>
              <a:gd name="connsiteY7" fmla="*/ 0 h 1993392"/>
              <a:gd name="connsiteX0" fmla="*/ 0 w 1225296"/>
              <a:gd name="connsiteY0" fmla="*/ 1993392 h 1993392"/>
              <a:gd name="connsiteX1" fmla="*/ 137160 w 1225296"/>
              <a:gd name="connsiteY1" fmla="*/ 1673352 h 1993392"/>
              <a:gd name="connsiteX2" fmla="*/ 283464 w 1225296"/>
              <a:gd name="connsiteY2" fmla="*/ 1435608 h 1993392"/>
              <a:gd name="connsiteX3" fmla="*/ 557784 w 1225296"/>
              <a:gd name="connsiteY3" fmla="*/ 1097280 h 1993392"/>
              <a:gd name="connsiteX4" fmla="*/ 722376 w 1225296"/>
              <a:gd name="connsiteY4" fmla="*/ 832104 h 1993392"/>
              <a:gd name="connsiteX5" fmla="*/ 932688 w 1225296"/>
              <a:gd name="connsiteY5" fmla="*/ 539496 h 1993392"/>
              <a:gd name="connsiteX6" fmla="*/ 969264 w 1225296"/>
              <a:gd name="connsiteY6" fmla="*/ 265176 h 1993392"/>
              <a:gd name="connsiteX7" fmla="*/ 1225296 w 1225296"/>
              <a:gd name="connsiteY7" fmla="*/ 0 h 1993392"/>
              <a:gd name="connsiteX0" fmla="*/ 0 w 1225296"/>
              <a:gd name="connsiteY0" fmla="*/ 1993392 h 1993392"/>
              <a:gd name="connsiteX1" fmla="*/ 137160 w 1225296"/>
              <a:gd name="connsiteY1" fmla="*/ 1673352 h 1993392"/>
              <a:gd name="connsiteX2" fmla="*/ 283464 w 1225296"/>
              <a:gd name="connsiteY2" fmla="*/ 1435608 h 1993392"/>
              <a:gd name="connsiteX3" fmla="*/ 557784 w 1225296"/>
              <a:gd name="connsiteY3" fmla="*/ 1097280 h 1993392"/>
              <a:gd name="connsiteX4" fmla="*/ 722376 w 1225296"/>
              <a:gd name="connsiteY4" fmla="*/ 832104 h 1993392"/>
              <a:gd name="connsiteX5" fmla="*/ 932688 w 1225296"/>
              <a:gd name="connsiteY5" fmla="*/ 539496 h 1993392"/>
              <a:gd name="connsiteX6" fmla="*/ 1005840 w 1225296"/>
              <a:gd name="connsiteY6" fmla="*/ 265176 h 1993392"/>
              <a:gd name="connsiteX7" fmla="*/ 1225296 w 1225296"/>
              <a:gd name="connsiteY7" fmla="*/ 0 h 1993392"/>
              <a:gd name="connsiteX0" fmla="*/ 0 w 1225296"/>
              <a:gd name="connsiteY0" fmla="*/ 1993392 h 1993392"/>
              <a:gd name="connsiteX1" fmla="*/ 137160 w 1225296"/>
              <a:gd name="connsiteY1" fmla="*/ 1673352 h 1993392"/>
              <a:gd name="connsiteX2" fmla="*/ 283464 w 1225296"/>
              <a:gd name="connsiteY2" fmla="*/ 1435608 h 1993392"/>
              <a:gd name="connsiteX3" fmla="*/ 557784 w 1225296"/>
              <a:gd name="connsiteY3" fmla="*/ 1097280 h 1993392"/>
              <a:gd name="connsiteX4" fmla="*/ 850392 w 1225296"/>
              <a:gd name="connsiteY4" fmla="*/ 905256 h 1993392"/>
              <a:gd name="connsiteX5" fmla="*/ 932688 w 1225296"/>
              <a:gd name="connsiteY5" fmla="*/ 539496 h 1993392"/>
              <a:gd name="connsiteX6" fmla="*/ 1005840 w 1225296"/>
              <a:gd name="connsiteY6" fmla="*/ 265176 h 1993392"/>
              <a:gd name="connsiteX7" fmla="*/ 1225296 w 1225296"/>
              <a:gd name="connsiteY7" fmla="*/ 0 h 1993392"/>
              <a:gd name="connsiteX0" fmla="*/ 0 w 1225296"/>
              <a:gd name="connsiteY0" fmla="*/ 1993392 h 1993392"/>
              <a:gd name="connsiteX1" fmla="*/ 137160 w 1225296"/>
              <a:gd name="connsiteY1" fmla="*/ 1673352 h 1993392"/>
              <a:gd name="connsiteX2" fmla="*/ 283464 w 1225296"/>
              <a:gd name="connsiteY2" fmla="*/ 1435608 h 1993392"/>
              <a:gd name="connsiteX3" fmla="*/ 557784 w 1225296"/>
              <a:gd name="connsiteY3" fmla="*/ 1243584 h 1993392"/>
              <a:gd name="connsiteX4" fmla="*/ 850392 w 1225296"/>
              <a:gd name="connsiteY4" fmla="*/ 905256 h 1993392"/>
              <a:gd name="connsiteX5" fmla="*/ 932688 w 1225296"/>
              <a:gd name="connsiteY5" fmla="*/ 539496 h 1993392"/>
              <a:gd name="connsiteX6" fmla="*/ 1005840 w 1225296"/>
              <a:gd name="connsiteY6" fmla="*/ 265176 h 1993392"/>
              <a:gd name="connsiteX7" fmla="*/ 1225296 w 1225296"/>
              <a:gd name="connsiteY7" fmla="*/ 0 h 1993392"/>
              <a:gd name="connsiteX0" fmla="*/ 2091718 w 2092585"/>
              <a:gd name="connsiteY0" fmla="*/ 4489704 h 4489704"/>
              <a:gd name="connsiteX1" fmla="*/ 116614 w 2092585"/>
              <a:gd name="connsiteY1" fmla="*/ 1673352 h 4489704"/>
              <a:gd name="connsiteX2" fmla="*/ 262918 w 2092585"/>
              <a:gd name="connsiteY2" fmla="*/ 1435608 h 4489704"/>
              <a:gd name="connsiteX3" fmla="*/ 537238 w 2092585"/>
              <a:gd name="connsiteY3" fmla="*/ 1243584 h 4489704"/>
              <a:gd name="connsiteX4" fmla="*/ 829846 w 2092585"/>
              <a:gd name="connsiteY4" fmla="*/ 905256 h 4489704"/>
              <a:gd name="connsiteX5" fmla="*/ 912142 w 2092585"/>
              <a:gd name="connsiteY5" fmla="*/ 539496 h 4489704"/>
              <a:gd name="connsiteX6" fmla="*/ 985294 w 2092585"/>
              <a:gd name="connsiteY6" fmla="*/ 265176 h 4489704"/>
              <a:gd name="connsiteX7" fmla="*/ 1204750 w 2092585"/>
              <a:gd name="connsiteY7" fmla="*/ 0 h 4489704"/>
              <a:gd name="connsiteX0" fmla="*/ 2082450 w 2136322"/>
              <a:gd name="connsiteY0" fmla="*/ 4489704 h 4521708"/>
              <a:gd name="connsiteX1" fmla="*/ 1954434 w 2136322"/>
              <a:gd name="connsiteY1" fmla="*/ 4233672 h 4521708"/>
              <a:gd name="connsiteX2" fmla="*/ 107346 w 2136322"/>
              <a:gd name="connsiteY2" fmla="*/ 1673352 h 4521708"/>
              <a:gd name="connsiteX3" fmla="*/ 253650 w 2136322"/>
              <a:gd name="connsiteY3" fmla="*/ 1435608 h 4521708"/>
              <a:gd name="connsiteX4" fmla="*/ 527970 w 2136322"/>
              <a:gd name="connsiteY4" fmla="*/ 1243584 h 4521708"/>
              <a:gd name="connsiteX5" fmla="*/ 820578 w 2136322"/>
              <a:gd name="connsiteY5" fmla="*/ 905256 h 4521708"/>
              <a:gd name="connsiteX6" fmla="*/ 902874 w 2136322"/>
              <a:gd name="connsiteY6" fmla="*/ 539496 h 4521708"/>
              <a:gd name="connsiteX7" fmla="*/ 976026 w 2136322"/>
              <a:gd name="connsiteY7" fmla="*/ 265176 h 4521708"/>
              <a:gd name="connsiteX8" fmla="*/ 1195482 w 2136322"/>
              <a:gd name="connsiteY8" fmla="*/ 0 h 4521708"/>
              <a:gd name="connsiteX0" fmla="*/ 2067945 w 2067945"/>
              <a:gd name="connsiteY0" fmla="*/ 4489704 h 4597395"/>
              <a:gd name="connsiteX1" fmla="*/ 1738761 w 2067945"/>
              <a:gd name="connsiteY1" fmla="*/ 4361688 h 4597395"/>
              <a:gd name="connsiteX2" fmla="*/ 92841 w 2067945"/>
              <a:gd name="connsiteY2" fmla="*/ 1673352 h 4597395"/>
              <a:gd name="connsiteX3" fmla="*/ 239145 w 2067945"/>
              <a:gd name="connsiteY3" fmla="*/ 1435608 h 4597395"/>
              <a:gd name="connsiteX4" fmla="*/ 513465 w 2067945"/>
              <a:gd name="connsiteY4" fmla="*/ 1243584 h 4597395"/>
              <a:gd name="connsiteX5" fmla="*/ 806073 w 2067945"/>
              <a:gd name="connsiteY5" fmla="*/ 905256 h 4597395"/>
              <a:gd name="connsiteX6" fmla="*/ 888369 w 2067945"/>
              <a:gd name="connsiteY6" fmla="*/ 539496 h 4597395"/>
              <a:gd name="connsiteX7" fmla="*/ 961521 w 2067945"/>
              <a:gd name="connsiteY7" fmla="*/ 265176 h 4597395"/>
              <a:gd name="connsiteX8" fmla="*/ 1180977 w 2067945"/>
              <a:gd name="connsiteY8" fmla="*/ 0 h 4597395"/>
              <a:gd name="connsiteX0" fmla="*/ 2067945 w 2067945"/>
              <a:gd name="connsiteY0" fmla="*/ 4489704 h 4489704"/>
              <a:gd name="connsiteX1" fmla="*/ 1738761 w 2067945"/>
              <a:gd name="connsiteY1" fmla="*/ 4361688 h 4489704"/>
              <a:gd name="connsiteX2" fmla="*/ 92841 w 2067945"/>
              <a:gd name="connsiteY2" fmla="*/ 1673352 h 4489704"/>
              <a:gd name="connsiteX3" fmla="*/ 239145 w 2067945"/>
              <a:gd name="connsiteY3" fmla="*/ 1435608 h 4489704"/>
              <a:gd name="connsiteX4" fmla="*/ 513465 w 2067945"/>
              <a:gd name="connsiteY4" fmla="*/ 1243584 h 4489704"/>
              <a:gd name="connsiteX5" fmla="*/ 806073 w 2067945"/>
              <a:gd name="connsiteY5" fmla="*/ 905256 h 4489704"/>
              <a:gd name="connsiteX6" fmla="*/ 888369 w 2067945"/>
              <a:gd name="connsiteY6" fmla="*/ 539496 h 4489704"/>
              <a:gd name="connsiteX7" fmla="*/ 961521 w 2067945"/>
              <a:gd name="connsiteY7" fmla="*/ 265176 h 4489704"/>
              <a:gd name="connsiteX8" fmla="*/ 1180977 w 2067945"/>
              <a:gd name="connsiteY8" fmla="*/ 0 h 4489704"/>
              <a:gd name="connsiteX0" fmla="*/ 2035398 w 2035398"/>
              <a:gd name="connsiteY0" fmla="*/ 4489704 h 4489704"/>
              <a:gd name="connsiteX1" fmla="*/ 1706214 w 2035398"/>
              <a:gd name="connsiteY1" fmla="*/ 4361688 h 4489704"/>
              <a:gd name="connsiteX2" fmla="*/ 1249013 w 2035398"/>
              <a:gd name="connsiteY2" fmla="*/ 3639312 h 4489704"/>
              <a:gd name="connsiteX3" fmla="*/ 60294 w 2035398"/>
              <a:gd name="connsiteY3" fmla="*/ 1673352 h 4489704"/>
              <a:gd name="connsiteX4" fmla="*/ 206598 w 2035398"/>
              <a:gd name="connsiteY4" fmla="*/ 1435608 h 4489704"/>
              <a:gd name="connsiteX5" fmla="*/ 480918 w 2035398"/>
              <a:gd name="connsiteY5" fmla="*/ 1243584 h 4489704"/>
              <a:gd name="connsiteX6" fmla="*/ 773526 w 2035398"/>
              <a:gd name="connsiteY6" fmla="*/ 905256 h 4489704"/>
              <a:gd name="connsiteX7" fmla="*/ 855822 w 2035398"/>
              <a:gd name="connsiteY7" fmla="*/ 539496 h 4489704"/>
              <a:gd name="connsiteX8" fmla="*/ 928974 w 2035398"/>
              <a:gd name="connsiteY8" fmla="*/ 265176 h 4489704"/>
              <a:gd name="connsiteX9" fmla="*/ 1148430 w 2035398"/>
              <a:gd name="connsiteY9" fmla="*/ 0 h 4489704"/>
              <a:gd name="connsiteX0" fmla="*/ 2050927 w 2050927"/>
              <a:gd name="connsiteY0" fmla="*/ 4489704 h 4489704"/>
              <a:gd name="connsiteX1" fmla="*/ 1721743 w 2050927"/>
              <a:gd name="connsiteY1" fmla="*/ 4361688 h 4489704"/>
              <a:gd name="connsiteX2" fmla="*/ 1483998 w 2050927"/>
              <a:gd name="connsiteY2" fmla="*/ 4078224 h 4489704"/>
              <a:gd name="connsiteX3" fmla="*/ 75823 w 2050927"/>
              <a:gd name="connsiteY3" fmla="*/ 1673352 h 4489704"/>
              <a:gd name="connsiteX4" fmla="*/ 222127 w 2050927"/>
              <a:gd name="connsiteY4" fmla="*/ 1435608 h 4489704"/>
              <a:gd name="connsiteX5" fmla="*/ 496447 w 2050927"/>
              <a:gd name="connsiteY5" fmla="*/ 1243584 h 4489704"/>
              <a:gd name="connsiteX6" fmla="*/ 789055 w 2050927"/>
              <a:gd name="connsiteY6" fmla="*/ 905256 h 4489704"/>
              <a:gd name="connsiteX7" fmla="*/ 871351 w 2050927"/>
              <a:gd name="connsiteY7" fmla="*/ 539496 h 4489704"/>
              <a:gd name="connsiteX8" fmla="*/ 944503 w 2050927"/>
              <a:gd name="connsiteY8" fmla="*/ 265176 h 4489704"/>
              <a:gd name="connsiteX9" fmla="*/ 1163959 w 2050927"/>
              <a:gd name="connsiteY9" fmla="*/ 0 h 4489704"/>
              <a:gd name="connsiteX0" fmla="*/ 2015762 w 2015762"/>
              <a:gd name="connsiteY0" fmla="*/ 4489704 h 4489704"/>
              <a:gd name="connsiteX1" fmla="*/ 1686578 w 2015762"/>
              <a:gd name="connsiteY1" fmla="*/ 4361688 h 4489704"/>
              <a:gd name="connsiteX2" fmla="*/ 1448833 w 2015762"/>
              <a:gd name="connsiteY2" fmla="*/ 4078224 h 4489704"/>
              <a:gd name="connsiteX3" fmla="*/ 945913 w 2015762"/>
              <a:gd name="connsiteY3" fmla="*/ 3264408 h 4489704"/>
              <a:gd name="connsiteX4" fmla="*/ 40658 w 2015762"/>
              <a:gd name="connsiteY4" fmla="*/ 1673352 h 4489704"/>
              <a:gd name="connsiteX5" fmla="*/ 186962 w 2015762"/>
              <a:gd name="connsiteY5" fmla="*/ 1435608 h 4489704"/>
              <a:gd name="connsiteX6" fmla="*/ 461282 w 2015762"/>
              <a:gd name="connsiteY6" fmla="*/ 1243584 h 4489704"/>
              <a:gd name="connsiteX7" fmla="*/ 753890 w 2015762"/>
              <a:gd name="connsiteY7" fmla="*/ 905256 h 4489704"/>
              <a:gd name="connsiteX8" fmla="*/ 836186 w 2015762"/>
              <a:gd name="connsiteY8" fmla="*/ 539496 h 4489704"/>
              <a:gd name="connsiteX9" fmla="*/ 909338 w 2015762"/>
              <a:gd name="connsiteY9" fmla="*/ 265176 h 4489704"/>
              <a:gd name="connsiteX10" fmla="*/ 1128794 w 2015762"/>
              <a:gd name="connsiteY10" fmla="*/ 0 h 4489704"/>
              <a:gd name="connsiteX0" fmla="*/ 2026454 w 2026454"/>
              <a:gd name="connsiteY0" fmla="*/ 4489704 h 4489704"/>
              <a:gd name="connsiteX1" fmla="*/ 1697270 w 2026454"/>
              <a:gd name="connsiteY1" fmla="*/ 4361688 h 4489704"/>
              <a:gd name="connsiteX2" fmla="*/ 1459525 w 2026454"/>
              <a:gd name="connsiteY2" fmla="*/ 4078224 h 4489704"/>
              <a:gd name="connsiteX3" fmla="*/ 1112053 w 2026454"/>
              <a:gd name="connsiteY3" fmla="*/ 3813048 h 4489704"/>
              <a:gd name="connsiteX4" fmla="*/ 51350 w 2026454"/>
              <a:gd name="connsiteY4" fmla="*/ 1673352 h 4489704"/>
              <a:gd name="connsiteX5" fmla="*/ 197654 w 2026454"/>
              <a:gd name="connsiteY5" fmla="*/ 1435608 h 4489704"/>
              <a:gd name="connsiteX6" fmla="*/ 471974 w 2026454"/>
              <a:gd name="connsiteY6" fmla="*/ 1243584 h 4489704"/>
              <a:gd name="connsiteX7" fmla="*/ 764582 w 2026454"/>
              <a:gd name="connsiteY7" fmla="*/ 905256 h 4489704"/>
              <a:gd name="connsiteX8" fmla="*/ 846878 w 2026454"/>
              <a:gd name="connsiteY8" fmla="*/ 539496 h 4489704"/>
              <a:gd name="connsiteX9" fmla="*/ 920030 w 2026454"/>
              <a:gd name="connsiteY9" fmla="*/ 265176 h 4489704"/>
              <a:gd name="connsiteX10" fmla="*/ 1139486 w 2026454"/>
              <a:gd name="connsiteY10" fmla="*/ 0 h 4489704"/>
              <a:gd name="connsiteX0" fmla="*/ 2026454 w 2026454"/>
              <a:gd name="connsiteY0" fmla="*/ 4489704 h 4489704"/>
              <a:gd name="connsiteX1" fmla="*/ 1697270 w 2026454"/>
              <a:gd name="connsiteY1" fmla="*/ 4361688 h 4489704"/>
              <a:gd name="connsiteX2" fmla="*/ 1459525 w 2026454"/>
              <a:gd name="connsiteY2" fmla="*/ 4078224 h 4489704"/>
              <a:gd name="connsiteX3" fmla="*/ 1112053 w 2026454"/>
              <a:gd name="connsiteY3" fmla="*/ 3813048 h 4489704"/>
              <a:gd name="connsiteX4" fmla="*/ 51350 w 2026454"/>
              <a:gd name="connsiteY4" fmla="*/ 1673352 h 4489704"/>
              <a:gd name="connsiteX5" fmla="*/ 197654 w 2026454"/>
              <a:gd name="connsiteY5" fmla="*/ 1435608 h 4489704"/>
              <a:gd name="connsiteX6" fmla="*/ 471974 w 2026454"/>
              <a:gd name="connsiteY6" fmla="*/ 1243584 h 4489704"/>
              <a:gd name="connsiteX7" fmla="*/ 764582 w 2026454"/>
              <a:gd name="connsiteY7" fmla="*/ 905256 h 4489704"/>
              <a:gd name="connsiteX8" fmla="*/ 846878 w 2026454"/>
              <a:gd name="connsiteY8" fmla="*/ 539496 h 4489704"/>
              <a:gd name="connsiteX9" fmla="*/ 920030 w 2026454"/>
              <a:gd name="connsiteY9" fmla="*/ 265176 h 4489704"/>
              <a:gd name="connsiteX10" fmla="*/ 1139486 w 2026454"/>
              <a:gd name="connsiteY10" fmla="*/ 0 h 4489704"/>
              <a:gd name="connsiteX0" fmla="*/ 2005337 w 2005337"/>
              <a:gd name="connsiteY0" fmla="*/ 4489704 h 4489704"/>
              <a:gd name="connsiteX1" fmla="*/ 1676153 w 2005337"/>
              <a:gd name="connsiteY1" fmla="*/ 4361688 h 4489704"/>
              <a:gd name="connsiteX2" fmla="*/ 1438408 w 2005337"/>
              <a:gd name="connsiteY2" fmla="*/ 4078224 h 4489704"/>
              <a:gd name="connsiteX3" fmla="*/ 1090936 w 2005337"/>
              <a:gd name="connsiteY3" fmla="*/ 3813048 h 4489704"/>
              <a:gd name="connsiteX4" fmla="*/ 780039 w 2005337"/>
              <a:gd name="connsiteY4" fmla="*/ 3246120 h 4489704"/>
              <a:gd name="connsiteX5" fmla="*/ 30233 w 2005337"/>
              <a:gd name="connsiteY5" fmla="*/ 1673352 h 4489704"/>
              <a:gd name="connsiteX6" fmla="*/ 176537 w 2005337"/>
              <a:gd name="connsiteY6" fmla="*/ 1435608 h 4489704"/>
              <a:gd name="connsiteX7" fmla="*/ 450857 w 2005337"/>
              <a:gd name="connsiteY7" fmla="*/ 1243584 h 4489704"/>
              <a:gd name="connsiteX8" fmla="*/ 743465 w 2005337"/>
              <a:gd name="connsiteY8" fmla="*/ 905256 h 4489704"/>
              <a:gd name="connsiteX9" fmla="*/ 825761 w 2005337"/>
              <a:gd name="connsiteY9" fmla="*/ 539496 h 4489704"/>
              <a:gd name="connsiteX10" fmla="*/ 898913 w 2005337"/>
              <a:gd name="connsiteY10" fmla="*/ 265176 h 4489704"/>
              <a:gd name="connsiteX11" fmla="*/ 1118369 w 2005337"/>
              <a:gd name="connsiteY11" fmla="*/ 0 h 4489704"/>
              <a:gd name="connsiteX0" fmla="*/ 2009588 w 2009588"/>
              <a:gd name="connsiteY0" fmla="*/ 4489704 h 4489704"/>
              <a:gd name="connsiteX1" fmla="*/ 1680404 w 2009588"/>
              <a:gd name="connsiteY1" fmla="*/ 4361688 h 4489704"/>
              <a:gd name="connsiteX2" fmla="*/ 1442659 w 2009588"/>
              <a:gd name="connsiteY2" fmla="*/ 4078224 h 4489704"/>
              <a:gd name="connsiteX3" fmla="*/ 1095187 w 2009588"/>
              <a:gd name="connsiteY3" fmla="*/ 3813048 h 4489704"/>
              <a:gd name="connsiteX4" fmla="*/ 848298 w 2009588"/>
              <a:gd name="connsiteY4" fmla="*/ 3749040 h 4489704"/>
              <a:gd name="connsiteX5" fmla="*/ 34484 w 2009588"/>
              <a:gd name="connsiteY5" fmla="*/ 1673352 h 4489704"/>
              <a:gd name="connsiteX6" fmla="*/ 180788 w 2009588"/>
              <a:gd name="connsiteY6" fmla="*/ 1435608 h 4489704"/>
              <a:gd name="connsiteX7" fmla="*/ 455108 w 2009588"/>
              <a:gd name="connsiteY7" fmla="*/ 1243584 h 4489704"/>
              <a:gd name="connsiteX8" fmla="*/ 747716 w 2009588"/>
              <a:gd name="connsiteY8" fmla="*/ 905256 h 4489704"/>
              <a:gd name="connsiteX9" fmla="*/ 830012 w 2009588"/>
              <a:gd name="connsiteY9" fmla="*/ 539496 h 4489704"/>
              <a:gd name="connsiteX10" fmla="*/ 903164 w 2009588"/>
              <a:gd name="connsiteY10" fmla="*/ 265176 h 4489704"/>
              <a:gd name="connsiteX11" fmla="*/ 1122620 w 2009588"/>
              <a:gd name="connsiteY11" fmla="*/ 0 h 4489704"/>
              <a:gd name="connsiteX0" fmla="*/ 1990873 w 1990873"/>
              <a:gd name="connsiteY0" fmla="*/ 4489704 h 4489704"/>
              <a:gd name="connsiteX1" fmla="*/ 1661689 w 1990873"/>
              <a:gd name="connsiteY1" fmla="*/ 4361688 h 4489704"/>
              <a:gd name="connsiteX2" fmla="*/ 1423944 w 1990873"/>
              <a:gd name="connsiteY2" fmla="*/ 4078224 h 4489704"/>
              <a:gd name="connsiteX3" fmla="*/ 1076472 w 1990873"/>
              <a:gd name="connsiteY3" fmla="*/ 3813048 h 4489704"/>
              <a:gd name="connsiteX4" fmla="*/ 829583 w 1990873"/>
              <a:gd name="connsiteY4" fmla="*/ 3749040 h 4489704"/>
              <a:gd name="connsiteX5" fmla="*/ 536975 w 1990873"/>
              <a:gd name="connsiteY5" fmla="*/ 3090672 h 4489704"/>
              <a:gd name="connsiteX6" fmla="*/ 15769 w 1990873"/>
              <a:gd name="connsiteY6" fmla="*/ 1673352 h 4489704"/>
              <a:gd name="connsiteX7" fmla="*/ 162073 w 1990873"/>
              <a:gd name="connsiteY7" fmla="*/ 1435608 h 4489704"/>
              <a:gd name="connsiteX8" fmla="*/ 436393 w 1990873"/>
              <a:gd name="connsiteY8" fmla="*/ 1243584 h 4489704"/>
              <a:gd name="connsiteX9" fmla="*/ 729001 w 1990873"/>
              <a:gd name="connsiteY9" fmla="*/ 905256 h 4489704"/>
              <a:gd name="connsiteX10" fmla="*/ 811297 w 1990873"/>
              <a:gd name="connsiteY10" fmla="*/ 539496 h 4489704"/>
              <a:gd name="connsiteX11" fmla="*/ 884449 w 1990873"/>
              <a:gd name="connsiteY11" fmla="*/ 265176 h 4489704"/>
              <a:gd name="connsiteX12" fmla="*/ 1103905 w 1990873"/>
              <a:gd name="connsiteY12" fmla="*/ 0 h 4489704"/>
              <a:gd name="connsiteX0" fmla="*/ 1994774 w 1994774"/>
              <a:gd name="connsiteY0" fmla="*/ 4489704 h 4489704"/>
              <a:gd name="connsiteX1" fmla="*/ 1665590 w 1994774"/>
              <a:gd name="connsiteY1" fmla="*/ 4361688 h 4489704"/>
              <a:gd name="connsiteX2" fmla="*/ 1427845 w 1994774"/>
              <a:gd name="connsiteY2" fmla="*/ 4078224 h 4489704"/>
              <a:gd name="connsiteX3" fmla="*/ 1080373 w 1994774"/>
              <a:gd name="connsiteY3" fmla="*/ 3813048 h 4489704"/>
              <a:gd name="connsiteX4" fmla="*/ 833484 w 1994774"/>
              <a:gd name="connsiteY4" fmla="*/ 3749040 h 4489704"/>
              <a:gd name="connsiteX5" fmla="*/ 604884 w 1994774"/>
              <a:gd name="connsiteY5" fmla="*/ 3346704 h 4489704"/>
              <a:gd name="connsiteX6" fmla="*/ 19670 w 1994774"/>
              <a:gd name="connsiteY6" fmla="*/ 1673352 h 4489704"/>
              <a:gd name="connsiteX7" fmla="*/ 165974 w 1994774"/>
              <a:gd name="connsiteY7" fmla="*/ 1435608 h 4489704"/>
              <a:gd name="connsiteX8" fmla="*/ 440294 w 1994774"/>
              <a:gd name="connsiteY8" fmla="*/ 1243584 h 4489704"/>
              <a:gd name="connsiteX9" fmla="*/ 732902 w 1994774"/>
              <a:gd name="connsiteY9" fmla="*/ 905256 h 4489704"/>
              <a:gd name="connsiteX10" fmla="*/ 815198 w 1994774"/>
              <a:gd name="connsiteY10" fmla="*/ 539496 h 4489704"/>
              <a:gd name="connsiteX11" fmla="*/ 888350 w 1994774"/>
              <a:gd name="connsiteY11" fmla="*/ 265176 h 4489704"/>
              <a:gd name="connsiteX12" fmla="*/ 1107806 w 1994774"/>
              <a:gd name="connsiteY12" fmla="*/ 0 h 4489704"/>
              <a:gd name="connsiteX0" fmla="*/ 1980882 w 1980882"/>
              <a:gd name="connsiteY0" fmla="*/ 4489704 h 4489704"/>
              <a:gd name="connsiteX1" fmla="*/ 1651698 w 1980882"/>
              <a:gd name="connsiteY1" fmla="*/ 4361688 h 4489704"/>
              <a:gd name="connsiteX2" fmla="*/ 1413953 w 1980882"/>
              <a:gd name="connsiteY2" fmla="*/ 4078224 h 4489704"/>
              <a:gd name="connsiteX3" fmla="*/ 1066481 w 1980882"/>
              <a:gd name="connsiteY3" fmla="*/ 3813048 h 4489704"/>
              <a:gd name="connsiteX4" fmla="*/ 819592 w 1980882"/>
              <a:gd name="connsiteY4" fmla="*/ 3749040 h 4489704"/>
              <a:gd name="connsiteX5" fmla="*/ 590992 w 1980882"/>
              <a:gd name="connsiteY5" fmla="*/ 3346704 h 4489704"/>
              <a:gd name="connsiteX6" fmla="*/ 344104 w 1980882"/>
              <a:gd name="connsiteY6" fmla="*/ 2715768 h 4489704"/>
              <a:gd name="connsiteX7" fmla="*/ 5778 w 1980882"/>
              <a:gd name="connsiteY7" fmla="*/ 1673352 h 4489704"/>
              <a:gd name="connsiteX8" fmla="*/ 152082 w 1980882"/>
              <a:gd name="connsiteY8" fmla="*/ 1435608 h 4489704"/>
              <a:gd name="connsiteX9" fmla="*/ 426402 w 1980882"/>
              <a:gd name="connsiteY9" fmla="*/ 1243584 h 4489704"/>
              <a:gd name="connsiteX10" fmla="*/ 719010 w 1980882"/>
              <a:gd name="connsiteY10" fmla="*/ 905256 h 4489704"/>
              <a:gd name="connsiteX11" fmla="*/ 801306 w 1980882"/>
              <a:gd name="connsiteY11" fmla="*/ 539496 h 4489704"/>
              <a:gd name="connsiteX12" fmla="*/ 874458 w 1980882"/>
              <a:gd name="connsiteY12" fmla="*/ 265176 h 4489704"/>
              <a:gd name="connsiteX13" fmla="*/ 1093914 w 1980882"/>
              <a:gd name="connsiteY13" fmla="*/ 0 h 4489704"/>
              <a:gd name="connsiteX0" fmla="*/ 1976241 w 1976241"/>
              <a:gd name="connsiteY0" fmla="*/ 4489704 h 4489704"/>
              <a:gd name="connsiteX1" fmla="*/ 1647057 w 1976241"/>
              <a:gd name="connsiteY1" fmla="*/ 4361688 h 4489704"/>
              <a:gd name="connsiteX2" fmla="*/ 1409312 w 1976241"/>
              <a:gd name="connsiteY2" fmla="*/ 4078224 h 4489704"/>
              <a:gd name="connsiteX3" fmla="*/ 1061840 w 1976241"/>
              <a:gd name="connsiteY3" fmla="*/ 3813048 h 4489704"/>
              <a:gd name="connsiteX4" fmla="*/ 814951 w 1976241"/>
              <a:gd name="connsiteY4" fmla="*/ 3749040 h 4489704"/>
              <a:gd name="connsiteX5" fmla="*/ 586351 w 1976241"/>
              <a:gd name="connsiteY5" fmla="*/ 3346704 h 4489704"/>
              <a:gd name="connsiteX6" fmla="*/ 220591 w 1976241"/>
              <a:gd name="connsiteY6" fmla="*/ 2916936 h 4489704"/>
              <a:gd name="connsiteX7" fmla="*/ 1137 w 1976241"/>
              <a:gd name="connsiteY7" fmla="*/ 1673352 h 4489704"/>
              <a:gd name="connsiteX8" fmla="*/ 147441 w 1976241"/>
              <a:gd name="connsiteY8" fmla="*/ 1435608 h 4489704"/>
              <a:gd name="connsiteX9" fmla="*/ 421761 w 1976241"/>
              <a:gd name="connsiteY9" fmla="*/ 1243584 h 4489704"/>
              <a:gd name="connsiteX10" fmla="*/ 714369 w 1976241"/>
              <a:gd name="connsiteY10" fmla="*/ 905256 h 4489704"/>
              <a:gd name="connsiteX11" fmla="*/ 796665 w 1976241"/>
              <a:gd name="connsiteY11" fmla="*/ 539496 h 4489704"/>
              <a:gd name="connsiteX12" fmla="*/ 869817 w 1976241"/>
              <a:gd name="connsiteY12" fmla="*/ 265176 h 4489704"/>
              <a:gd name="connsiteX13" fmla="*/ 1089273 w 1976241"/>
              <a:gd name="connsiteY13" fmla="*/ 0 h 4489704"/>
              <a:gd name="connsiteX0" fmla="*/ 1976424 w 1976424"/>
              <a:gd name="connsiteY0" fmla="*/ 4489704 h 4489704"/>
              <a:gd name="connsiteX1" fmla="*/ 1647240 w 1976424"/>
              <a:gd name="connsiteY1" fmla="*/ 4361688 h 4489704"/>
              <a:gd name="connsiteX2" fmla="*/ 1409495 w 1976424"/>
              <a:gd name="connsiteY2" fmla="*/ 4078224 h 4489704"/>
              <a:gd name="connsiteX3" fmla="*/ 1062023 w 1976424"/>
              <a:gd name="connsiteY3" fmla="*/ 3813048 h 4489704"/>
              <a:gd name="connsiteX4" fmla="*/ 815134 w 1976424"/>
              <a:gd name="connsiteY4" fmla="*/ 3749040 h 4489704"/>
              <a:gd name="connsiteX5" fmla="*/ 586534 w 1976424"/>
              <a:gd name="connsiteY5" fmla="*/ 3346704 h 4489704"/>
              <a:gd name="connsiteX6" fmla="*/ 220774 w 1976424"/>
              <a:gd name="connsiteY6" fmla="*/ 2916936 h 4489704"/>
              <a:gd name="connsiteX7" fmla="*/ 83614 w 1976424"/>
              <a:gd name="connsiteY7" fmla="*/ 2295144 h 4489704"/>
              <a:gd name="connsiteX8" fmla="*/ 1320 w 1976424"/>
              <a:gd name="connsiteY8" fmla="*/ 1673352 h 4489704"/>
              <a:gd name="connsiteX9" fmla="*/ 147624 w 1976424"/>
              <a:gd name="connsiteY9" fmla="*/ 1435608 h 4489704"/>
              <a:gd name="connsiteX10" fmla="*/ 421944 w 1976424"/>
              <a:gd name="connsiteY10" fmla="*/ 1243584 h 4489704"/>
              <a:gd name="connsiteX11" fmla="*/ 714552 w 1976424"/>
              <a:gd name="connsiteY11" fmla="*/ 905256 h 4489704"/>
              <a:gd name="connsiteX12" fmla="*/ 796848 w 1976424"/>
              <a:gd name="connsiteY12" fmla="*/ 539496 h 4489704"/>
              <a:gd name="connsiteX13" fmla="*/ 870000 w 1976424"/>
              <a:gd name="connsiteY13" fmla="*/ 265176 h 4489704"/>
              <a:gd name="connsiteX14" fmla="*/ 1089456 w 1976424"/>
              <a:gd name="connsiteY14" fmla="*/ 0 h 4489704"/>
              <a:gd name="connsiteX0" fmla="*/ 2041662 w 2041662"/>
              <a:gd name="connsiteY0" fmla="*/ 4489704 h 4489704"/>
              <a:gd name="connsiteX1" fmla="*/ 1712478 w 2041662"/>
              <a:gd name="connsiteY1" fmla="*/ 4361688 h 4489704"/>
              <a:gd name="connsiteX2" fmla="*/ 1474733 w 2041662"/>
              <a:gd name="connsiteY2" fmla="*/ 4078224 h 4489704"/>
              <a:gd name="connsiteX3" fmla="*/ 1127261 w 2041662"/>
              <a:gd name="connsiteY3" fmla="*/ 3813048 h 4489704"/>
              <a:gd name="connsiteX4" fmla="*/ 880372 w 2041662"/>
              <a:gd name="connsiteY4" fmla="*/ 3749040 h 4489704"/>
              <a:gd name="connsiteX5" fmla="*/ 651772 w 2041662"/>
              <a:gd name="connsiteY5" fmla="*/ 3346704 h 4489704"/>
              <a:gd name="connsiteX6" fmla="*/ 286012 w 2041662"/>
              <a:gd name="connsiteY6" fmla="*/ 2916936 h 4489704"/>
              <a:gd name="connsiteX7" fmla="*/ 11692 w 2041662"/>
              <a:gd name="connsiteY7" fmla="*/ 2386584 h 4489704"/>
              <a:gd name="connsiteX8" fmla="*/ 66558 w 2041662"/>
              <a:gd name="connsiteY8" fmla="*/ 1673352 h 4489704"/>
              <a:gd name="connsiteX9" fmla="*/ 212862 w 2041662"/>
              <a:gd name="connsiteY9" fmla="*/ 1435608 h 4489704"/>
              <a:gd name="connsiteX10" fmla="*/ 487182 w 2041662"/>
              <a:gd name="connsiteY10" fmla="*/ 1243584 h 4489704"/>
              <a:gd name="connsiteX11" fmla="*/ 779790 w 2041662"/>
              <a:gd name="connsiteY11" fmla="*/ 905256 h 4489704"/>
              <a:gd name="connsiteX12" fmla="*/ 862086 w 2041662"/>
              <a:gd name="connsiteY12" fmla="*/ 539496 h 4489704"/>
              <a:gd name="connsiteX13" fmla="*/ 935238 w 2041662"/>
              <a:gd name="connsiteY13" fmla="*/ 265176 h 4489704"/>
              <a:gd name="connsiteX14" fmla="*/ 1154694 w 2041662"/>
              <a:gd name="connsiteY14" fmla="*/ 0 h 4489704"/>
              <a:gd name="connsiteX0" fmla="*/ 2041662 w 2041662"/>
              <a:gd name="connsiteY0" fmla="*/ 4489704 h 4489704"/>
              <a:gd name="connsiteX1" fmla="*/ 1712478 w 2041662"/>
              <a:gd name="connsiteY1" fmla="*/ 4361688 h 4489704"/>
              <a:gd name="connsiteX2" fmla="*/ 1474733 w 2041662"/>
              <a:gd name="connsiteY2" fmla="*/ 4078224 h 4489704"/>
              <a:gd name="connsiteX3" fmla="*/ 1127261 w 2041662"/>
              <a:gd name="connsiteY3" fmla="*/ 3968496 h 4489704"/>
              <a:gd name="connsiteX4" fmla="*/ 880372 w 2041662"/>
              <a:gd name="connsiteY4" fmla="*/ 3749040 h 4489704"/>
              <a:gd name="connsiteX5" fmla="*/ 651772 w 2041662"/>
              <a:gd name="connsiteY5" fmla="*/ 3346704 h 4489704"/>
              <a:gd name="connsiteX6" fmla="*/ 286012 w 2041662"/>
              <a:gd name="connsiteY6" fmla="*/ 2916936 h 4489704"/>
              <a:gd name="connsiteX7" fmla="*/ 11692 w 2041662"/>
              <a:gd name="connsiteY7" fmla="*/ 2386584 h 4489704"/>
              <a:gd name="connsiteX8" fmla="*/ 66558 w 2041662"/>
              <a:gd name="connsiteY8" fmla="*/ 1673352 h 4489704"/>
              <a:gd name="connsiteX9" fmla="*/ 212862 w 2041662"/>
              <a:gd name="connsiteY9" fmla="*/ 1435608 h 4489704"/>
              <a:gd name="connsiteX10" fmla="*/ 487182 w 2041662"/>
              <a:gd name="connsiteY10" fmla="*/ 1243584 h 4489704"/>
              <a:gd name="connsiteX11" fmla="*/ 779790 w 2041662"/>
              <a:gd name="connsiteY11" fmla="*/ 905256 h 4489704"/>
              <a:gd name="connsiteX12" fmla="*/ 862086 w 2041662"/>
              <a:gd name="connsiteY12" fmla="*/ 539496 h 4489704"/>
              <a:gd name="connsiteX13" fmla="*/ 935238 w 2041662"/>
              <a:gd name="connsiteY13" fmla="*/ 265176 h 4489704"/>
              <a:gd name="connsiteX14" fmla="*/ 1154694 w 2041662"/>
              <a:gd name="connsiteY14" fmla="*/ 0 h 4489704"/>
              <a:gd name="connsiteX0" fmla="*/ 2041662 w 2041662"/>
              <a:gd name="connsiteY0" fmla="*/ 4489704 h 4489704"/>
              <a:gd name="connsiteX1" fmla="*/ 1712478 w 2041662"/>
              <a:gd name="connsiteY1" fmla="*/ 4361688 h 4489704"/>
              <a:gd name="connsiteX2" fmla="*/ 1337573 w 2041662"/>
              <a:gd name="connsiteY2" fmla="*/ 4233672 h 4489704"/>
              <a:gd name="connsiteX3" fmla="*/ 1127261 w 2041662"/>
              <a:gd name="connsiteY3" fmla="*/ 3968496 h 4489704"/>
              <a:gd name="connsiteX4" fmla="*/ 880372 w 2041662"/>
              <a:gd name="connsiteY4" fmla="*/ 3749040 h 4489704"/>
              <a:gd name="connsiteX5" fmla="*/ 651772 w 2041662"/>
              <a:gd name="connsiteY5" fmla="*/ 3346704 h 4489704"/>
              <a:gd name="connsiteX6" fmla="*/ 286012 w 2041662"/>
              <a:gd name="connsiteY6" fmla="*/ 2916936 h 4489704"/>
              <a:gd name="connsiteX7" fmla="*/ 11692 w 2041662"/>
              <a:gd name="connsiteY7" fmla="*/ 2386584 h 4489704"/>
              <a:gd name="connsiteX8" fmla="*/ 66558 w 2041662"/>
              <a:gd name="connsiteY8" fmla="*/ 1673352 h 4489704"/>
              <a:gd name="connsiteX9" fmla="*/ 212862 w 2041662"/>
              <a:gd name="connsiteY9" fmla="*/ 1435608 h 4489704"/>
              <a:gd name="connsiteX10" fmla="*/ 487182 w 2041662"/>
              <a:gd name="connsiteY10" fmla="*/ 1243584 h 4489704"/>
              <a:gd name="connsiteX11" fmla="*/ 779790 w 2041662"/>
              <a:gd name="connsiteY11" fmla="*/ 905256 h 4489704"/>
              <a:gd name="connsiteX12" fmla="*/ 862086 w 2041662"/>
              <a:gd name="connsiteY12" fmla="*/ 539496 h 4489704"/>
              <a:gd name="connsiteX13" fmla="*/ 935238 w 2041662"/>
              <a:gd name="connsiteY13" fmla="*/ 265176 h 4489704"/>
              <a:gd name="connsiteX14" fmla="*/ 1154694 w 2041662"/>
              <a:gd name="connsiteY14" fmla="*/ 0 h 4489704"/>
              <a:gd name="connsiteX0" fmla="*/ 2041662 w 2041662"/>
              <a:gd name="connsiteY0" fmla="*/ 4489704 h 4489704"/>
              <a:gd name="connsiteX1" fmla="*/ 1712478 w 2041662"/>
              <a:gd name="connsiteY1" fmla="*/ 4361688 h 4489704"/>
              <a:gd name="connsiteX2" fmla="*/ 1383293 w 2041662"/>
              <a:gd name="connsiteY2" fmla="*/ 4206240 h 4489704"/>
              <a:gd name="connsiteX3" fmla="*/ 1127261 w 2041662"/>
              <a:gd name="connsiteY3" fmla="*/ 3968496 h 4489704"/>
              <a:gd name="connsiteX4" fmla="*/ 880372 w 2041662"/>
              <a:gd name="connsiteY4" fmla="*/ 3749040 h 4489704"/>
              <a:gd name="connsiteX5" fmla="*/ 651772 w 2041662"/>
              <a:gd name="connsiteY5" fmla="*/ 3346704 h 4489704"/>
              <a:gd name="connsiteX6" fmla="*/ 286012 w 2041662"/>
              <a:gd name="connsiteY6" fmla="*/ 2916936 h 4489704"/>
              <a:gd name="connsiteX7" fmla="*/ 11692 w 2041662"/>
              <a:gd name="connsiteY7" fmla="*/ 2386584 h 4489704"/>
              <a:gd name="connsiteX8" fmla="*/ 66558 w 2041662"/>
              <a:gd name="connsiteY8" fmla="*/ 1673352 h 4489704"/>
              <a:gd name="connsiteX9" fmla="*/ 212862 w 2041662"/>
              <a:gd name="connsiteY9" fmla="*/ 1435608 h 4489704"/>
              <a:gd name="connsiteX10" fmla="*/ 487182 w 2041662"/>
              <a:gd name="connsiteY10" fmla="*/ 1243584 h 4489704"/>
              <a:gd name="connsiteX11" fmla="*/ 779790 w 2041662"/>
              <a:gd name="connsiteY11" fmla="*/ 905256 h 4489704"/>
              <a:gd name="connsiteX12" fmla="*/ 862086 w 2041662"/>
              <a:gd name="connsiteY12" fmla="*/ 539496 h 4489704"/>
              <a:gd name="connsiteX13" fmla="*/ 935238 w 2041662"/>
              <a:gd name="connsiteY13" fmla="*/ 265176 h 4489704"/>
              <a:gd name="connsiteX14" fmla="*/ 1154694 w 2041662"/>
              <a:gd name="connsiteY14" fmla="*/ 0 h 4489704"/>
              <a:gd name="connsiteX0" fmla="*/ 2041662 w 2041662"/>
              <a:gd name="connsiteY0" fmla="*/ 4489704 h 4489704"/>
              <a:gd name="connsiteX1" fmla="*/ 1712478 w 2041662"/>
              <a:gd name="connsiteY1" fmla="*/ 4361688 h 4489704"/>
              <a:gd name="connsiteX2" fmla="*/ 1383293 w 2041662"/>
              <a:gd name="connsiteY2" fmla="*/ 4206240 h 4489704"/>
              <a:gd name="connsiteX3" fmla="*/ 1127261 w 2041662"/>
              <a:gd name="connsiteY3" fmla="*/ 3968496 h 4489704"/>
              <a:gd name="connsiteX4" fmla="*/ 880372 w 2041662"/>
              <a:gd name="connsiteY4" fmla="*/ 3749040 h 4489704"/>
              <a:gd name="connsiteX5" fmla="*/ 651772 w 2041662"/>
              <a:gd name="connsiteY5" fmla="*/ 3346704 h 4489704"/>
              <a:gd name="connsiteX6" fmla="*/ 286012 w 2041662"/>
              <a:gd name="connsiteY6" fmla="*/ 2916936 h 4489704"/>
              <a:gd name="connsiteX7" fmla="*/ 11692 w 2041662"/>
              <a:gd name="connsiteY7" fmla="*/ 2386584 h 4489704"/>
              <a:gd name="connsiteX8" fmla="*/ 66558 w 2041662"/>
              <a:gd name="connsiteY8" fmla="*/ 1673352 h 4489704"/>
              <a:gd name="connsiteX9" fmla="*/ 212862 w 2041662"/>
              <a:gd name="connsiteY9" fmla="*/ 1435608 h 4489704"/>
              <a:gd name="connsiteX10" fmla="*/ 487182 w 2041662"/>
              <a:gd name="connsiteY10" fmla="*/ 1243584 h 4489704"/>
              <a:gd name="connsiteX11" fmla="*/ 779790 w 2041662"/>
              <a:gd name="connsiteY11" fmla="*/ 905256 h 4489704"/>
              <a:gd name="connsiteX12" fmla="*/ 862086 w 2041662"/>
              <a:gd name="connsiteY12" fmla="*/ 539496 h 4489704"/>
              <a:gd name="connsiteX13" fmla="*/ 935238 w 2041662"/>
              <a:gd name="connsiteY13" fmla="*/ 265176 h 4489704"/>
              <a:gd name="connsiteX14" fmla="*/ 1154694 w 2041662"/>
              <a:gd name="connsiteY14" fmla="*/ 0 h 4489704"/>
              <a:gd name="connsiteX0" fmla="*/ 2041662 w 2041662"/>
              <a:gd name="connsiteY0" fmla="*/ 4489704 h 4489704"/>
              <a:gd name="connsiteX1" fmla="*/ 1712478 w 2041662"/>
              <a:gd name="connsiteY1" fmla="*/ 4361688 h 4489704"/>
              <a:gd name="connsiteX2" fmla="*/ 1127261 w 2041662"/>
              <a:gd name="connsiteY2" fmla="*/ 3968496 h 4489704"/>
              <a:gd name="connsiteX3" fmla="*/ 880372 w 2041662"/>
              <a:gd name="connsiteY3" fmla="*/ 3749040 h 4489704"/>
              <a:gd name="connsiteX4" fmla="*/ 651772 w 2041662"/>
              <a:gd name="connsiteY4" fmla="*/ 3346704 h 4489704"/>
              <a:gd name="connsiteX5" fmla="*/ 286012 w 2041662"/>
              <a:gd name="connsiteY5" fmla="*/ 2916936 h 4489704"/>
              <a:gd name="connsiteX6" fmla="*/ 11692 w 2041662"/>
              <a:gd name="connsiteY6" fmla="*/ 2386584 h 4489704"/>
              <a:gd name="connsiteX7" fmla="*/ 66558 w 2041662"/>
              <a:gd name="connsiteY7" fmla="*/ 1673352 h 4489704"/>
              <a:gd name="connsiteX8" fmla="*/ 212862 w 2041662"/>
              <a:gd name="connsiteY8" fmla="*/ 1435608 h 4489704"/>
              <a:gd name="connsiteX9" fmla="*/ 487182 w 2041662"/>
              <a:gd name="connsiteY9" fmla="*/ 1243584 h 4489704"/>
              <a:gd name="connsiteX10" fmla="*/ 779790 w 2041662"/>
              <a:gd name="connsiteY10" fmla="*/ 905256 h 4489704"/>
              <a:gd name="connsiteX11" fmla="*/ 862086 w 2041662"/>
              <a:gd name="connsiteY11" fmla="*/ 539496 h 4489704"/>
              <a:gd name="connsiteX12" fmla="*/ 935238 w 2041662"/>
              <a:gd name="connsiteY12" fmla="*/ 265176 h 4489704"/>
              <a:gd name="connsiteX13" fmla="*/ 1154694 w 2041662"/>
              <a:gd name="connsiteY13" fmla="*/ 0 h 4489704"/>
              <a:gd name="connsiteX0" fmla="*/ 2041662 w 2041662"/>
              <a:gd name="connsiteY0" fmla="*/ 4489704 h 4489704"/>
              <a:gd name="connsiteX1" fmla="*/ 1712478 w 2041662"/>
              <a:gd name="connsiteY1" fmla="*/ 4361688 h 4489704"/>
              <a:gd name="connsiteX2" fmla="*/ 1172981 w 2041662"/>
              <a:gd name="connsiteY2" fmla="*/ 4023360 h 4489704"/>
              <a:gd name="connsiteX3" fmla="*/ 880372 w 2041662"/>
              <a:gd name="connsiteY3" fmla="*/ 3749040 h 4489704"/>
              <a:gd name="connsiteX4" fmla="*/ 651772 w 2041662"/>
              <a:gd name="connsiteY4" fmla="*/ 3346704 h 4489704"/>
              <a:gd name="connsiteX5" fmla="*/ 286012 w 2041662"/>
              <a:gd name="connsiteY5" fmla="*/ 2916936 h 4489704"/>
              <a:gd name="connsiteX6" fmla="*/ 11692 w 2041662"/>
              <a:gd name="connsiteY6" fmla="*/ 2386584 h 4489704"/>
              <a:gd name="connsiteX7" fmla="*/ 66558 w 2041662"/>
              <a:gd name="connsiteY7" fmla="*/ 1673352 h 4489704"/>
              <a:gd name="connsiteX8" fmla="*/ 212862 w 2041662"/>
              <a:gd name="connsiteY8" fmla="*/ 1435608 h 4489704"/>
              <a:gd name="connsiteX9" fmla="*/ 487182 w 2041662"/>
              <a:gd name="connsiteY9" fmla="*/ 1243584 h 4489704"/>
              <a:gd name="connsiteX10" fmla="*/ 779790 w 2041662"/>
              <a:gd name="connsiteY10" fmla="*/ 905256 h 4489704"/>
              <a:gd name="connsiteX11" fmla="*/ 862086 w 2041662"/>
              <a:gd name="connsiteY11" fmla="*/ 539496 h 4489704"/>
              <a:gd name="connsiteX12" fmla="*/ 935238 w 2041662"/>
              <a:gd name="connsiteY12" fmla="*/ 265176 h 4489704"/>
              <a:gd name="connsiteX13" fmla="*/ 1154694 w 2041662"/>
              <a:gd name="connsiteY13" fmla="*/ 0 h 4489704"/>
              <a:gd name="connsiteX0" fmla="*/ 2041662 w 2041662"/>
              <a:gd name="connsiteY0" fmla="*/ 4489704 h 4489704"/>
              <a:gd name="connsiteX1" fmla="*/ 1712478 w 2041662"/>
              <a:gd name="connsiteY1" fmla="*/ 4361688 h 4489704"/>
              <a:gd name="connsiteX2" fmla="*/ 1172981 w 2041662"/>
              <a:gd name="connsiteY2" fmla="*/ 4023360 h 4489704"/>
              <a:gd name="connsiteX3" fmla="*/ 880372 w 2041662"/>
              <a:gd name="connsiteY3" fmla="*/ 3749040 h 4489704"/>
              <a:gd name="connsiteX4" fmla="*/ 651772 w 2041662"/>
              <a:gd name="connsiteY4" fmla="*/ 3346704 h 4489704"/>
              <a:gd name="connsiteX5" fmla="*/ 286012 w 2041662"/>
              <a:gd name="connsiteY5" fmla="*/ 2916936 h 4489704"/>
              <a:gd name="connsiteX6" fmla="*/ 11692 w 2041662"/>
              <a:gd name="connsiteY6" fmla="*/ 2386584 h 4489704"/>
              <a:gd name="connsiteX7" fmla="*/ 66558 w 2041662"/>
              <a:gd name="connsiteY7" fmla="*/ 1673352 h 4489704"/>
              <a:gd name="connsiteX8" fmla="*/ 212862 w 2041662"/>
              <a:gd name="connsiteY8" fmla="*/ 1435608 h 4489704"/>
              <a:gd name="connsiteX9" fmla="*/ 487182 w 2041662"/>
              <a:gd name="connsiteY9" fmla="*/ 1243584 h 4489704"/>
              <a:gd name="connsiteX10" fmla="*/ 779790 w 2041662"/>
              <a:gd name="connsiteY10" fmla="*/ 905256 h 4489704"/>
              <a:gd name="connsiteX11" fmla="*/ 862086 w 2041662"/>
              <a:gd name="connsiteY11" fmla="*/ 539496 h 4489704"/>
              <a:gd name="connsiteX12" fmla="*/ 935238 w 2041662"/>
              <a:gd name="connsiteY12" fmla="*/ 265176 h 4489704"/>
              <a:gd name="connsiteX13" fmla="*/ 1154694 w 2041662"/>
              <a:gd name="connsiteY13" fmla="*/ 0 h 4489704"/>
              <a:gd name="connsiteX0" fmla="*/ 2041662 w 2041662"/>
              <a:gd name="connsiteY0" fmla="*/ 4489704 h 4489704"/>
              <a:gd name="connsiteX1" fmla="*/ 1712478 w 2041662"/>
              <a:gd name="connsiteY1" fmla="*/ 4361688 h 4489704"/>
              <a:gd name="connsiteX2" fmla="*/ 1172981 w 2041662"/>
              <a:gd name="connsiteY2" fmla="*/ 4023360 h 4489704"/>
              <a:gd name="connsiteX3" fmla="*/ 880372 w 2041662"/>
              <a:gd name="connsiteY3" fmla="*/ 3749040 h 4489704"/>
              <a:gd name="connsiteX4" fmla="*/ 651772 w 2041662"/>
              <a:gd name="connsiteY4" fmla="*/ 3346704 h 4489704"/>
              <a:gd name="connsiteX5" fmla="*/ 286012 w 2041662"/>
              <a:gd name="connsiteY5" fmla="*/ 2916936 h 4489704"/>
              <a:gd name="connsiteX6" fmla="*/ 11692 w 2041662"/>
              <a:gd name="connsiteY6" fmla="*/ 2386584 h 4489704"/>
              <a:gd name="connsiteX7" fmla="*/ 66558 w 2041662"/>
              <a:gd name="connsiteY7" fmla="*/ 1673352 h 4489704"/>
              <a:gd name="connsiteX8" fmla="*/ 212862 w 2041662"/>
              <a:gd name="connsiteY8" fmla="*/ 1435608 h 4489704"/>
              <a:gd name="connsiteX9" fmla="*/ 487182 w 2041662"/>
              <a:gd name="connsiteY9" fmla="*/ 1243584 h 4489704"/>
              <a:gd name="connsiteX10" fmla="*/ 779790 w 2041662"/>
              <a:gd name="connsiteY10" fmla="*/ 905256 h 4489704"/>
              <a:gd name="connsiteX11" fmla="*/ 862086 w 2041662"/>
              <a:gd name="connsiteY11" fmla="*/ 539496 h 4489704"/>
              <a:gd name="connsiteX12" fmla="*/ 935238 w 2041662"/>
              <a:gd name="connsiteY12" fmla="*/ 265176 h 4489704"/>
              <a:gd name="connsiteX13" fmla="*/ 1154694 w 2041662"/>
              <a:gd name="connsiteY13" fmla="*/ 0 h 4489704"/>
              <a:gd name="connsiteX0" fmla="*/ 2041662 w 2041662"/>
              <a:gd name="connsiteY0" fmla="*/ 4489704 h 4489704"/>
              <a:gd name="connsiteX1" fmla="*/ 1712478 w 2041662"/>
              <a:gd name="connsiteY1" fmla="*/ 4361688 h 4489704"/>
              <a:gd name="connsiteX2" fmla="*/ 1172981 w 2041662"/>
              <a:gd name="connsiteY2" fmla="*/ 4023360 h 4489704"/>
              <a:gd name="connsiteX3" fmla="*/ 651772 w 2041662"/>
              <a:gd name="connsiteY3" fmla="*/ 3346704 h 4489704"/>
              <a:gd name="connsiteX4" fmla="*/ 286012 w 2041662"/>
              <a:gd name="connsiteY4" fmla="*/ 2916936 h 4489704"/>
              <a:gd name="connsiteX5" fmla="*/ 11692 w 2041662"/>
              <a:gd name="connsiteY5" fmla="*/ 2386584 h 4489704"/>
              <a:gd name="connsiteX6" fmla="*/ 66558 w 2041662"/>
              <a:gd name="connsiteY6" fmla="*/ 1673352 h 4489704"/>
              <a:gd name="connsiteX7" fmla="*/ 212862 w 2041662"/>
              <a:gd name="connsiteY7" fmla="*/ 1435608 h 4489704"/>
              <a:gd name="connsiteX8" fmla="*/ 487182 w 2041662"/>
              <a:gd name="connsiteY8" fmla="*/ 1243584 h 4489704"/>
              <a:gd name="connsiteX9" fmla="*/ 779790 w 2041662"/>
              <a:gd name="connsiteY9" fmla="*/ 905256 h 4489704"/>
              <a:gd name="connsiteX10" fmla="*/ 862086 w 2041662"/>
              <a:gd name="connsiteY10" fmla="*/ 539496 h 4489704"/>
              <a:gd name="connsiteX11" fmla="*/ 935238 w 2041662"/>
              <a:gd name="connsiteY11" fmla="*/ 265176 h 4489704"/>
              <a:gd name="connsiteX12" fmla="*/ 1154694 w 2041662"/>
              <a:gd name="connsiteY12" fmla="*/ 0 h 4489704"/>
              <a:gd name="connsiteX0" fmla="*/ 2041662 w 2041662"/>
              <a:gd name="connsiteY0" fmla="*/ 4224528 h 4224528"/>
              <a:gd name="connsiteX1" fmla="*/ 1712478 w 2041662"/>
              <a:gd name="connsiteY1" fmla="*/ 4096512 h 4224528"/>
              <a:gd name="connsiteX2" fmla="*/ 1172981 w 2041662"/>
              <a:gd name="connsiteY2" fmla="*/ 3758184 h 4224528"/>
              <a:gd name="connsiteX3" fmla="*/ 651772 w 2041662"/>
              <a:gd name="connsiteY3" fmla="*/ 3081528 h 4224528"/>
              <a:gd name="connsiteX4" fmla="*/ 286012 w 2041662"/>
              <a:gd name="connsiteY4" fmla="*/ 2651760 h 4224528"/>
              <a:gd name="connsiteX5" fmla="*/ 11692 w 2041662"/>
              <a:gd name="connsiteY5" fmla="*/ 2121408 h 4224528"/>
              <a:gd name="connsiteX6" fmla="*/ 66558 w 2041662"/>
              <a:gd name="connsiteY6" fmla="*/ 1408176 h 4224528"/>
              <a:gd name="connsiteX7" fmla="*/ 212862 w 2041662"/>
              <a:gd name="connsiteY7" fmla="*/ 1170432 h 4224528"/>
              <a:gd name="connsiteX8" fmla="*/ 487182 w 2041662"/>
              <a:gd name="connsiteY8" fmla="*/ 978408 h 4224528"/>
              <a:gd name="connsiteX9" fmla="*/ 779790 w 2041662"/>
              <a:gd name="connsiteY9" fmla="*/ 640080 h 4224528"/>
              <a:gd name="connsiteX10" fmla="*/ 862086 w 2041662"/>
              <a:gd name="connsiteY10" fmla="*/ 274320 h 4224528"/>
              <a:gd name="connsiteX11" fmla="*/ 935238 w 2041662"/>
              <a:gd name="connsiteY11" fmla="*/ 0 h 4224528"/>
              <a:gd name="connsiteX0" fmla="*/ 2041662 w 2041662"/>
              <a:gd name="connsiteY0" fmla="*/ 3950208 h 3950208"/>
              <a:gd name="connsiteX1" fmla="*/ 1712478 w 2041662"/>
              <a:gd name="connsiteY1" fmla="*/ 3822192 h 3950208"/>
              <a:gd name="connsiteX2" fmla="*/ 1172981 w 2041662"/>
              <a:gd name="connsiteY2" fmla="*/ 3483864 h 3950208"/>
              <a:gd name="connsiteX3" fmla="*/ 651772 w 2041662"/>
              <a:gd name="connsiteY3" fmla="*/ 2807208 h 3950208"/>
              <a:gd name="connsiteX4" fmla="*/ 286012 w 2041662"/>
              <a:gd name="connsiteY4" fmla="*/ 2377440 h 3950208"/>
              <a:gd name="connsiteX5" fmla="*/ 11692 w 2041662"/>
              <a:gd name="connsiteY5" fmla="*/ 1847088 h 3950208"/>
              <a:gd name="connsiteX6" fmla="*/ 66558 w 2041662"/>
              <a:gd name="connsiteY6" fmla="*/ 1133856 h 3950208"/>
              <a:gd name="connsiteX7" fmla="*/ 212862 w 2041662"/>
              <a:gd name="connsiteY7" fmla="*/ 896112 h 3950208"/>
              <a:gd name="connsiteX8" fmla="*/ 487182 w 2041662"/>
              <a:gd name="connsiteY8" fmla="*/ 704088 h 3950208"/>
              <a:gd name="connsiteX9" fmla="*/ 779790 w 2041662"/>
              <a:gd name="connsiteY9" fmla="*/ 365760 h 3950208"/>
              <a:gd name="connsiteX10" fmla="*/ 862086 w 2041662"/>
              <a:gd name="connsiteY10" fmla="*/ 0 h 3950208"/>
              <a:gd name="connsiteX0" fmla="*/ 2041662 w 2041662"/>
              <a:gd name="connsiteY0" fmla="*/ 3584448 h 3584448"/>
              <a:gd name="connsiteX1" fmla="*/ 1712478 w 2041662"/>
              <a:gd name="connsiteY1" fmla="*/ 3456432 h 3584448"/>
              <a:gd name="connsiteX2" fmla="*/ 1172981 w 2041662"/>
              <a:gd name="connsiteY2" fmla="*/ 3118104 h 3584448"/>
              <a:gd name="connsiteX3" fmla="*/ 651772 w 2041662"/>
              <a:gd name="connsiteY3" fmla="*/ 2441448 h 3584448"/>
              <a:gd name="connsiteX4" fmla="*/ 286012 w 2041662"/>
              <a:gd name="connsiteY4" fmla="*/ 2011680 h 3584448"/>
              <a:gd name="connsiteX5" fmla="*/ 11692 w 2041662"/>
              <a:gd name="connsiteY5" fmla="*/ 1481328 h 3584448"/>
              <a:gd name="connsiteX6" fmla="*/ 66558 w 2041662"/>
              <a:gd name="connsiteY6" fmla="*/ 768096 h 3584448"/>
              <a:gd name="connsiteX7" fmla="*/ 212862 w 2041662"/>
              <a:gd name="connsiteY7" fmla="*/ 530352 h 3584448"/>
              <a:gd name="connsiteX8" fmla="*/ 487182 w 2041662"/>
              <a:gd name="connsiteY8" fmla="*/ 338328 h 3584448"/>
              <a:gd name="connsiteX9" fmla="*/ 779790 w 2041662"/>
              <a:gd name="connsiteY9" fmla="*/ 0 h 3584448"/>
              <a:gd name="connsiteX0" fmla="*/ 2041662 w 2041662"/>
              <a:gd name="connsiteY0" fmla="*/ 3246120 h 3246120"/>
              <a:gd name="connsiteX1" fmla="*/ 1712478 w 2041662"/>
              <a:gd name="connsiteY1" fmla="*/ 3118104 h 3246120"/>
              <a:gd name="connsiteX2" fmla="*/ 1172981 w 2041662"/>
              <a:gd name="connsiteY2" fmla="*/ 2779776 h 3246120"/>
              <a:gd name="connsiteX3" fmla="*/ 651772 w 2041662"/>
              <a:gd name="connsiteY3" fmla="*/ 2103120 h 3246120"/>
              <a:gd name="connsiteX4" fmla="*/ 286012 w 2041662"/>
              <a:gd name="connsiteY4" fmla="*/ 1673352 h 3246120"/>
              <a:gd name="connsiteX5" fmla="*/ 11692 w 2041662"/>
              <a:gd name="connsiteY5" fmla="*/ 1143000 h 3246120"/>
              <a:gd name="connsiteX6" fmla="*/ 66558 w 2041662"/>
              <a:gd name="connsiteY6" fmla="*/ 429768 h 3246120"/>
              <a:gd name="connsiteX7" fmla="*/ 212862 w 2041662"/>
              <a:gd name="connsiteY7" fmla="*/ 192024 h 3246120"/>
              <a:gd name="connsiteX8" fmla="*/ 487182 w 2041662"/>
              <a:gd name="connsiteY8" fmla="*/ 0 h 3246120"/>
              <a:gd name="connsiteX0" fmla="*/ 2041662 w 2041662"/>
              <a:gd name="connsiteY0" fmla="*/ 3054096 h 3054096"/>
              <a:gd name="connsiteX1" fmla="*/ 1712478 w 2041662"/>
              <a:gd name="connsiteY1" fmla="*/ 2926080 h 3054096"/>
              <a:gd name="connsiteX2" fmla="*/ 1172981 w 2041662"/>
              <a:gd name="connsiteY2" fmla="*/ 2587752 h 3054096"/>
              <a:gd name="connsiteX3" fmla="*/ 651772 w 2041662"/>
              <a:gd name="connsiteY3" fmla="*/ 1911096 h 3054096"/>
              <a:gd name="connsiteX4" fmla="*/ 286012 w 2041662"/>
              <a:gd name="connsiteY4" fmla="*/ 1481328 h 3054096"/>
              <a:gd name="connsiteX5" fmla="*/ 11692 w 2041662"/>
              <a:gd name="connsiteY5" fmla="*/ 950976 h 3054096"/>
              <a:gd name="connsiteX6" fmla="*/ 66558 w 2041662"/>
              <a:gd name="connsiteY6" fmla="*/ 237744 h 3054096"/>
              <a:gd name="connsiteX7" fmla="*/ 212862 w 2041662"/>
              <a:gd name="connsiteY7" fmla="*/ 0 h 3054096"/>
              <a:gd name="connsiteX0" fmla="*/ 2191308 w 2191308"/>
              <a:gd name="connsiteY0" fmla="*/ 3054096 h 3054096"/>
              <a:gd name="connsiteX1" fmla="*/ 1862124 w 2191308"/>
              <a:gd name="connsiteY1" fmla="*/ 2926080 h 3054096"/>
              <a:gd name="connsiteX2" fmla="*/ 1322627 w 2191308"/>
              <a:gd name="connsiteY2" fmla="*/ 2587752 h 3054096"/>
              <a:gd name="connsiteX3" fmla="*/ 801418 w 2191308"/>
              <a:gd name="connsiteY3" fmla="*/ 1911096 h 3054096"/>
              <a:gd name="connsiteX4" fmla="*/ 435658 w 2191308"/>
              <a:gd name="connsiteY4" fmla="*/ 1481328 h 3054096"/>
              <a:gd name="connsiteX5" fmla="*/ 161338 w 2191308"/>
              <a:gd name="connsiteY5" fmla="*/ 950976 h 3054096"/>
              <a:gd name="connsiteX6" fmla="*/ 5892 w 2191308"/>
              <a:gd name="connsiteY6" fmla="*/ 640080 h 3054096"/>
              <a:gd name="connsiteX7" fmla="*/ 362508 w 2191308"/>
              <a:gd name="connsiteY7" fmla="*/ 0 h 3054096"/>
              <a:gd name="connsiteX0" fmla="*/ 2189893 w 2189893"/>
              <a:gd name="connsiteY0" fmla="*/ 3054096 h 3054096"/>
              <a:gd name="connsiteX1" fmla="*/ 1860709 w 2189893"/>
              <a:gd name="connsiteY1" fmla="*/ 2926080 h 3054096"/>
              <a:gd name="connsiteX2" fmla="*/ 1321212 w 2189893"/>
              <a:gd name="connsiteY2" fmla="*/ 2587752 h 3054096"/>
              <a:gd name="connsiteX3" fmla="*/ 800003 w 2189893"/>
              <a:gd name="connsiteY3" fmla="*/ 1911096 h 3054096"/>
              <a:gd name="connsiteX4" fmla="*/ 434243 w 2189893"/>
              <a:gd name="connsiteY4" fmla="*/ 1481328 h 3054096"/>
              <a:gd name="connsiteX5" fmla="*/ 178211 w 2189893"/>
              <a:gd name="connsiteY5" fmla="*/ 1143000 h 3054096"/>
              <a:gd name="connsiteX6" fmla="*/ 4477 w 2189893"/>
              <a:gd name="connsiteY6" fmla="*/ 640080 h 3054096"/>
              <a:gd name="connsiteX7" fmla="*/ 361093 w 2189893"/>
              <a:gd name="connsiteY7" fmla="*/ 0 h 3054096"/>
              <a:gd name="connsiteX0" fmla="*/ 2266784 w 2266784"/>
              <a:gd name="connsiteY0" fmla="*/ 2834640 h 2834640"/>
              <a:gd name="connsiteX1" fmla="*/ 1937600 w 2266784"/>
              <a:gd name="connsiteY1" fmla="*/ 2706624 h 2834640"/>
              <a:gd name="connsiteX2" fmla="*/ 1398103 w 2266784"/>
              <a:gd name="connsiteY2" fmla="*/ 2368296 h 2834640"/>
              <a:gd name="connsiteX3" fmla="*/ 876894 w 2266784"/>
              <a:gd name="connsiteY3" fmla="*/ 1691640 h 2834640"/>
              <a:gd name="connsiteX4" fmla="*/ 511134 w 2266784"/>
              <a:gd name="connsiteY4" fmla="*/ 1261872 h 2834640"/>
              <a:gd name="connsiteX5" fmla="*/ 255102 w 2266784"/>
              <a:gd name="connsiteY5" fmla="*/ 923544 h 2834640"/>
              <a:gd name="connsiteX6" fmla="*/ 81368 w 2266784"/>
              <a:gd name="connsiteY6" fmla="*/ 420624 h 2834640"/>
              <a:gd name="connsiteX7" fmla="*/ 26504 w 2266784"/>
              <a:gd name="connsiteY7" fmla="*/ 0 h 2834640"/>
              <a:gd name="connsiteX0" fmla="*/ 2281708 w 2281708"/>
              <a:gd name="connsiteY0" fmla="*/ 2834640 h 2834640"/>
              <a:gd name="connsiteX1" fmla="*/ 1952524 w 2281708"/>
              <a:gd name="connsiteY1" fmla="*/ 2706624 h 2834640"/>
              <a:gd name="connsiteX2" fmla="*/ 1413027 w 2281708"/>
              <a:gd name="connsiteY2" fmla="*/ 2368296 h 2834640"/>
              <a:gd name="connsiteX3" fmla="*/ 891818 w 2281708"/>
              <a:gd name="connsiteY3" fmla="*/ 1691640 h 2834640"/>
              <a:gd name="connsiteX4" fmla="*/ 526058 w 2281708"/>
              <a:gd name="connsiteY4" fmla="*/ 1261872 h 2834640"/>
              <a:gd name="connsiteX5" fmla="*/ 270026 w 2281708"/>
              <a:gd name="connsiteY5" fmla="*/ 923544 h 2834640"/>
              <a:gd name="connsiteX6" fmla="*/ 41428 w 2281708"/>
              <a:gd name="connsiteY6" fmla="*/ 530352 h 2834640"/>
              <a:gd name="connsiteX7" fmla="*/ 41428 w 2281708"/>
              <a:gd name="connsiteY7" fmla="*/ 0 h 2834640"/>
              <a:gd name="connsiteX0" fmla="*/ 3515085 w 3515085"/>
              <a:gd name="connsiteY0" fmla="*/ 2568826 h 2729528"/>
              <a:gd name="connsiteX1" fmla="*/ 1952524 w 3515085"/>
              <a:gd name="connsiteY1" fmla="*/ 2706624 h 2729528"/>
              <a:gd name="connsiteX2" fmla="*/ 1413027 w 3515085"/>
              <a:gd name="connsiteY2" fmla="*/ 2368296 h 2729528"/>
              <a:gd name="connsiteX3" fmla="*/ 891818 w 3515085"/>
              <a:gd name="connsiteY3" fmla="*/ 1691640 h 2729528"/>
              <a:gd name="connsiteX4" fmla="*/ 526058 w 3515085"/>
              <a:gd name="connsiteY4" fmla="*/ 1261872 h 2729528"/>
              <a:gd name="connsiteX5" fmla="*/ 270026 w 3515085"/>
              <a:gd name="connsiteY5" fmla="*/ 923544 h 2729528"/>
              <a:gd name="connsiteX6" fmla="*/ 41428 w 3515085"/>
              <a:gd name="connsiteY6" fmla="*/ 530352 h 2729528"/>
              <a:gd name="connsiteX7" fmla="*/ 41428 w 3515085"/>
              <a:gd name="connsiteY7" fmla="*/ 0 h 2729528"/>
              <a:gd name="connsiteX0" fmla="*/ 3515085 w 3515085"/>
              <a:gd name="connsiteY0" fmla="*/ 2568826 h 2731404"/>
              <a:gd name="connsiteX1" fmla="*/ 2711474 w 3515085"/>
              <a:gd name="connsiteY1" fmla="*/ 2690463 h 2731404"/>
              <a:gd name="connsiteX2" fmla="*/ 1952524 w 3515085"/>
              <a:gd name="connsiteY2" fmla="*/ 2706624 h 2731404"/>
              <a:gd name="connsiteX3" fmla="*/ 1413027 w 3515085"/>
              <a:gd name="connsiteY3" fmla="*/ 2368296 h 2731404"/>
              <a:gd name="connsiteX4" fmla="*/ 891818 w 3515085"/>
              <a:gd name="connsiteY4" fmla="*/ 1691640 h 2731404"/>
              <a:gd name="connsiteX5" fmla="*/ 526058 w 3515085"/>
              <a:gd name="connsiteY5" fmla="*/ 1261872 h 2731404"/>
              <a:gd name="connsiteX6" fmla="*/ 270026 w 3515085"/>
              <a:gd name="connsiteY6" fmla="*/ 923544 h 2731404"/>
              <a:gd name="connsiteX7" fmla="*/ 41428 w 3515085"/>
              <a:gd name="connsiteY7" fmla="*/ 530352 h 2731404"/>
              <a:gd name="connsiteX8" fmla="*/ 41428 w 3515085"/>
              <a:gd name="connsiteY8" fmla="*/ 0 h 2731404"/>
              <a:gd name="connsiteX0" fmla="*/ 3515085 w 3515085"/>
              <a:gd name="connsiteY0" fmla="*/ 2568826 h 2947404"/>
              <a:gd name="connsiteX1" fmla="*/ 2700841 w 3515085"/>
              <a:gd name="connsiteY1" fmla="*/ 2945644 h 2947404"/>
              <a:gd name="connsiteX2" fmla="*/ 1952524 w 3515085"/>
              <a:gd name="connsiteY2" fmla="*/ 2706624 h 2947404"/>
              <a:gd name="connsiteX3" fmla="*/ 1413027 w 3515085"/>
              <a:gd name="connsiteY3" fmla="*/ 2368296 h 2947404"/>
              <a:gd name="connsiteX4" fmla="*/ 891818 w 3515085"/>
              <a:gd name="connsiteY4" fmla="*/ 1691640 h 2947404"/>
              <a:gd name="connsiteX5" fmla="*/ 526058 w 3515085"/>
              <a:gd name="connsiteY5" fmla="*/ 1261872 h 2947404"/>
              <a:gd name="connsiteX6" fmla="*/ 270026 w 3515085"/>
              <a:gd name="connsiteY6" fmla="*/ 923544 h 2947404"/>
              <a:gd name="connsiteX7" fmla="*/ 41428 w 3515085"/>
              <a:gd name="connsiteY7" fmla="*/ 530352 h 2947404"/>
              <a:gd name="connsiteX8" fmla="*/ 41428 w 3515085"/>
              <a:gd name="connsiteY8" fmla="*/ 0 h 2947404"/>
              <a:gd name="connsiteX0" fmla="*/ 3653309 w 3653309"/>
              <a:gd name="connsiteY0" fmla="*/ 2515663 h 2947404"/>
              <a:gd name="connsiteX1" fmla="*/ 2700841 w 3653309"/>
              <a:gd name="connsiteY1" fmla="*/ 2945644 h 2947404"/>
              <a:gd name="connsiteX2" fmla="*/ 1952524 w 3653309"/>
              <a:gd name="connsiteY2" fmla="*/ 2706624 h 2947404"/>
              <a:gd name="connsiteX3" fmla="*/ 1413027 w 3653309"/>
              <a:gd name="connsiteY3" fmla="*/ 2368296 h 2947404"/>
              <a:gd name="connsiteX4" fmla="*/ 891818 w 3653309"/>
              <a:gd name="connsiteY4" fmla="*/ 1691640 h 2947404"/>
              <a:gd name="connsiteX5" fmla="*/ 526058 w 3653309"/>
              <a:gd name="connsiteY5" fmla="*/ 1261872 h 2947404"/>
              <a:gd name="connsiteX6" fmla="*/ 270026 w 3653309"/>
              <a:gd name="connsiteY6" fmla="*/ 923544 h 2947404"/>
              <a:gd name="connsiteX7" fmla="*/ 41428 w 3653309"/>
              <a:gd name="connsiteY7" fmla="*/ 530352 h 2947404"/>
              <a:gd name="connsiteX8" fmla="*/ 41428 w 3653309"/>
              <a:gd name="connsiteY8" fmla="*/ 0 h 2947404"/>
              <a:gd name="csX0" fmla="*/ 3823429 w 3823429"/>
              <a:gd name="csY0" fmla="*/ 2345542 h 2955072"/>
              <a:gd name="csX1" fmla="*/ 2700841 w 3823429"/>
              <a:gd name="csY1" fmla="*/ 2945644 h 2955072"/>
              <a:gd name="csX2" fmla="*/ 1952524 w 3823429"/>
              <a:gd name="csY2" fmla="*/ 2706624 h 2955072"/>
              <a:gd name="csX3" fmla="*/ 1413027 w 3823429"/>
              <a:gd name="csY3" fmla="*/ 2368296 h 2955072"/>
              <a:gd name="csX4" fmla="*/ 891818 w 3823429"/>
              <a:gd name="csY4" fmla="*/ 1691640 h 2955072"/>
              <a:gd name="csX5" fmla="*/ 526058 w 3823429"/>
              <a:gd name="csY5" fmla="*/ 1261872 h 2955072"/>
              <a:gd name="csX6" fmla="*/ 270026 w 3823429"/>
              <a:gd name="csY6" fmla="*/ 923544 h 2955072"/>
              <a:gd name="csX7" fmla="*/ 41428 w 3823429"/>
              <a:gd name="csY7" fmla="*/ 530352 h 2955072"/>
              <a:gd name="csX8" fmla="*/ 41428 w 3823429"/>
              <a:gd name="csY8" fmla="*/ 0 h 2955072"/>
              <a:gd name="csX0" fmla="*/ 3823429 w 3823429"/>
              <a:gd name="csY0" fmla="*/ 2345542 h 2955072"/>
              <a:gd name="csX1" fmla="*/ 2700841 w 3823429"/>
              <a:gd name="csY1" fmla="*/ 2945644 h 2955072"/>
              <a:gd name="csX2" fmla="*/ 1952524 w 3823429"/>
              <a:gd name="csY2" fmla="*/ 2706624 h 2955072"/>
              <a:gd name="csX3" fmla="*/ 1413027 w 3823429"/>
              <a:gd name="csY3" fmla="*/ 2368296 h 2955072"/>
              <a:gd name="csX4" fmla="*/ 891818 w 3823429"/>
              <a:gd name="csY4" fmla="*/ 1691640 h 2955072"/>
              <a:gd name="csX5" fmla="*/ 526058 w 3823429"/>
              <a:gd name="csY5" fmla="*/ 1261872 h 2955072"/>
              <a:gd name="csX6" fmla="*/ 270026 w 3823429"/>
              <a:gd name="csY6" fmla="*/ 923544 h 2955072"/>
              <a:gd name="csX7" fmla="*/ 41428 w 3823429"/>
              <a:gd name="csY7" fmla="*/ 530352 h 2955072"/>
              <a:gd name="csX8" fmla="*/ 41428 w 3823429"/>
              <a:gd name="csY8" fmla="*/ 0 h 29550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823429" h="2955072">
                <a:moveTo>
                  <a:pt x="3823429" y="2345542"/>
                </a:moveTo>
                <a:cubicBezTo>
                  <a:pt x="3561904" y="2642262"/>
                  <a:pt x="3012658" y="2885464"/>
                  <a:pt x="2700841" y="2945644"/>
                </a:cubicBezTo>
                <a:cubicBezTo>
                  <a:pt x="2389024" y="3005824"/>
                  <a:pt x="2168932" y="2760318"/>
                  <a:pt x="1952524" y="2706624"/>
                </a:cubicBezTo>
                <a:cubicBezTo>
                  <a:pt x="1800124" y="2619756"/>
                  <a:pt x="1798599" y="2598420"/>
                  <a:pt x="1413027" y="2368296"/>
                </a:cubicBezTo>
                <a:cubicBezTo>
                  <a:pt x="1236243" y="2199132"/>
                  <a:pt x="1039646" y="1876044"/>
                  <a:pt x="891818" y="1691640"/>
                </a:cubicBezTo>
                <a:cubicBezTo>
                  <a:pt x="812570" y="1519428"/>
                  <a:pt x="623594" y="1540764"/>
                  <a:pt x="526058" y="1261872"/>
                </a:cubicBezTo>
                <a:cubicBezTo>
                  <a:pt x="442238" y="1086612"/>
                  <a:pt x="350798" y="1045464"/>
                  <a:pt x="270026" y="923544"/>
                </a:cubicBezTo>
                <a:cubicBezTo>
                  <a:pt x="189254" y="801624"/>
                  <a:pt x="79528" y="684276"/>
                  <a:pt x="41428" y="530352"/>
                </a:cubicBezTo>
                <a:cubicBezTo>
                  <a:pt x="3328" y="376428"/>
                  <a:pt x="-28676" y="71628"/>
                  <a:pt x="41428" y="0"/>
                </a:cubicBezTo>
              </a:path>
            </a:pathLst>
          </a:cu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3377EE14-EB0B-7019-F00E-AAC28BD9C384}"/>
              </a:ext>
            </a:extLst>
          </p:cNvPr>
          <p:cNvSpPr/>
          <p:nvPr/>
        </p:nvSpPr>
        <p:spPr>
          <a:xfrm>
            <a:off x="3340100" y="1544018"/>
            <a:ext cx="237297" cy="483749"/>
          </a:xfrm>
          <a:custGeom>
            <a:avLst/>
            <a:gdLst>
              <a:gd name="csX0" fmla="*/ 148167 w 237297"/>
              <a:gd name="csY0" fmla="*/ 483749 h 483749"/>
              <a:gd name="csX1" fmla="*/ 93133 w 237297"/>
              <a:gd name="csY1" fmla="*/ 428715 h 483749"/>
              <a:gd name="csX2" fmla="*/ 122767 w 237297"/>
              <a:gd name="csY2" fmla="*/ 335582 h 483749"/>
              <a:gd name="csX3" fmla="*/ 207433 w 237297"/>
              <a:gd name="csY3" fmla="*/ 170482 h 483749"/>
              <a:gd name="csX4" fmla="*/ 237067 w 237297"/>
              <a:gd name="csY4" fmla="*/ 39249 h 483749"/>
              <a:gd name="csX5" fmla="*/ 194733 w 237297"/>
              <a:gd name="csY5" fmla="*/ 1149 h 483749"/>
              <a:gd name="csX6" fmla="*/ 67733 w 237297"/>
              <a:gd name="csY6" fmla="*/ 73115 h 483749"/>
              <a:gd name="csX7" fmla="*/ 38100 w 237297"/>
              <a:gd name="csY7" fmla="*/ 119682 h 483749"/>
              <a:gd name="csX8" fmla="*/ 0 w 237297"/>
              <a:gd name="csY8" fmla="*/ 157782 h 4837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37297" h="483749">
                <a:moveTo>
                  <a:pt x="148167" y="483749"/>
                </a:moveTo>
                <a:cubicBezTo>
                  <a:pt x="122766" y="468579"/>
                  <a:pt x="97366" y="453409"/>
                  <a:pt x="93133" y="428715"/>
                </a:cubicBezTo>
                <a:cubicBezTo>
                  <a:pt x="88900" y="404021"/>
                  <a:pt x="103717" y="378621"/>
                  <a:pt x="122767" y="335582"/>
                </a:cubicBezTo>
                <a:cubicBezTo>
                  <a:pt x="141817" y="292543"/>
                  <a:pt x="188383" y="219871"/>
                  <a:pt x="207433" y="170482"/>
                </a:cubicBezTo>
                <a:cubicBezTo>
                  <a:pt x="226483" y="121093"/>
                  <a:pt x="239184" y="67471"/>
                  <a:pt x="237067" y="39249"/>
                </a:cubicBezTo>
                <a:cubicBezTo>
                  <a:pt x="234950" y="11027"/>
                  <a:pt x="222955" y="-4495"/>
                  <a:pt x="194733" y="1149"/>
                </a:cubicBezTo>
                <a:cubicBezTo>
                  <a:pt x="166511" y="6793"/>
                  <a:pt x="93838" y="53359"/>
                  <a:pt x="67733" y="73115"/>
                </a:cubicBezTo>
                <a:cubicBezTo>
                  <a:pt x="41627" y="92870"/>
                  <a:pt x="49389" y="105571"/>
                  <a:pt x="38100" y="119682"/>
                </a:cubicBezTo>
                <a:cubicBezTo>
                  <a:pt x="26811" y="133793"/>
                  <a:pt x="13405" y="145787"/>
                  <a:pt x="0" y="157782"/>
                </a:cubicBez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Shape 18">
            <a:extLst>
              <a:ext uri="{FF2B5EF4-FFF2-40B4-BE49-F238E27FC236}">
                <a16:creationId xmlns:a16="http://schemas.microsoft.com/office/drawing/2014/main" id="{7FC5881F-BC30-BF0E-A299-E126814F6E5F}"/>
              </a:ext>
            </a:extLst>
          </p:cNvPr>
          <p:cNvSpPr/>
          <p:nvPr/>
        </p:nvSpPr>
        <p:spPr>
          <a:xfrm>
            <a:off x="3556000" y="1574800"/>
            <a:ext cx="444500" cy="641350"/>
          </a:xfrm>
          <a:custGeom>
            <a:avLst/>
            <a:gdLst>
              <a:gd name="csX0" fmla="*/ 0 w 444500"/>
              <a:gd name="csY0" fmla="*/ 641350 h 641350"/>
              <a:gd name="csX1" fmla="*/ 177800 w 444500"/>
              <a:gd name="csY1" fmla="*/ 266700 h 641350"/>
              <a:gd name="csX2" fmla="*/ 311150 w 444500"/>
              <a:gd name="csY2" fmla="*/ 69850 h 641350"/>
              <a:gd name="csX3" fmla="*/ 444500 w 444500"/>
              <a:gd name="csY3" fmla="*/ 0 h 641350"/>
            </a:gdLst>
            <a:ahLst/>
            <a:cxnLst>
              <a:cxn ang="0">
                <a:pos x="csX0" y="csY0"/>
              </a:cxn>
              <a:cxn ang="0">
                <a:pos x="csX1" y="csY1"/>
              </a:cxn>
              <a:cxn ang="0">
                <a:pos x="csX2" y="csY2"/>
              </a:cxn>
              <a:cxn ang="0">
                <a:pos x="csX3" y="csY3"/>
              </a:cxn>
            </a:cxnLst>
            <a:rect l="l" t="t" r="r" b="b"/>
            <a:pathLst>
              <a:path w="444500" h="641350">
                <a:moveTo>
                  <a:pt x="0" y="641350"/>
                </a:moveTo>
                <a:cubicBezTo>
                  <a:pt x="62971" y="501650"/>
                  <a:pt x="125942" y="361950"/>
                  <a:pt x="177800" y="266700"/>
                </a:cubicBezTo>
                <a:cubicBezTo>
                  <a:pt x="229658" y="171450"/>
                  <a:pt x="266700" y="114300"/>
                  <a:pt x="311150" y="69850"/>
                </a:cubicBezTo>
                <a:cubicBezTo>
                  <a:pt x="355600" y="25400"/>
                  <a:pt x="400050" y="12700"/>
                  <a:pt x="444500" y="0"/>
                </a:cubicBezTo>
              </a:path>
            </a:pathLst>
          </a:custGeom>
          <a:noFill/>
          <a:ln w="762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21">
            <a:extLst>
              <a:ext uri="{FF2B5EF4-FFF2-40B4-BE49-F238E27FC236}">
                <a16:creationId xmlns:a16="http://schemas.microsoft.com/office/drawing/2014/main" id="{DE38C0D8-94E2-631B-57C3-ED9C51BD61D2}"/>
              </a:ext>
            </a:extLst>
          </p:cNvPr>
          <p:cNvSpPr/>
          <p:nvPr/>
        </p:nvSpPr>
        <p:spPr>
          <a:xfrm>
            <a:off x="4851400" y="2057400"/>
            <a:ext cx="2794000" cy="1625600"/>
          </a:xfrm>
          <a:custGeom>
            <a:avLst/>
            <a:gdLst>
              <a:gd name="csX0" fmla="*/ 0 w 2794000"/>
              <a:gd name="csY0" fmla="*/ 0 h 1625600"/>
              <a:gd name="csX1" fmla="*/ 222250 w 2794000"/>
              <a:gd name="csY1" fmla="*/ 469900 h 1625600"/>
              <a:gd name="csX2" fmla="*/ 660400 w 2794000"/>
              <a:gd name="csY2" fmla="*/ 749300 h 1625600"/>
              <a:gd name="csX3" fmla="*/ 1098550 w 2794000"/>
              <a:gd name="csY3" fmla="*/ 863600 h 1625600"/>
              <a:gd name="csX4" fmla="*/ 1498600 w 2794000"/>
              <a:gd name="csY4" fmla="*/ 1250950 h 1625600"/>
              <a:gd name="csX5" fmla="*/ 1746250 w 2794000"/>
              <a:gd name="csY5" fmla="*/ 1562100 h 1625600"/>
              <a:gd name="csX6" fmla="*/ 2139950 w 2794000"/>
              <a:gd name="csY6" fmla="*/ 1581150 h 1625600"/>
              <a:gd name="csX7" fmla="*/ 2197100 w 2794000"/>
              <a:gd name="csY7" fmla="*/ 1466850 h 1625600"/>
              <a:gd name="csX8" fmla="*/ 2501900 w 2794000"/>
              <a:gd name="csY8" fmla="*/ 1498600 h 1625600"/>
              <a:gd name="csX9" fmla="*/ 2794000 w 2794000"/>
              <a:gd name="csY9" fmla="*/ 1625600 h 16256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2794000" h="1625600">
                <a:moveTo>
                  <a:pt x="0" y="0"/>
                </a:moveTo>
                <a:cubicBezTo>
                  <a:pt x="56091" y="172508"/>
                  <a:pt x="112183" y="345017"/>
                  <a:pt x="222250" y="469900"/>
                </a:cubicBezTo>
                <a:cubicBezTo>
                  <a:pt x="332317" y="594783"/>
                  <a:pt x="514350" y="683683"/>
                  <a:pt x="660400" y="749300"/>
                </a:cubicBezTo>
                <a:cubicBezTo>
                  <a:pt x="806450" y="814917"/>
                  <a:pt x="958850" y="779992"/>
                  <a:pt x="1098550" y="863600"/>
                </a:cubicBezTo>
                <a:cubicBezTo>
                  <a:pt x="1238250" y="947208"/>
                  <a:pt x="1390650" y="1134533"/>
                  <a:pt x="1498600" y="1250950"/>
                </a:cubicBezTo>
                <a:cubicBezTo>
                  <a:pt x="1606550" y="1367367"/>
                  <a:pt x="1639358" y="1507067"/>
                  <a:pt x="1746250" y="1562100"/>
                </a:cubicBezTo>
                <a:cubicBezTo>
                  <a:pt x="1853142" y="1617133"/>
                  <a:pt x="2064808" y="1597025"/>
                  <a:pt x="2139950" y="1581150"/>
                </a:cubicBezTo>
                <a:cubicBezTo>
                  <a:pt x="2215092" y="1565275"/>
                  <a:pt x="2136775" y="1480608"/>
                  <a:pt x="2197100" y="1466850"/>
                </a:cubicBezTo>
                <a:cubicBezTo>
                  <a:pt x="2257425" y="1453092"/>
                  <a:pt x="2402417" y="1472142"/>
                  <a:pt x="2501900" y="1498600"/>
                </a:cubicBezTo>
                <a:cubicBezTo>
                  <a:pt x="2601383" y="1525058"/>
                  <a:pt x="2697691" y="1575329"/>
                  <a:pt x="2794000" y="1625600"/>
                </a:cubicBezTo>
              </a:path>
            </a:pathLst>
          </a:custGeom>
          <a:noFill/>
          <a:ln w="762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Shape 22">
            <a:extLst>
              <a:ext uri="{FF2B5EF4-FFF2-40B4-BE49-F238E27FC236}">
                <a16:creationId xmlns:a16="http://schemas.microsoft.com/office/drawing/2014/main" id="{022F5F19-03A2-9D95-BD07-9E210A4BB8E9}"/>
              </a:ext>
            </a:extLst>
          </p:cNvPr>
          <p:cNvSpPr/>
          <p:nvPr/>
        </p:nvSpPr>
        <p:spPr>
          <a:xfrm>
            <a:off x="3369333" y="1207886"/>
            <a:ext cx="3684322" cy="2827764"/>
          </a:xfrm>
          <a:custGeom>
            <a:avLst/>
            <a:gdLst>
              <a:gd name="csX0" fmla="*/ 3776472 w 3776472"/>
              <a:gd name="csY0" fmla="*/ 2898648 h 2898648"/>
              <a:gd name="csX1" fmla="*/ 2898648 w 3776472"/>
              <a:gd name="csY1" fmla="*/ 2615184 h 2898648"/>
              <a:gd name="csX2" fmla="*/ 1865376 w 3776472"/>
              <a:gd name="csY2" fmla="*/ 2212848 h 2898648"/>
              <a:gd name="csX3" fmla="*/ 1335024 w 3776472"/>
              <a:gd name="csY3" fmla="*/ 1563624 h 2898648"/>
              <a:gd name="csX4" fmla="*/ 1179576 w 3776472"/>
              <a:gd name="csY4" fmla="*/ 1143000 h 2898648"/>
              <a:gd name="csX5" fmla="*/ 987552 w 3776472"/>
              <a:gd name="csY5" fmla="*/ 1024128 h 2898648"/>
              <a:gd name="csX6" fmla="*/ 649224 w 3776472"/>
              <a:gd name="csY6" fmla="*/ 1088136 h 2898648"/>
              <a:gd name="csX7" fmla="*/ 374904 w 3776472"/>
              <a:gd name="csY7" fmla="*/ 1197864 h 2898648"/>
              <a:gd name="csX8" fmla="*/ 192024 w 3776472"/>
              <a:gd name="csY8" fmla="*/ 905256 h 2898648"/>
              <a:gd name="csX9" fmla="*/ 155448 w 3776472"/>
              <a:gd name="csY9" fmla="*/ 548640 h 2898648"/>
              <a:gd name="csX10" fmla="*/ 0 w 3776472"/>
              <a:gd name="csY10" fmla="*/ 0 h 2898648"/>
              <a:gd name="csX0" fmla="*/ 3655969 w 3655969"/>
              <a:gd name="csY0" fmla="*/ 2990797 h 2990797"/>
              <a:gd name="csX1" fmla="*/ 2778145 w 3655969"/>
              <a:gd name="csY1" fmla="*/ 2707333 h 2990797"/>
              <a:gd name="csX2" fmla="*/ 1744873 w 3655969"/>
              <a:gd name="csY2" fmla="*/ 2304997 h 2990797"/>
              <a:gd name="csX3" fmla="*/ 1214521 w 3655969"/>
              <a:gd name="csY3" fmla="*/ 1655773 h 2990797"/>
              <a:gd name="csX4" fmla="*/ 1059073 w 3655969"/>
              <a:gd name="csY4" fmla="*/ 1235149 h 2990797"/>
              <a:gd name="csX5" fmla="*/ 867049 w 3655969"/>
              <a:gd name="csY5" fmla="*/ 1116277 h 2990797"/>
              <a:gd name="csX6" fmla="*/ 528721 w 3655969"/>
              <a:gd name="csY6" fmla="*/ 1180285 h 2990797"/>
              <a:gd name="csX7" fmla="*/ 254401 w 3655969"/>
              <a:gd name="csY7" fmla="*/ 1290013 h 2990797"/>
              <a:gd name="csX8" fmla="*/ 71521 w 3655969"/>
              <a:gd name="csY8" fmla="*/ 997405 h 2990797"/>
              <a:gd name="csX9" fmla="*/ 34945 w 3655969"/>
              <a:gd name="csY9" fmla="*/ 640789 h 2990797"/>
              <a:gd name="csX10" fmla="*/ 0 w 3655969"/>
              <a:gd name="csY10" fmla="*/ 0 h 2990797"/>
              <a:gd name="csX0" fmla="*/ 3655969 w 3655969"/>
              <a:gd name="csY0" fmla="*/ 2990797 h 2990797"/>
              <a:gd name="csX1" fmla="*/ 2778145 w 3655969"/>
              <a:gd name="csY1" fmla="*/ 2707333 h 2990797"/>
              <a:gd name="csX2" fmla="*/ 1744873 w 3655969"/>
              <a:gd name="csY2" fmla="*/ 2304997 h 2990797"/>
              <a:gd name="csX3" fmla="*/ 1214521 w 3655969"/>
              <a:gd name="csY3" fmla="*/ 1655773 h 2990797"/>
              <a:gd name="csX4" fmla="*/ 1059073 w 3655969"/>
              <a:gd name="csY4" fmla="*/ 1235149 h 2990797"/>
              <a:gd name="csX5" fmla="*/ 867049 w 3655969"/>
              <a:gd name="csY5" fmla="*/ 1116277 h 2990797"/>
              <a:gd name="csX6" fmla="*/ 528721 w 3655969"/>
              <a:gd name="csY6" fmla="*/ 1180285 h 2990797"/>
              <a:gd name="csX7" fmla="*/ 254401 w 3655969"/>
              <a:gd name="csY7" fmla="*/ 1290013 h 2990797"/>
              <a:gd name="csX8" fmla="*/ 36080 w 3655969"/>
              <a:gd name="csY8" fmla="*/ 947787 h 2990797"/>
              <a:gd name="csX9" fmla="*/ 34945 w 3655969"/>
              <a:gd name="csY9" fmla="*/ 640789 h 2990797"/>
              <a:gd name="csX10" fmla="*/ 0 w 3655969"/>
              <a:gd name="csY10" fmla="*/ 0 h 2990797"/>
              <a:gd name="csX0" fmla="*/ 3684322 w 3684322"/>
              <a:gd name="csY0" fmla="*/ 2827764 h 2827764"/>
              <a:gd name="csX1" fmla="*/ 2806498 w 3684322"/>
              <a:gd name="csY1" fmla="*/ 2544300 h 2827764"/>
              <a:gd name="csX2" fmla="*/ 1773226 w 3684322"/>
              <a:gd name="csY2" fmla="*/ 2141964 h 2827764"/>
              <a:gd name="csX3" fmla="*/ 1242874 w 3684322"/>
              <a:gd name="csY3" fmla="*/ 1492740 h 2827764"/>
              <a:gd name="csX4" fmla="*/ 1087426 w 3684322"/>
              <a:gd name="csY4" fmla="*/ 1072116 h 2827764"/>
              <a:gd name="csX5" fmla="*/ 895402 w 3684322"/>
              <a:gd name="csY5" fmla="*/ 953244 h 2827764"/>
              <a:gd name="csX6" fmla="*/ 557074 w 3684322"/>
              <a:gd name="csY6" fmla="*/ 1017252 h 2827764"/>
              <a:gd name="csX7" fmla="*/ 282754 w 3684322"/>
              <a:gd name="csY7" fmla="*/ 1126980 h 2827764"/>
              <a:gd name="csX8" fmla="*/ 64433 w 3684322"/>
              <a:gd name="csY8" fmla="*/ 784754 h 2827764"/>
              <a:gd name="csX9" fmla="*/ 63298 w 3684322"/>
              <a:gd name="csY9" fmla="*/ 477756 h 2827764"/>
              <a:gd name="csX10" fmla="*/ 0 w 3684322"/>
              <a:gd name="csY10" fmla="*/ 0 h 28277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684322" h="2827764">
                <a:moveTo>
                  <a:pt x="3684322" y="2827764"/>
                </a:moveTo>
                <a:cubicBezTo>
                  <a:pt x="3404668" y="2743182"/>
                  <a:pt x="3125014" y="2658600"/>
                  <a:pt x="2806498" y="2544300"/>
                </a:cubicBezTo>
                <a:cubicBezTo>
                  <a:pt x="2487982" y="2430000"/>
                  <a:pt x="2033830" y="2317224"/>
                  <a:pt x="1773226" y="2141964"/>
                </a:cubicBezTo>
                <a:cubicBezTo>
                  <a:pt x="1512622" y="1966704"/>
                  <a:pt x="1357174" y="1671048"/>
                  <a:pt x="1242874" y="1492740"/>
                </a:cubicBezTo>
                <a:cubicBezTo>
                  <a:pt x="1128574" y="1314432"/>
                  <a:pt x="1145338" y="1162032"/>
                  <a:pt x="1087426" y="1072116"/>
                </a:cubicBezTo>
                <a:cubicBezTo>
                  <a:pt x="1029514" y="982200"/>
                  <a:pt x="983794" y="962388"/>
                  <a:pt x="895402" y="953244"/>
                </a:cubicBezTo>
                <a:cubicBezTo>
                  <a:pt x="807010" y="944100"/>
                  <a:pt x="659182" y="988296"/>
                  <a:pt x="557074" y="1017252"/>
                </a:cubicBezTo>
                <a:cubicBezTo>
                  <a:pt x="454966" y="1046208"/>
                  <a:pt x="364861" y="1165730"/>
                  <a:pt x="282754" y="1126980"/>
                </a:cubicBezTo>
                <a:cubicBezTo>
                  <a:pt x="200647" y="1088230"/>
                  <a:pt x="101009" y="892958"/>
                  <a:pt x="64433" y="784754"/>
                </a:cubicBezTo>
                <a:cubicBezTo>
                  <a:pt x="27857" y="676550"/>
                  <a:pt x="95302" y="628632"/>
                  <a:pt x="63298" y="477756"/>
                </a:cubicBezTo>
                <a:cubicBezTo>
                  <a:pt x="31294" y="326880"/>
                  <a:pt x="61722" y="198882"/>
                  <a:pt x="0" y="0"/>
                </a:cubicBezTo>
              </a:path>
            </a:pathLst>
          </a:custGeom>
          <a:noFill/>
          <a:ln w="2540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Shape 23">
            <a:extLst>
              <a:ext uri="{FF2B5EF4-FFF2-40B4-BE49-F238E27FC236}">
                <a16:creationId xmlns:a16="http://schemas.microsoft.com/office/drawing/2014/main" id="{6A33C7F0-E594-B2D4-2C15-460C9218DEFD}"/>
              </a:ext>
            </a:extLst>
          </p:cNvPr>
          <p:cNvSpPr/>
          <p:nvPr/>
        </p:nvSpPr>
        <p:spPr>
          <a:xfrm>
            <a:off x="1266105" y="826271"/>
            <a:ext cx="2553547" cy="5702544"/>
          </a:xfrm>
          <a:custGeom>
            <a:avLst/>
            <a:gdLst>
              <a:gd name="csX0" fmla="*/ 733891 w 1328251"/>
              <a:gd name="csY0" fmla="*/ 1330 h 4765354"/>
              <a:gd name="csX1" fmla="*/ 715603 w 1328251"/>
              <a:gd name="csY1" fmla="*/ 56194 h 4765354"/>
              <a:gd name="csX2" fmla="*/ 953347 w 1328251"/>
              <a:gd name="csY2" fmla="*/ 367090 h 4765354"/>
              <a:gd name="csX3" fmla="*/ 679027 w 1328251"/>
              <a:gd name="csY3" fmla="*/ 1089466 h 4765354"/>
              <a:gd name="csX4" fmla="*/ 194395 w 1328251"/>
              <a:gd name="csY4" fmla="*/ 1747834 h 4765354"/>
              <a:gd name="csX5" fmla="*/ 29803 w 1328251"/>
              <a:gd name="csY5" fmla="*/ 2671378 h 4765354"/>
              <a:gd name="csX6" fmla="*/ 761323 w 1328251"/>
              <a:gd name="csY6" fmla="*/ 4170994 h 4765354"/>
              <a:gd name="csX7" fmla="*/ 1117939 w 1328251"/>
              <a:gd name="csY7" fmla="*/ 4628194 h 4765354"/>
              <a:gd name="csX8" fmla="*/ 1328251 w 1328251"/>
              <a:gd name="csY8" fmla="*/ 4765354 h 4765354"/>
              <a:gd name="csX0" fmla="*/ 733891 w 2553547"/>
              <a:gd name="csY0" fmla="*/ 1330 h 5597458"/>
              <a:gd name="csX1" fmla="*/ 715603 w 2553547"/>
              <a:gd name="csY1" fmla="*/ 56194 h 5597458"/>
              <a:gd name="csX2" fmla="*/ 953347 w 2553547"/>
              <a:gd name="csY2" fmla="*/ 367090 h 5597458"/>
              <a:gd name="csX3" fmla="*/ 679027 w 2553547"/>
              <a:gd name="csY3" fmla="*/ 1089466 h 5597458"/>
              <a:gd name="csX4" fmla="*/ 194395 w 2553547"/>
              <a:gd name="csY4" fmla="*/ 1747834 h 5597458"/>
              <a:gd name="csX5" fmla="*/ 29803 w 2553547"/>
              <a:gd name="csY5" fmla="*/ 2671378 h 5597458"/>
              <a:gd name="csX6" fmla="*/ 761323 w 2553547"/>
              <a:gd name="csY6" fmla="*/ 4170994 h 5597458"/>
              <a:gd name="csX7" fmla="*/ 1117939 w 2553547"/>
              <a:gd name="csY7" fmla="*/ 4628194 h 5597458"/>
              <a:gd name="csX8" fmla="*/ 2553547 w 2553547"/>
              <a:gd name="csY8" fmla="*/ 5597458 h 5597458"/>
              <a:gd name="csX0" fmla="*/ 733891 w 2553547"/>
              <a:gd name="csY0" fmla="*/ 34486 h 5630614"/>
              <a:gd name="csX1" fmla="*/ 1459882 w 2553547"/>
              <a:gd name="csY1" fmla="*/ 25555 h 5630614"/>
              <a:gd name="csX2" fmla="*/ 953347 w 2553547"/>
              <a:gd name="csY2" fmla="*/ 400246 h 5630614"/>
              <a:gd name="csX3" fmla="*/ 679027 w 2553547"/>
              <a:gd name="csY3" fmla="*/ 1122622 h 5630614"/>
              <a:gd name="csX4" fmla="*/ 194395 w 2553547"/>
              <a:gd name="csY4" fmla="*/ 1780990 h 5630614"/>
              <a:gd name="csX5" fmla="*/ 29803 w 2553547"/>
              <a:gd name="csY5" fmla="*/ 2704534 h 5630614"/>
              <a:gd name="csX6" fmla="*/ 761323 w 2553547"/>
              <a:gd name="csY6" fmla="*/ 4204150 h 5630614"/>
              <a:gd name="csX7" fmla="*/ 1117939 w 2553547"/>
              <a:gd name="csY7" fmla="*/ 4661350 h 5630614"/>
              <a:gd name="csX8" fmla="*/ 2553547 w 2553547"/>
              <a:gd name="csY8" fmla="*/ 5630614 h 5630614"/>
              <a:gd name="csX0" fmla="*/ 733891 w 2553547"/>
              <a:gd name="csY0" fmla="*/ 69911 h 5666039"/>
              <a:gd name="csX1" fmla="*/ 194608 w 2553547"/>
              <a:gd name="csY1" fmla="*/ 18449 h 5666039"/>
              <a:gd name="csX2" fmla="*/ 953347 w 2553547"/>
              <a:gd name="csY2" fmla="*/ 435671 h 5666039"/>
              <a:gd name="csX3" fmla="*/ 679027 w 2553547"/>
              <a:gd name="csY3" fmla="*/ 1158047 h 5666039"/>
              <a:gd name="csX4" fmla="*/ 194395 w 2553547"/>
              <a:gd name="csY4" fmla="*/ 1816415 h 5666039"/>
              <a:gd name="csX5" fmla="*/ 29803 w 2553547"/>
              <a:gd name="csY5" fmla="*/ 2739959 h 5666039"/>
              <a:gd name="csX6" fmla="*/ 761323 w 2553547"/>
              <a:gd name="csY6" fmla="*/ 4239575 h 5666039"/>
              <a:gd name="csX7" fmla="*/ 1117939 w 2553547"/>
              <a:gd name="csY7" fmla="*/ 4696775 h 5666039"/>
              <a:gd name="csX8" fmla="*/ 2553547 w 2553547"/>
              <a:gd name="csY8" fmla="*/ 5666039 h 5666039"/>
              <a:gd name="csX0" fmla="*/ 1520700 w 2553547"/>
              <a:gd name="csY0" fmla="*/ 4726 h 5707180"/>
              <a:gd name="csX1" fmla="*/ 194608 w 2553547"/>
              <a:gd name="csY1" fmla="*/ 59590 h 5707180"/>
              <a:gd name="csX2" fmla="*/ 953347 w 2553547"/>
              <a:gd name="csY2" fmla="*/ 476812 h 5707180"/>
              <a:gd name="csX3" fmla="*/ 679027 w 2553547"/>
              <a:gd name="csY3" fmla="*/ 1199188 h 5707180"/>
              <a:gd name="csX4" fmla="*/ 194395 w 2553547"/>
              <a:gd name="csY4" fmla="*/ 1857556 h 5707180"/>
              <a:gd name="csX5" fmla="*/ 29803 w 2553547"/>
              <a:gd name="csY5" fmla="*/ 2781100 h 5707180"/>
              <a:gd name="csX6" fmla="*/ 761323 w 2553547"/>
              <a:gd name="csY6" fmla="*/ 4280716 h 5707180"/>
              <a:gd name="csX7" fmla="*/ 1117939 w 2553547"/>
              <a:gd name="csY7" fmla="*/ 4737916 h 5707180"/>
              <a:gd name="csX8" fmla="*/ 2553547 w 2553547"/>
              <a:gd name="csY8" fmla="*/ 5707180 h 5707180"/>
              <a:gd name="csX0" fmla="*/ 1520700 w 2553547"/>
              <a:gd name="csY0" fmla="*/ 90 h 5702544"/>
              <a:gd name="csX1" fmla="*/ 417892 w 2553547"/>
              <a:gd name="csY1" fmla="*/ 150647 h 5702544"/>
              <a:gd name="csX2" fmla="*/ 953347 w 2553547"/>
              <a:gd name="csY2" fmla="*/ 472176 h 5702544"/>
              <a:gd name="csX3" fmla="*/ 679027 w 2553547"/>
              <a:gd name="csY3" fmla="*/ 1194552 h 5702544"/>
              <a:gd name="csX4" fmla="*/ 194395 w 2553547"/>
              <a:gd name="csY4" fmla="*/ 1852920 h 5702544"/>
              <a:gd name="csX5" fmla="*/ 29803 w 2553547"/>
              <a:gd name="csY5" fmla="*/ 2776464 h 5702544"/>
              <a:gd name="csX6" fmla="*/ 761323 w 2553547"/>
              <a:gd name="csY6" fmla="*/ 4276080 h 5702544"/>
              <a:gd name="csX7" fmla="*/ 1117939 w 2553547"/>
              <a:gd name="csY7" fmla="*/ 4733280 h 5702544"/>
              <a:gd name="csX8" fmla="*/ 2553547 w 2553547"/>
              <a:gd name="csY8" fmla="*/ 5702544 h 57025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553547" h="5702544">
                <a:moveTo>
                  <a:pt x="1520700" y="90"/>
                </a:moveTo>
                <a:cubicBezTo>
                  <a:pt x="1493268" y="-2958"/>
                  <a:pt x="512451" y="71966"/>
                  <a:pt x="417892" y="150647"/>
                </a:cubicBezTo>
                <a:cubicBezTo>
                  <a:pt x="323333" y="229328"/>
                  <a:pt x="909824" y="298192"/>
                  <a:pt x="953347" y="472176"/>
                </a:cubicBezTo>
                <a:cubicBezTo>
                  <a:pt x="996870" y="646160"/>
                  <a:pt x="805519" y="964428"/>
                  <a:pt x="679027" y="1194552"/>
                </a:cubicBezTo>
                <a:cubicBezTo>
                  <a:pt x="552535" y="1424676"/>
                  <a:pt x="302599" y="1589268"/>
                  <a:pt x="194395" y="1852920"/>
                </a:cubicBezTo>
                <a:cubicBezTo>
                  <a:pt x="86191" y="2116572"/>
                  <a:pt x="-64685" y="2372604"/>
                  <a:pt x="29803" y="2776464"/>
                </a:cubicBezTo>
                <a:cubicBezTo>
                  <a:pt x="124291" y="3180324"/>
                  <a:pt x="579967" y="3949944"/>
                  <a:pt x="761323" y="4276080"/>
                </a:cubicBezTo>
                <a:cubicBezTo>
                  <a:pt x="942679" y="4602216"/>
                  <a:pt x="1023451" y="4634220"/>
                  <a:pt x="1117939" y="4733280"/>
                </a:cubicBezTo>
                <a:cubicBezTo>
                  <a:pt x="1212427" y="4832340"/>
                  <a:pt x="2495635" y="5683494"/>
                  <a:pt x="2553547" y="5702544"/>
                </a:cubicBezTo>
              </a:path>
            </a:pathLst>
          </a:custGeom>
          <a:noFill/>
          <a:ln w="254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1929968C-08D2-B7AC-9D3B-143096FAAF36}"/>
              </a:ext>
            </a:extLst>
          </p:cNvPr>
          <p:cNvSpPr txBox="1"/>
          <p:nvPr/>
        </p:nvSpPr>
        <p:spPr>
          <a:xfrm rot="1642418">
            <a:off x="5778646" y="2530914"/>
            <a:ext cx="2291653" cy="369332"/>
          </a:xfrm>
          <a:prstGeom prst="rect">
            <a:avLst/>
          </a:prstGeom>
          <a:noFill/>
        </p:spPr>
        <p:txBody>
          <a:bodyPr wrap="none" rtlCol="0">
            <a:spAutoFit/>
          </a:bodyPr>
          <a:lstStyle/>
          <a:p>
            <a:r>
              <a:rPr lang="ru-RU" b="1" dirty="0"/>
              <a:t>ПАЛЕОАЗИАТСКИЙ</a:t>
            </a:r>
            <a:endParaRPr lang="en-GB" b="1" dirty="0"/>
          </a:p>
        </p:txBody>
      </p:sp>
      <p:sp>
        <p:nvSpPr>
          <p:cNvPr id="32" name="TextBox 31">
            <a:extLst>
              <a:ext uri="{FF2B5EF4-FFF2-40B4-BE49-F238E27FC236}">
                <a16:creationId xmlns:a16="http://schemas.microsoft.com/office/drawing/2014/main" id="{3CED9933-023B-B267-3A5A-DC328777E3C9}"/>
              </a:ext>
            </a:extLst>
          </p:cNvPr>
          <p:cNvSpPr txBox="1"/>
          <p:nvPr/>
        </p:nvSpPr>
        <p:spPr>
          <a:xfrm>
            <a:off x="8011355" y="3770134"/>
            <a:ext cx="4158511" cy="1754326"/>
          </a:xfrm>
          <a:prstGeom prst="rect">
            <a:avLst/>
          </a:prstGeom>
          <a:noFill/>
        </p:spPr>
        <p:txBody>
          <a:bodyPr wrap="none" rtlCol="0">
            <a:spAutoFit/>
          </a:bodyPr>
          <a:lstStyle/>
          <a:p>
            <a:pPr algn="ctr"/>
            <a:r>
              <a:rPr lang="ru-RU" b="1" dirty="0"/>
              <a:t>ДЖУНГАРО-БАЛХАШСКИЕ</a:t>
            </a:r>
          </a:p>
          <a:p>
            <a:pPr algn="ctr"/>
            <a:r>
              <a:rPr lang="ru-RU" b="1" dirty="0"/>
              <a:t>ОФИОЛИТЫ ИМЕЮТ ВОЗРАСТНОЙ</a:t>
            </a:r>
          </a:p>
          <a:p>
            <a:pPr algn="ctr"/>
            <a:r>
              <a:rPr lang="ru-RU" b="1" dirty="0"/>
              <a:t> ДИАПАЗОН 300 МЛН ЛЕТ и</a:t>
            </a:r>
          </a:p>
          <a:p>
            <a:pPr algn="ctr"/>
            <a:r>
              <a:rPr lang="ru-RU" b="1" dirty="0"/>
              <a:t>ДОЛЖНЫ БЫТЬ ЧАСТЬЮ КРУПНОГО</a:t>
            </a:r>
          </a:p>
          <a:p>
            <a:pPr algn="ctr"/>
            <a:r>
              <a:rPr lang="ru-RU" b="1" dirty="0"/>
              <a:t>ОКЕАНА</a:t>
            </a:r>
          </a:p>
          <a:p>
            <a:pPr algn="ctr"/>
            <a:r>
              <a:rPr lang="ru-RU" b="1" dirty="0"/>
              <a:t>(=ПАЛЕОПАЦИФИК)</a:t>
            </a:r>
            <a:endParaRPr lang="en-GB" b="1" dirty="0"/>
          </a:p>
        </p:txBody>
      </p:sp>
      <p:sp>
        <p:nvSpPr>
          <p:cNvPr id="14" name="Freeform: Shape 13">
            <a:extLst>
              <a:ext uri="{FF2B5EF4-FFF2-40B4-BE49-F238E27FC236}">
                <a16:creationId xmlns:a16="http://schemas.microsoft.com/office/drawing/2014/main" id="{0282771F-8632-D22C-A7F9-DB867357C85D}"/>
              </a:ext>
            </a:extLst>
          </p:cNvPr>
          <p:cNvSpPr/>
          <p:nvPr/>
        </p:nvSpPr>
        <p:spPr>
          <a:xfrm>
            <a:off x="5829300" y="4298791"/>
            <a:ext cx="2365530" cy="45719"/>
          </a:xfrm>
          <a:custGeom>
            <a:avLst/>
            <a:gdLst>
              <a:gd name="csX0" fmla="*/ 1397000 w 1397000"/>
              <a:gd name="csY0" fmla="*/ 209709 h 209709"/>
              <a:gd name="csX1" fmla="*/ 762000 w 1397000"/>
              <a:gd name="csY1" fmla="*/ 6509 h 209709"/>
              <a:gd name="csX2" fmla="*/ 0 w 1397000"/>
              <a:gd name="csY2" fmla="*/ 70009 h 209709"/>
            </a:gdLst>
            <a:ahLst/>
            <a:cxnLst>
              <a:cxn ang="0">
                <a:pos x="csX0" y="csY0"/>
              </a:cxn>
              <a:cxn ang="0">
                <a:pos x="csX1" y="csY1"/>
              </a:cxn>
              <a:cxn ang="0">
                <a:pos x="csX2" y="csY2"/>
              </a:cxn>
            </a:cxnLst>
            <a:rect l="l" t="t" r="r" b="b"/>
            <a:pathLst>
              <a:path w="1397000" h="209709">
                <a:moveTo>
                  <a:pt x="1397000" y="209709"/>
                </a:moveTo>
                <a:cubicBezTo>
                  <a:pt x="1195916" y="119750"/>
                  <a:pt x="994833" y="29792"/>
                  <a:pt x="762000" y="6509"/>
                </a:cubicBezTo>
                <a:cubicBezTo>
                  <a:pt x="529167" y="-16774"/>
                  <a:pt x="264583" y="26617"/>
                  <a:pt x="0" y="70009"/>
                </a:cubicBezTo>
              </a:path>
            </a:pathLst>
          </a:custGeom>
          <a:noFill/>
          <a:ln w="5715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Shape 33">
            <a:extLst>
              <a:ext uri="{FF2B5EF4-FFF2-40B4-BE49-F238E27FC236}">
                <a16:creationId xmlns:a16="http://schemas.microsoft.com/office/drawing/2014/main" id="{633CF688-2916-D33D-52C0-797EB1F43DF5}"/>
              </a:ext>
            </a:extLst>
          </p:cNvPr>
          <p:cNvSpPr/>
          <p:nvPr/>
        </p:nvSpPr>
        <p:spPr>
          <a:xfrm>
            <a:off x="2933380" y="1011534"/>
            <a:ext cx="199212" cy="1872343"/>
          </a:xfrm>
          <a:custGeom>
            <a:avLst/>
            <a:gdLst>
              <a:gd name="csX0" fmla="*/ 18463 w 199212"/>
              <a:gd name="csY0" fmla="*/ 1872343 h 1872343"/>
              <a:gd name="csX1" fmla="*/ 1716 w 199212"/>
              <a:gd name="csY1" fmla="*/ 1430215 h 1872343"/>
              <a:gd name="csX2" fmla="*/ 55307 w 199212"/>
              <a:gd name="csY2" fmla="*/ 1225899 h 1872343"/>
              <a:gd name="csX3" fmla="*/ 55307 w 199212"/>
              <a:gd name="csY3" fmla="*/ 974690 h 1872343"/>
              <a:gd name="csX4" fmla="*/ 25162 w 199212"/>
              <a:gd name="csY4" fmla="*/ 713433 h 1872343"/>
              <a:gd name="csX5" fmla="*/ 48608 w 199212"/>
              <a:gd name="csY5" fmla="*/ 519165 h 1872343"/>
              <a:gd name="csX6" fmla="*/ 152441 w 199212"/>
              <a:gd name="csY6" fmla="*/ 344993 h 1872343"/>
              <a:gd name="csX7" fmla="*/ 195984 w 199212"/>
              <a:gd name="csY7" fmla="*/ 80387 h 1872343"/>
              <a:gd name="csX8" fmla="*/ 192634 w 199212"/>
              <a:gd name="csY8" fmla="*/ 0 h 18723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9212" h="1872343">
                <a:moveTo>
                  <a:pt x="18463" y="1872343"/>
                </a:moveTo>
                <a:cubicBezTo>
                  <a:pt x="7019" y="1705149"/>
                  <a:pt x="-4425" y="1537956"/>
                  <a:pt x="1716" y="1430215"/>
                </a:cubicBezTo>
                <a:cubicBezTo>
                  <a:pt x="7857" y="1322474"/>
                  <a:pt x="46375" y="1301820"/>
                  <a:pt x="55307" y="1225899"/>
                </a:cubicBezTo>
                <a:cubicBezTo>
                  <a:pt x="64239" y="1149978"/>
                  <a:pt x="60331" y="1060101"/>
                  <a:pt x="55307" y="974690"/>
                </a:cubicBezTo>
                <a:cubicBezTo>
                  <a:pt x="50283" y="889279"/>
                  <a:pt x="26278" y="789354"/>
                  <a:pt x="25162" y="713433"/>
                </a:cubicBezTo>
                <a:cubicBezTo>
                  <a:pt x="24046" y="637512"/>
                  <a:pt x="27395" y="580572"/>
                  <a:pt x="48608" y="519165"/>
                </a:cubicBezTo>
                <a:cubicBezTo>
                  <a:pt x="69821" y="457758"/>
                  <a:pt x="127878" y="418123"/>
                  <a:pt x="152441" y="344993"/>
                </a:cubicBezTo>
                <a:cubicBezTo>
                  <a:pt x="177004" y="271863"/>
                  <a:pt x="189285" y="137886"/>
                  <a:pt x="195984" y="80387"/>
                </a:cubicBezTo>
                <a:cubicBezTo>
                  <a:pt x="202683" y="22888"/>
                  <a:pt x="197658" y="11444"/>
                  <a:pt x="192634" y="0"/>
                </a:cubicBez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Shape 34">
            <a:extLst>
              <a:ext uri="{FF2B5EF4-FFF2-40B4-BE49-F238E27FC236}">
                <a16:creationId xmlns:a16="http://schemas.microsoft.com/office/drawing/2014/main" id="{BC7184DF-2EF7-74CD-0201-05F1F3B6A8E6}"/>
              </a:ext>
            </a:extLst>
          </p:cNvPr>
          <p:cNvSpPr/>
          <p:nvPr/>
        </p:nvSpPr>
        <p:spPr>
          <a:xfrm>
            <a:off x="3034014" y="1323088"/>
            <a:ext cx="127904" cy="793820"/>
          </a:xfrm>
          <a:custGeom>
            <a:avLst/>
            <a:gdLst>
              <a:gd name="csX0" fmla="*/ 92701 w 127904"/>
              <a:gd name="csY0" fmla="*/ 793820 h 793820"/>
              <a:gd name="csX1" fmla="*/ 39110 w 127904"/>
              <a:gd name="csY1" fmla="*/ 612950 h 793820"/>
              <a:gd name="csX2" fmla="*/ 2266 w 127904"/>
              <a:gd name="csY2" fmla="*/ 465574 h 793820"/>
              <a:gd name="csX3" fmla="*/ 106099 w 127904"/>
              <a:gd name="csY3" fmla="*/ 361741 h 793820"/>
              <a:gd name="csX4" fmla="*/ 89352 w 127904"/>
              <a:gd name="csY4" fmla="*/ 271306 h 793820"/>
              <a:gd name="csX5" fmla="*/ 42460 w 127904"/>
              <a:gd name="csY5" fmla="*/ 174172 h 793820"/>
              <a:gd name="csX6" fmla="*/ 122846 w 127904"/>
              <a:gd name="csY6" fmla="*/ 56941 h 793820"/>
              <a:gd name="csX7" fmla="*/ 112798 w 127904"/>
              <a:gd name="csY7" fmla="*/ 0 h 7938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7904" h="793820">
                <a:moveTo>
                  <a:pt x="92701" y="793820"/>
                </a:moveTo>
                <a:cubicBezTo>
                  <a:pt x="73442" y="730739"/>
                  <a:pt x="54183" y="667658"/>
                  <a:pt x="39110" y="612950"/>
                </a:cubicBezTo>
                <a:cubicBezTo>
                  <a:pt x="24037" y="558242"/>
                  <a:pt x="-8899" y="507442"/>
                  <a:pt x="2266" y="465574"/>
                </a:cubicBezTo>
                <a:cubicBezTo>
                  <a:pt x="13431" y="423706"/>
                  <a:pt x="91585" y="394119"/>
                  <a:pt x="106099" y="361741"/>
                </a:cubicBezTo>
                <a:cubicBezTo>
                  <a:pt x="120613" y="329363"/>
                  <a:pt x="99958" y="302567"/>
                  <a:pt x="89352" y="271306"/>
                </a:cubicBezTo>
                <a:cubicBezTo>
                  <a:pt x="78746" y="240045"/>
                  <a:pt x="36878" y="209900"/>
                  <a:pt x="42460" y="174172"/>
                </a:cubicBezTo>
                <a:cubicBezTo>
                  <a:pt x="48042" y="138444"/>
                  <a:pt x="111123" y="85970"/>
                  <a:pt x="122846" y="56941"/>
                </a:cubicBezTo>
                <a:cubicBezTo>
                  <a:pt x="134569" y="27912"/>
                  <a:pt x="123683" y="13956"/>
                  <a:pt x="112798" y="0"/>
                </a:cubicBez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Isosceles Triangle 1">
            <a:extLst>
              <a:ext uri="{FF2B5EF4-FFF2-40B4-BE49-F238E27FC236}">
                <a16:creationId xmlns:a16="http://schemas.microsoft.com/office/drawing/2014/main" id="{2AE6FC23-29DE-1237-4866-EA2615E17C8C}"/>
              </a:ext>
            </a:extLst>
          </p:cNvPr>
          <p:cNvSpPr/>
          <p:nvPr/>
        </p:nvSpPr>
        <p:spPr>
          <a:xfrm>
            <a:off x="3737080" y="1704950"/>
            <a:ext cx="234958" cy="180220"/>
          </a:xfrm>
          <a:prstGeom prst="triangle">
            <a:avLst/>
          </a:prstGeom>
          <a:solidFill>
            <a:srgbClr val="0066FF"/>
          </a:solidFill>
          <a:ln>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69755CBF-04F4-E949-A6B5-4417EE494616}"/>
              </a:ext>
            </a:extLst>
          </p:cNvPr>
          <p:cNvSpPr/>
          <p:nvPr/>
        </p:nvSpPr>
        <p:spPr>
          <a:xfrm rot="19821802">
            <a:off x="5122862" y="2665662"/>
            <a:ext cx="234958" cy="180220"/>
          </a:xfrm>
          <a:prstGeom prst="triangle">
            <a:avLst/>
          </a:prstGeom>
          <a:solidFill>
            <a:srgbClr val="0066FF"/>
          </a:solidFill>
          <a:ln>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Isosceles Triangle 35">
            <a:extLst>
              <a:ext uri="{FF2B5EF4-FFF2-40B4-BE49-F238E27FC236}">
                <a16:creationId xmlns:a16="http://schemas.microsoft.com/office/drawing/2014/main" id="{EF00E207-712A-27FC-460A-F13B697BFF3D}"/>
              </a:ext>
            </a:extLst>
          </p:cNvPr>
          <p:cNvSpPr/>
          <p:nvPr/>
        </p:nvSpPr>
        <p:spPr>
          <a:xfrm rot="13421574">
            <a:off x="6137243" y="3303430"/>
            <a:ext cx="234958" cy="180220"/>
          </a:xfrm>
          <a:prstGeom prst="triangle">
            <a:avLst/>
          </a:prstGeom>
          <a:solidFill>
            <a:srgbClr val="0066FF"/>
          </a:solidFill>
          <a:ln>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Isosceles Triangle 36">
            <a:extLst>
              <a:ext uri="{FF2B5EF4-FFF2-40B4-BE49-F238E27FC236}">
                <a16:creationId xmlns:a16="http://schemas.microsoft.com/office/drawing/2014/main" id="{41DE1D2A-525B-5CAA-663B-281D3CDCC963}"/>
              </a:ext>
            </a:extLst>
          </p:cNvPr>
          <p:cNvSpPr/>
          <p:nvPr/>
        </p:nvSpPr>
        <p:spPr>
          <a:xfrm rot="10503634">
            <a:off x="4515660" y="6009735"/>
            <a:ext cx="234958" cy="180220"/>
          </a:xfrm>
          <a:prstGeom prst="triangl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eform: Shape 42">
            <a:extLst>
              <a:ext uri="{FF2B5EF4-FFF2-40B4-BE49-F238E27FC236}">
                <a16:creationId xmlns:a16="http://schemas.microsoft.com/office/drawing/2014/main" id="{429BD559-C93C-A79B-20F4-8B9FCDC17861}"/>
              </a:ext>
            </a:extLst>
          </p:cNvPr>
          <p:cNvSpPr/>
          <p:nvPr/>
        </p:nvSpPr>
        <p:spPr>
          <a:xfrm>
            <a:off x="3408718" y="409433"/>
            <a:ext cx="636895" cy="595608"/>
          </a:xfrm>
          <a:custGeom>
            <a:avLst/>
            <a:gdLst>
              <a:gd name="csX0" fmla="*/ 636895 w 636895"/>
              <a:gd name="csY0" fmla="*/ 527713 h 595608"/>
              <a:gd name="csX1" fmla="*/ 441278 w 636895"/>
              <a:gd name="csY1" fmla="*/ 541361 h 595608"/>
              <a:gd name="csX2" fmla="*/ 254758 w 636895"/>
              <a:gd name="csY2" fmla="*/ 586854 h 595608"/>
              <a:gd name="csX3" fmla="*/ 63689 w 636895"/>
              <a:gd name="csY3" fmla="*/ 345743 h 595608"/>
              <a:gd name="csX4" fmla="*/ 0 w 636895"/>
              <a:gd name="csY4" fmla="*/ 0 h 595608"/>
            </a:gdLst>
            <a:ahLst/>
            <a:cxnLst>
              <a:cxn ang="0">
                <a:pos x="csX0" y="csY0"/>
              </a:cxn>
              <a:cxn ang="0">
                <a:pos x="csX1" y="csY1"/>
              </a:cxn>
              <a:cxn ang="0">
                <a:pos x="csX2" y="csY2"/>
              </a:cxn>
              <a:cxn ang="0">
                <a:pos x="csX3" y="csY3"/>
              </a:cxn>
              <a:cxn ang="0">
                <a:pos x="csX4" y="csY4"/>
              </a:cxn>
            </a:cxnLst>
            <a:rect l="l" t="t" r="r" b="b"/>
            <a:pathLst>
              <a:path w="636895" h="595608">
                <a:moveTo>
                  <a:pt x="636895" y="527713"/>
                </a:moveTo>
                <a:cubicBezTo>
                  <a:pt x="570931" y="529608"/>
                  <a:pt x="504968" y="531504"/>
                  <a:pt x="441278" y="541361"/>
                </a:cubicBezTo>
                <a:cubicBezTo>
                  <a:pt x="377588" y="551218"/>
                  <a:pt x="317689" y="619457"/>
                  <a:pt x="254758" y="586854"/>
                </a:cubicBezTo>
                <a:cubicBezTo>
                  <a:pt x="191827" y="554251"/>
                  <a:pt x="106149" y="443552"/>
                  <a:pt x="63689" y="345743"/>
                </a:cubicBezTo>
                <a:cubicBezTo>
                  <a:pt x="21229" y="247934"/>
                  <a:pt x="10614" y="123967"/>
                  <a:pt x="0" y="0"/>
                </a:cubicBezTo>
              </a:path>
            </a:pathLst>
          </a:custGeom>
          <a:noFill/>
          <a:ln w="76200">
            <a:solidFill>
              <a:srgbClr val="0066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Isosceles Triangle 43">
            <a:extLst>
              <a:ext uri="{FF2B5EF4-FFF2-40B4-BE49-F238E27FC236}">
                <a16:creationId xmlns:a16="http://schemas.microsoft.com/office/drawing/2014/main" id="{3DC3BA28-495B-8813-CF1C-5E071A298EF2}"/>
              </a:ext>
            </a:extLst>
          </p:cNvPr>
          <p:cNvSpPr/>
          <p:nvPr/>
        </p:nvSpPr>
        <p:spPr>
          <a:xfrm>
            <a:off x="3367153" y="757478"/>
            <a:ext cx="234958" cy="180220"/>
          </a:xfrm>
          <a:prstGeom prst="triangle">
            <a:avLst/>
          </a:prstGeom>
          <a:solidFill>
            <a:srgbClr val="0066FF"/>
          </a:solidFill>
          <a:ln>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7A19369-C5AE-0844-E514-7C97097F7AB6}"/>
              </a:ext>
            </a:extLst>
          </p:cNvPr>
          <p:cNvSpPr/>
          <p:nvPr/>
        </p:nvSpPr>
        <p:spPr>
          <a:xfrm>
            <a:off x="4896062" y="1730332"/>
            <a:ext cx="3284247" cy="1749057"/>
          </a:xfrm>
          <a:prstGeom prst="rect">
            <a:avLst/>
          </a:prstGeom>
          <a:noFill/>
          <a:ln w="571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Slide Number Placeholder 44">
            <a:extLst>
              <a:ext uri="{FF2B5EF4-FFF2-40B4-BE49-F238E27FC236}">
                <a16:creationId xmlns:a16="http://schemas.microsoft.com/office/drawing/2014/main" id="{2E8C6F8B-9171-6730-8BA6-6993DD46BE35}"/>
              </a:ext>
            </a:extLst>
          </p:cNvPr>
          <p:cNvSpPr>
            <a:spLocks noGrp="1"/>
          </p:cNvSpPr>
          <p:nvPr>
            <p:ph type="sldNum" sz="quarter" idx="12"/>
          </p:nvPr>
        </p:nvSpPr>
        <p:spPr/>
        <p:txBody>
          <a:bodyPr/>
          <a:lstStyle/>
          <a:p>
            <a:fld id="{EF8B371C-0A5E-4401-A987-22FD47E5F8FF}" type="slidenum">
              <a:rPr lang="en-GB" smtClean="0"/>
              <a:t>17</a:t>
            </a:fld>
            <a:endParaRPr lang="en-GB"/>
          </a:p>
        </p:txBody>
      </p:sp>
    </p:spTree>
    <p:extLst>
      <p:ext uri="{BB962C8B-B14F-4D97-AF65-F5344CB8AC3E}">
        <p14:creationId xmlns:p14="http://schemas.microsoft.com/office/powerpoint/2010/main" val="250188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7" grpId="0" animBg="1"/>
      <p:bldP spid="30" grpId="0" animBg="1"/>
      <p:bldP spid="31" grpId="0" animBg="1"/>
      <p:bldP spid="41" grpId="0" animBg="1"/>
      <p:bldP spid="42" grpId="0" animBg="1"/>
      <p:bldP spid="23" grpId="0" animBg="1"/>
      <p:bldP spid="24" grpId="0" animBg="1"/>
      <p:bldP spid="25" grpId="0"/>
      <p:bldP spid="32" grpId="0"/>
      <p:bldP spid="14"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EB8E7B1-D63C-4BF4-9BB3-5C95FA3A88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898" b="12448"/>
          <a:stretch>
            <a:fillRect/>
          </a:stretch>
        </p:blipFill>
        <p:spPr bwMode="auto">
          <a:xfrm>
            <a:off x="67332" y="1890586"/>
            <a:ext cx="4457700" cy="48785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EBCAF4F-747D-4069-A484-A8A56275DF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83" b="10612"/>
          <a:stretch>
            <a:fillRect/>
          </a:stretch>
        </p:blipFill>
        <p:spPr bwMode="auto">
          <a:xfrm rot="21429567">
            <a:off x="4438638" y="1791087"/>
            <a:ext cx="4383088" cy="4980802"/>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08EF1668-DC2D-46AC-9422-2CD632EC4690}"/>
              </a:ext>
            </a:extLst>
          </p:cNvPr>
          <p:cNvSpPr/>
          <p:nvPr/>
        </p:nvSpPr>
        <p:spPr>
          <a:xfrm>
            <a:off x="3145458" y="2629882"/>
            <a:ext cx="2323219" cy="1377307"/>
          </a:xfrm>
          <a:custGeom>
            <a:avLst/>
            <a:gdLst>
              <a:gd name="connsiteX0" fmla="*/ 0 w 2323219"/>
              <a:gd name="connsiteY0" fmla="*/ 489097 h 1377307"/>
              <a:gd name="connsiteX1" fmla="*/ 239232 w 2323219"/>
              <a:gd name="connsiteY1" fmla="*/ 595423 h 1377307"/>
              <a:gd name="connsiteX2" fmla="*/ 728330 w 2323219"/>
              <a:gd name="connsiteY2" fmla="*/ 1020725 h 1377307"/>
              <a:gd name="connsiteX3" fmla="*/ 919716 w 2323219"/>
              <a:gd name="connsiteY3" fmla="*/ 1174897 h 1377307"/>
              <a:gd name="connsiteX4" fmla="*/ 1185530 w 2323219"/>
              <a:gd name="connsiteY4" fmla="*/ 1366283 h 1377307"/>
              <a:gd name="connsiteX5" fmla="*/ 1414130 w 2323219"/>
              <a:gd name="connsiteY5" fmla="*/ 1345018 h 1377307"/>
              <a:gd name="connsiteX6" fmla="*/ 1642730 w 2323219"/>
              <a:gd name="connsiteY6" fmla="*/ 1376916 h 1377307"/>
              <a:gd name="connsiteX7" fmla="*/ 1967023 w 2323219"/>
              <a:gd name="connsiteY7" fmla="*/ 1318437 h 1377307"/>
              <a:gd name="connsiteX8" fmla="*/ 2158409 w 2323219"/>
              <a:gd name="connsiteY8" fmla="*/ 1228060 h 1377307"/>
              <a:gd name="connsiteX9" fmla="*/ 2323214 w 2323219"/>
              <a:gd name="connsiteY9" fmla="*/ 1185530 h 1377307"/>
              <a:gd name="connsiteX10" fmla="*/ 2163725 w 2323219"/>
              <a:gd name="connsiteY10" fmla="*/ 967562 h 1377307"/>
              <a:gd name="connsiteX11" fmla="*/ 2025502 w 2323219"/>
              <a:gd name="connsiteY11" fmla="*/ 887818 h 1377307"/>
              <a:gd name="connsiteX12" fmla="*/ 1594883 w 2323219"/>
              <a:gd name="connsiteY12" fmla="*/ 680483 h 1377307"/>
              <a:gd name="connsiteX13" fmla="*/ 1382232 w 2323219"/>
              <a:gd name="connsiteY13" fmla="*/ 510362 h 1377307"/>
              <a:gd name="connsiteX14" fmla="*/ 1121734 w 2323219"/>
              <a:gd name="connsiteY14" fmla="*/ 239232 h 1377307"/>
              <a:gd name="connsiteX15" fmla="*/ 1036674 w 2323219"/>
              <a:gd name="connsiteY15" fmla="*/ 0 h 137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3219" h="1377307">
                <a:moveTo>
                  <a:pt x="0" y="489097"/>
                </a:moveTo>
                <a:cubicBezTo>
                  <a:pt x="58922" y="497957"/>
                  <a:pt x="117844" y="506818"/>
                  <a:pt x="239232" y="595423"/>
                </a:cubicBezTo>
                <a:cubicBezTo>
                  <a:pt x="360620" y="684028"/>
                  <a:pt x="614916" y="924146"/>
                  <a:pt x="728330" y="1020725"/>
                </a:cubicBezTo>
                <a:cubicBezTo>
                  <a:pt x="841744" y="1117304"/>
                  <a:pt x="843516" y="1117304"/>
                  <a:pt x="919716" y="1174897"/>
                </a:cubicBezTo>
                <a:cubicBezTo>
                  <a:pt x="995916" y="1232490"/>
                  <a:pt x="1103128" y="1337930"/>
                  <a:pt x="1185530" y="1366283"/>
                </a:cubicBezTo>
                <a:cubicBezTo>
                  <a:pt x="1267932" y="1394637"/>
                  <a:pt x="1337930" y="1343246"/>
                  <a:pt x="1414130" y="1345018"/>
                </a:cubicBezTo>
                <a:cubicBezTo>
                  <a:pt x="1490330" y="1346790"/>
                  <a:pt x="1550581" y="1381346"/>
                  <a:pt x="1642730" y="1376916"/>
                </a:cubicBezTo>
                <a:cubicBezTo>
                  <a:pt x="1734879" y="1372486"/>
                  <a:pt x="1881077" y="1343246"/>
                  <a:pt x="1967023" y="1318437"/>
                </a:cubicBezTo>
                <a:cubicBezTo>
                  <a:pt x="2052969" y="1293628"/>
                  <a:pt x="2099044" y="1250211"/>
                  <a:pt x="2158409" y="1228060"/>
                </a:cubicBezTo>
                <a:cubicBezTo>
                  <a:pt x="2217774" y="1205909"/>
                  <a:pt x="2322328" y="1228946"/>
                  <a:pt x="2323214" y="1185530"/>
                </a:cubicBezTo>
                <a:cubicBezTo>
                  <a:pt x="2324100" y="1142114"/>
                  <a:pt x="2213344" y="1017181"/>
                  <a:pt x="2163725" y="967562"/>
                </a:cubicBezTo>
                <a:cubicBezTo>
                  <a:pt x="2114106" y="917943"/>
                  <a:pt x="2120309" y="935664"/>
                  <a:pt x="2025502" y="887818"/>
                </a:cubicBezTo>
                <a:cubicBezTo>
                  <a:pt x="1930695" y="839972"/>
                  <a:pt x="1702095" y="743392"/>
                  <a:pt x="1594883" y="680483"/>
                </a:cubicBezTo>
                <a:cubicBezTo>
                  <a:pt x="1487671" y="617574"/>
                  <a:pt x="1461090" y="583904"/>
                  <a:pt x="1382232" y="510362"/>
                </a:cubicBezTo>
                <a:cubicBezTo>
                  <a:pt x="1303374" y="436820"/>
                  <a:pt x="1179327" y="324292"/>
                  <a:pt x="1121734" y="239232"/>
                </a:cubicBezTo>
                <a:cubicBezTo>
                  <a:pt x="1064141" y="154172"/>
                  <a:pt x="1050407" y="77086"/>
                  <a:pt x="1036674" y="0"/>
                </a:cubicBez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8D6D6D54-5356-4531-9613-0DEB93428E7E}"/>
              </a:ext>
            </a:extLst>
          </p:cNvPr>
          <p:cNvSpPr/>
          <p:nvPr/>
        </p:nvSpPr>
        <p:spPr>
          <a:xfrm>
            <a:off x="2959387" y="2502291"/>
            <a:ext cx="3801305" cy="1887493"/>
          </a:xfrm>
          <a:custGeom>
            <a:avLst/>
            <a:gdLst>
              <a:gd name="connsiteX0" fmla="*/ 0 w 1574960"/>
              <a:gd name="connsiteY0" fmla="*/ 0 h 750963"/>
              <a:gd name="connsiteX1" fmla="*/ 435935 w 1574960"/>
              <a:gd name="connsiteY1" fmla="*/ 63796 h 750963"/>
              <a:gd name="connsiteX2" fmla="*/ 839972 w 1574960"/>
              <a:gd name="connsiteY2" fmla="*/ 345558 h 750963"/>
              <a:gd name="connsiteX3" fmla="*/ 1073888 w 1574960"/>
              <a:gd name="connsiteY3" fmla="*/ 648586 h 750963"/>
              <a:gd name="connsiteX4" fmla="*/ 1217428 w 1574960"/>
              <a:gd name="connsiteY4" fmla="*/ 723014 h 750963"/>
              <a:gd name="connsiteX5" fmla="*/ 1509823 w 1574960"/>
              <a:gd name="connsiteY5" fmla="*/ 749596 h 750963"/>
              <a:gd name="connsiteX6" fmla="*/ 1573618 w 1574960"/>
              <a:gd name="connsiteY6" fmla="*/ 685800 h 750963"/>
              <a:gd name="connsiteX7" fmla="*/ 1547037 w 1574960"/>
              <a:gd name="connsiteY7" fmla="*/ 643270 h 750963"/>
              <a:gd name="csX0" fmla="*/ 0 w 1915202"/>
              <a:gd name="csY0" fmla="*/ 0 h 1080572"/>
              <a:gd name="csX1" fmla="*/ 776177 w 1915202"/>
              <a:gd name="csY1" fmla="*/ 393405 h 1080572"/>
              <a:gd name="csX2" fmla="*/ 1180214 w 1915202"/>
              <a:gd name="csY2" fmla="*/ 675167 h 1080572"/>
              <a:gd name="csX3" fmla="*/ 1414130 w 1915202"/>
              <a:gd name="csY3" fmla="*/ 978195 h 1080572"/>
              <a:gd name="csX4" fmla="*/ 1557670 w 1915202"/>
              <a:gd name="csY4" fmla="*/ 1052623 h 1080572"/>
              <a:gd name="csX5" fmla="*/ 1850065 w 1915202"/>
              <a:gd name="csY5" fmla="*/ 1079205 h 1080572"/>
              <a:gd name="csX6" fmla="*/ 1913860 w 1915202"/>
              <a:gd name="csY6" fmla="*/ 1015409 h 1080572"/>
              <a:gd name="csX7" fmla="*/ 1887279 w 1915202"/>
              <a:gd name="csY7" fmla="*/ 972879 h 1080572"/>
              <a:gd name="csX0" fmla="*/ 0 w 3801244"/>
              <a:gd name="csY0" fmla="*/ 0 h 1887405"/>
              <a:gd name="csX1" fmla="*/ 776177 w 3801244"/>
              <a:gd name="csY1" fmla="*/ 393405 h 1887405"/>
              <a:gd name="csX2" fmla="*/ 1180214 w 3801244"/>
              <a:gd name="csY2" fmla="*/ 675167 h 1887405"/>
              <a:gd name="csX3" fmla="*/ 1414130 w 3801244"/>
              <a:gd name="csY3" fmla="*/ 978195 h 1887405"/>
              <a:gd name="csX4" fmla="*/ 1557670 w 3801244"/>
              <a:gd name="csY4" fmla="*/ 1052623 h 1887405"/>
              <a:gd name="csX5" fmla="*/ 1850065 w 3801244"/>
              <a:gd name="csY5" fmla="*/ 1079205 h 1887405"/>
              <a:gd name="csX6" fmla="*/ 1913860 w 3801244"/>
              <a:gd name="csY6" fmla="*/ 1015409 h 1887405"/>
              <a:gd name="csX7" fmla="*/ 3801139 w 3801244"/>
              <a:gd name="csY7" fmla="*/ 1887279 h 1887405"/>
              <a:gd name="csX0" fmla="*/ 0 w 3801305"/>
              <a:gd name="csY0" fmla="*/ 0 h 1887493"/>
              <a:gd name="csX1" fmla="*/ 776177 w 3801305"/>
              <a:gd name="csY1" fmla="*/ 393405 h 1887493"/>
              <a:gd name="csX2" fmla="*/ 1180214 w 3801305"/>
              <a:gd name="csY2" fmla="*/ 675167 h 1887493"/>
              <a:gd name="csX3" fmla="*/ 1414130 w 3801305"/>
              <a:gd name="csY3" fmla="*/ 978195 h 1887493"/>
              <a:gd name="csX4" fmla="*/ 1557670 w 3801305"/>
              <a:gd name="csY4" fmla="*/ 1052623 h 1887493"/>
              <a:gd name="csX5" fmla="*/ 1850065 w 3801305"/>
              <a:gd name="csY5" fmla="*/ 1079205 h 1887493"/>
              <a:gd name="csX6" fmla="*/ 2615609 w 3801305"/>
              <a:gd name="csY6" fmla="*/ 1387549 h 1887493"/>
              <a:gd name="csX7" fmla="*/ 3801139 w 3801305"/>
              <a:gd name="csY7" fmla="*/ 1887279 h 1887493"/>
              <a:gd name="csX0" fmla="*/ 0 w 3801305"/>
              <a:gd name="csY0" fmla="*/ 0 h 1887493"/>
              <a:gd name="csX1" fmla="*/ 776177 w 3801305"/>
              <a:gd name="csY1" fmla="*/ 393405 h 1887493"/>
              <a:gd name="csX2" fmla="*/ 1180214 w 3801305"/>
              <a:gd name="csY2" fmla="*/ 675167 h 1887493"/>
              <a:gd name="csX3" fmla="*/ 1414130 w 3801305"/>
              <a:gd name="csY3" fmla="*/ 978195 h 1887493"/>
              <a:gd name="csX4" fmla="*/ 1557670 w 3801305"/>
              <a:gd name="csY4" fmla="*/ 1052623 h 1887493"/>
              <a:gd name="csX5" fmla="*/ 2094614 w 3801305"/>
              <a:gd name="csY5" fmla="*/ 1206795 h 1887493"/>
              <a:gd name="csX6" fmla="*/ 2615609 w 3801305"/>
              <a:gd name="csY6" fmla="*/ 1387549 h 1887493"/>
              <a:gd name="csX7" fmla="*/ 3801139 w 3801305"/>
              <a:gd name="csY7" fmla="*/ 1887279 h 1887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801305" h="1887493">
                <a:moveTo>
                  <a:pt x="0" y="0"/>
                </a:moveTo>
                <a:cubicBezTo>
                  <a:pt x="147970" y="3101"/>
                  <a:pt x="579475" y="280877"/>
                  <a:pt x="776177" y="393405"/>
                </a:cubicBezTo>
                <a:cubicBezTo>
                  <a:pt x="972879" y="505933"/>
                  <a:pt x="1073889" y="577702"/>
                  <a:pt x="1180214" y="675167"/>
                </a:cubicBezTo>
                <a:cubicBezTo>
                  <a:pt x="1286540" y="772632"/>
                  <a:pt x="1351221" y="915286"/>
                  <a:pt x="1414130" y="978195"/>
                </a:cubicBezTo>
                <a:cubicBezTo>
                  <a:pt x="1477039" y="1041104"/>
                  <a:pt x="1444256" y="1014523"/>
                  <a:pt x="1557670" y="1052623"/>
                </a:cubicBezTo>
                <a:cubicBezTo>
                  <a:pt x="1671084" y="1090723"/>
                  <a:pt x="1918291" y="1150974"/>
                  <a:pt x="2094614" y="1206795"/>
                </a:cubicBezTo>
                <a:cubicBezTo>
                  <a:pt x="2270937" y="1262616"/>
                  <a:pt x="2609407" y="1405270"/>
                  <a:pt x="2615609" y="1387549"/>
                </a:cubicBezTo>
                <a:cubicBezTo>
                  <a:pt x="2621811" y="1369828"/>
                  <a:pt x="3817530" y="1899683"/>
                  <a:pt x="3801139" y="1887279"/>
                </a:cubicBezTo>
              </a:path>
            </a:pathLst>
          </a:cu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04D2660-D40D-BFB0-2076-4AE0325F4E78}"/>
              </a:ext>
            </a:extLst>
          </p:cNvPr>
          <p:cNvPicPr>
            <a:picLocks noChangeAspect="1"/>
          </p:cNvPicPr>
          <p:nvPr/>
        </p:nvPicPr>
        <p:blipFill rotWithShape="1">
          <a:blip r:embed="rId4"/>
          <a:srcRect l="21354" t="20741" r="24464" b="6297"/>
          <a:stretch/>
        </p:blipFill>
        <p:spPr>
          <a:xfrm>
            <a:off x="8759909" y="2144928"/>
            <a:ext cx="3364760" cy="2548722"/>
          </a:xfrm>
          <a:prstGeom prst="rect">
            <a:avLst/>
          </a:prstGeom>
          <a:ln>
            <a:solidFill>
              <a:schemeClr val="tx1"/>
            </a:solidFill>
          </a:ln>
        </p:spPr>
      </p:pic>
      <p:sp>
        <p:nvSpPr>
          <p:cNvPr id="4" name="Title 6">
            <a:extLst>
              <a:ext uri="{FF2B5EF4-FFF2-40B4-BE49-F238E27FC236}">
                <a16:creationId xmlns:a16="http://schemas.microsoft.com/office/drawing/2014/main" id="{6648D8BE-9052-D844-4348-6B61EB90402F}"/>
              </a:ext>
            </a:extLst>
          </p:cNvPr>
          <p:cNvSpPr txBox="1">
            <a:spLocks/>
          </p:cNvSpPr>
          <p:nvPr/>
        </p:nvSpPr>
        <p:spPr>
          <a:xfrm>
            <a:off x="0" y="0"/>
            <a:ext cx="1212466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latin typeface="Biome" panose="020B0503030204020804" pitchFamily="34" charset="0"/>
                <a:cs typeface="Biome" panose="020B0503030204020804" pitchFamily="34" charset="0"/>
              </a:rPr>
              <a:t>На сочленении </a:t>
            </a:r>
            <a:r>
              <a:rPr lang="ru-RU" sz="4000" b="1" dirty="0" err="1">
                <a:latin typeface="Biome" panose="020B0503030204020804" pitchFamily="34" charset="0"/>
                <a:cs typeface="Biome" panose="020B0503030204020804" pitchFamily="34" charset="0"/>
              </a:rPr>
              <a:t>вост</a:t>
            </a:r>
            <a:r>
              <a:rPr lang="ru-RU" sz="4000" b="1" dirty="0">
                <a:latin typeface="Biome" panose="020B0503030204020804" pitchFamily="34" charset="0"/>
                <a:cs typeface="Biome" panose="020B0503030204020804" pitchFamily="34" charset="0"/>
              </a:rPr>
              <a:t> и </a:t>
            </a:r>
            <a:r>
              <a:rPr lang="ru-RU" sz="4000" b="1" dirty="0" err="1">
                <a:latin typeface="Biome" panose="020B0503030204020804" pitchFamily="34" charset="0"/>
                <a:cs typeface="Biome" panose="020B0503030204020804" pitchFamily="34" charset="0"/>
              </a:rPr>
              <a:t>зап</a:t>
            </a:r>
            <a:r>
              <a:rPr lang="ru-RU" sz="4000" b="1" dirty="0">
                <a:latin typeface="Biome" panose="020B0503030204020804" pitchFamily="34" charset="0"/>
                <a:cs typeface="Biome" panose="020B0503030204020804" pitchFamily="34" charset="0"/>
              </a:rPr>
              <a:t> доменов </a:t>
            </a:r>
            <a:r>
              <a:rPr lang="en-GB" sz="4000" b="1" dirty="0">
                <a:latin typeface="Biome" panose="020B0503030204020804" pitchFamily="34" charset="0"/>
                <a:cs typeface="Biome" panose="020B0503030204020804" pitchFamily="34" charset="0"/>
              </a:rPr>
              <a:t>CAOS</a:t>
            </a:r>
            <a:r>
              <a:rPr lang="ru-RU" sz="4000" b="1" dirty="0">
                <a:latin typeface="Biome" panose="020B0503030204020804" pitchFamily="34" charset="0"/>
                <a:cs typeface="Biome" panose="020B0503030204020804" pitchFamily="34" charset="0"/>
              </a:rPr>
              <a:t> - изоклинальный </a:t>
            </a:r>
            <a:r>
              <a:rPr lang="ru-RU" sz="4000" b="1" dirty="0" err="1">
                <a:latin typeface="Biome" panose="020B0503030204020804" pitchFamily="34" charset="0"/>
                <a:cs typeface="Biome" panose="020B0503030204020804" pitchFamily="34" charset="0"/>
              </a:rPr>
              <a:t>ороклин</a:t>
            </a:r>
            <a:r>
              <a:rPr lang="ru-RU" sz="4000" b="1" dirty="0">
                <a:latin typeface="Biome" panose="020B0503030204020804" pitchFamily="34" charset="0"/>
                <a:cs typeface="Biome" panose="020B0503030204020804" pitchFamily="34" charset="0"/>
              </a:rPr>
              <a:t> в Иртыш-Зайсанском аккреционном </a:t>
            </a:r>
            <a:r>
              <a:rPr lang="ru-RU" sz="4000" b="1" dirty="0" err="1">
                <a:latin typeface="Biome" panose="020B0503030204020804" pitchFamily="34" charset="0"/>
                <a:cs typeface="Biome" panose="020B0503030204020804" pitchFamily="34" charset="0"/>
              </a:rPr>
              <a:t>террейне</a:t>
            </a:r>
            <a:endParaRPr lang="en-GB" sz="4000" dirty="0"/>
          </a:p>
        </p:txBody>
      </p:sp>
      <p:sp>
        <p:nvSpPr>
          <p:cNvPr id="7" name="Freeform: Shape 6">
            <a:extLst>
              <a:ext uri="{FF2B5EF4-FFF2-40B4-BE49-F238E27FC236}">
                <a16:creationId xmlns:a16="http://schemas.microsoft.com/office/drawing/2014/main" id="{CE137C40-B166-8FE2-A06A-D9F0CE1213D7}"/>
              </a:ext>
            </a:extLst>
          </p:cNvPr>
          <p:cNvSpPr/>
          <p:nvPr/>
        </p:nvSpPr>
        <p:spPr>
          <a:xfrm>
            <a:off x="6835515" y="2336384"/>
            <a:ext cx="1678898" cy="1217950"/>
          </a:xfrm>
          <a:custGeom>
            <a:avLst/>
            <a:gdLst>
              <a:gd name="connsiteX0" fmla="*/ 0 w 1678898"/>
              <a:gd name="connsiteY0" fmla="*/ 0 h 1217950"/>
              <a:gd name="connsiteX1" fmla="*/ 243590 w 1678898"/>
              <a:gd name="connsiteY1" fmla="*/ 213609 h 1217950"/>
              <a:gd name="connsiteX2" fmla="*/ 640829 w 1678898"/>
              <a:gd name="connsiteY2" fmla="*/ 438462 h 1217950"/>
              <a:gd name="connsiteX3" fmla="*/ 1045564 w 1678898"/>
              <a:gd name="connsiteY3" fmla="*/ 667062 h 1217950"/>
              <a:gd name="connsiteX4" fmla="*/ 1330377 w 1678898"/>
              <a:gd name="connsiteY4" fmla="*/ 873177 h 1217950"/>
              <a:gd name="connsiteX5" fmla="*/ 1607695 w 1678898"/>
              <a:gd name="connsiteY5" fmla="*/ 1139252 h 1217950"/>
              <a:gd name="connsiteX6" fmla="*/ 1678898 w 1678898"/>
              <a:gd name="connsiteY6" fmla="*/ 1217950 h 121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8898" h="1217950">
                <a:moveTo>
                  <a:pt x="0" y="0"/>
                </a:moveTo>
                <a:cubicBezTo>
                  <a:pt x="68392" y="70266"/>
                  <a:pt x="136785" y="140532"/>
                  <a:pt x="243590" y="213609"/>
                </a:cubicBezTo>
                <a:cubicBezTo>
                  <a:pt x="350395" y="286686"/>
                  <a:pt x="640829" y="438462"/>
                  <a:pt x="640829" y="438462"/>
                </a:cubicBezTo>
                <a:cubicBezTo>
                  <a:pt x="774491" y="514038"/>
                  <a:pt x="930639" y="594610"/>
                  <a:pt x="1045564" y="667062"/>
                </a:cubicBezTo>
                <a:cubicBezTo>
                  <a:pt x="1160489" y="739515"/>
                  <a:pt x="1236689" y="794479"/>
                  <a:pt x="1330377" y="873177"/>
                </a:cubicBezTo>
                <a:cubicBezTo>
                  <a:pt x="1424066" y="951875"/>
                  <a:pt x="1549608" y="1081790"/>
                  <a:pt x="1607695" y="1139252"/>
                </a:cubicBezTo>
                <a:cubicBezTo>
                  <a:pt x="1665782" y="1196714"/>
                  <a:pt x="1672340" y="1207332"/>
                  <a:pt x="1678898" y="1217950"/>
                </a:cubicBezTo>
              </a:path>
            </a:pathLst>
          </a:cu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C99EF89F-7E6A-6816-CC7C-2C5819E6278B}"/>
              </a:ext>
            </a:extLst>
          </p:cNvPr>
          <p:cNvSpPr/>
          <p:nvPr/>
        </p:nvSpPr>
        <p:spPr>
          <a:xfrm>
            <a:off x="2641084" y="3147376"/>
            <a:ext cx="4107046" cy="2548722"/>
          </a:xfrm>
          <a:custGeom>
            <a:avLst/>
            <a:gdLst>
              <a:gd name="connsiteX0" fmla="*/ 17056 w 4107046"/>
              <a:gd name="connsiteY0" fmla="*/ 32350 h 2548722"/>
              <a:gd name="connsiteX1" fmla="*/ 95028 w 4107046"/>
              <a:gd name="connsiteY1" fmla="*/ 60703 h 2548722"/>
              <a:gd name="connsiteX2" fmla="*/ 747158 w 4107046"/>
              <a:gd name="connsiteY2" fmla="*/ 585243 h 2548722"/>
              <a:gd name="connsiteX3" fmla="*/ 988163 w 4107046"/>
              <a:gd name="connsiteY3" fmla="*/ 804982 h 2548722"/>
              <a:gd name="connsiteX4" fmla="*/ 1342581 w 4107046"/>
              <a:gd name="connsiteY4" fmla="*/ 975103 h 2548722"/>
              <a:gd name="connsiteX5" fmla="*/ 1838767 w 4107046"/>
              <a:gd name="connsiteY5" fmla="*/ 1145224 h 2548722"/>
              <a:gd name="connsiteX6" fmla="*/ 2412925 w 4107046"/>
              <a:gd name="connsiteY6" fmla="*/ 1294080 h 2548722"/>
              <a:gd name="connsiteX7" fmla="*/ 3107586 w 4107046"/>
              <a:gd name="connsiteY7" fmla="*/ 1542173 h 2548722"/>
              <a:gd name="connsiteX8" fmla="*/ 3398209 w 4107046"/>
              <a:gd name="connsiteY8" fmla="*/ 1825708 h 2548722"/>
              <a:gd name="connsiteX9" fmla="*/ 3731363 w 4107046"/>
              <a:gd name="connsiteY9" fmla="*/ 2208480 h 2548722"/>
              <a:gd name="connsiteX10" fmla="*/ 3958190 w 4107046"/>
              <a:gd name="connsiteY10" fmla="*/ 2414043 h 2548722"/>
              <a:gd name="connsiteX11" fmla="*/ 4107046 w 4107046"/>
              <a:gd name="connsiteY11" fmla="*/ 2548722 h 254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7046" h="2548722">
                <a:moveTo>
                  <a:pt x="17056" y="32350"/>
                </a:moveTo>
                <a:cubicBezTo>
                  <a:pt x="-4800" y="452"/>
                  <a:pt x="-26656" y="-31446"/>
                  <a:pt x="95028" y="60703"/>
                </a:cubicBezTo>
                <a:cubicBezTo>
                  <a:pt x="216712" y="152852"/>
                  <a:pt x="598302" y="461197"/>
                  <a:pt x="747158" y="585243"/>
                </a:cubicBezTo>
                <a:cubicBezTo>
                  <a:pt x="896014" y="709289"/>
                  <a:pt x="888926" y="740005"/>
                  <a:pt x="988163" y="804982"/>
                </a:cubicBezTo>
                <a:cubicBezTo>
                  <a:pt x="1087400" y="869959"/>
                  <a:pt x="1200814" y="918396"/>
                  <a:pt x="1342581" y="975103"/>
                </a:cubicBezTo>
                <a:cubicBezTo>
                  <a:pt x="1484348" y="1031810"/>
                  <a:pt x="1660376" y="1092061"/>
                  <a:pt x="1838767" y="1145224"/>
                </a:cubicBezTo>
                <a:cubicBezTo>
                  <a:pt x="2017158" y="1198387"/>
                  <a:pt x="2201455" y="1227922"/>
                  <a:pt x="2412925" y="1294080"/>
                </a:cubicBezTo>
                <a:cubicBezTo>
                  <a:pt x="2624395" y="1360238"/>
                  <a:pt x="2943372" y="1453568"/>
                  <a:pt x="3107586" y="1542173"/>
                </a:cubicBezTo>
                <a:cubicBezTo>
                  <a:pt x="3271800" y="1630778"/>
                  <a:pt x="3294246" y="1714657"/>
                  <a:pt x="3398209" y="1825708"/>
                </a:cubicBezTo>
                <a:cubicBezTo>
                  <a:pt x="3502172" y="1936759"/>
                  <a:pt x="3638033" y="2110424"/>
                  <a:pt x="3731363" y="2208480"/>
                </a:cubicBezTo>
                <a:cubicBezTo>
                  <a:pt x="3824693" y="2306536"/>
                  <a:pt x="3958190" y="2414043"/>
                  <a:pt x="3958190" y="2414043"/>
                </a:cubicBezTo>
                <a:lnTo>
                  <a:pt x="4107046" y="2548722"/>
                </a:ln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a:extLst>
              <a:ext uri="{FF2B5EF4-FFF2-40B4-BE49-F238E27FC236}">
                <a16:creationId xmlns:a16="http://schemas.microsoft.com/office/drawing/2014/main" id="{AD6C14EB-3ED1-81B9-BAF8-BAE81A7CFC90}"/>
              </a:ext>
            </a:extLst>
          </p:cNvPr>
          <p:cNvSpPr/>
          <p:nvPr/>
        </p:nvSpPr>
        <p:spPr>
          <a:xfrm rot="13207262">
            <a:off x="6232285" y="5352287"/>
            <a:ext cx="234958" cy="180220"/>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77D38BDB-3ED4-B3E1-2DA5-7E1C484BAF89}"/>
              </a:ext>
            </a:extLst>
          </p:cNvPr>
          <p:cNvSpPr/>
          <p:nvPr/>
        </p:nvSpPr>
        <p:spPr>
          <a:xfrm rot="13207262">
            <a:off x="3256789" y="3775129"/>
            <a:ext cx="234958" cy="180220"/>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F7F20549-98F3-086C-E15C-A97A02D1102F}"/>
              </a:ext>
            </a:extLst>
          </p:cNvPr>
          <p:cNvSpPr/>
          <p:nvPr/>
        </p:nvSpPr>
        <p:spPr>
          <a:xfrm rot="2590301">
            <a:off x="7987358" y="2925358"/>
            <a:ext cx="234958" cy="180220"/>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98CFC34-51EE-0B43-7B6E-0FE2F27BF3E1}"/>
              </a:ext>
            </a:extLst>
          </p:cNvPr>
          <p:cNvSpPr txBox="1"/>
          <p:nvPr/>
        </p:nvSpPr>
        <p:spPr>
          <a:xfrm rot="1296537">
            <a:off x="3126654" y="4340016"/>
            <a:ext cx="2593980" cy="369332"/>
          </a:xfrm>
          <a:prstGeom prst="rect">
            <a:avLst/>
          </a:prstGeom>
          <a:noFill/>
        </p:spPr>
        <p:txBody>
          <a:bodyPr wrap="none" rtlCol="0">
            <a:spAutoFit/>
          </a:bodyPr>
          <a:lstStyle/>
          <a:p>
            <a:r>
              <a:rPr lang="ru-RU" b="1" dirty="0"/>
              <a:t>Жарма-Саурская дуга</a:t>
            </a:r>
            <a:endParaRPr lang="en-GB" dirty="0"/>
          </a:p>
        </p:txBody>
      </p:sp>
      <p:sp>
        <p:nvSpPr>
          <p:cNvPr id="12" name="TextBox 11">
            <a:extLst>
              <a:ext uri="{FF2B5EF4-FFF2-40B4-BE49-F238E27FC236}">
                <a16:creationId xmlns:a16="http://schemas.microsoft.com/office/drawing/2014/main" id="{84CCAD88-C904-B572-9102-066E7002788F}"/>
              </a:ext>
            </a:extLst>
          </p:cNvPr>
          <p:cNvSpPr txBox="1"/>
          <p:nvPr/>
        </p:nvSpPr>
        <p:spPr>
          <a:xfrm rot="2467383">
            <a:off x="6747850" y="2553977"/>
            <a:ext cx="2597186" cy="369332"/>
          </a:xfrm>
          <a:prstGeom prst="rect">
            <a:avLst/>
          </a:prstGeom>
          <a:noFill/>
        </p:spPr>
        <p:txBody>
          <a:bodyPr wrap="none" rtlCol="0">
            <a:spAutoFit/>
          </a:bodyPr>
          <a:lstStyle/>
          <a:p>
            <a:r>
              <a:rPr lang="ru-RU" b="1" dirty="0"/>
              <a:t>Рудно-Алтайская дуга</a:t>
            </a:r>
            <a:endParaRPr lang="en-GB" dirty="0"/>
          </a:p>
        </p:txBody>
      </p:sp>
      <p:sp>
        <p:nvSpPr>
          <p:cNvPr id="14" name="Slide Number Placeholder 13">
            <a:extLst>
              <a:ext uri="{FF2B5EF4-FFF2-40B4-BE49-F238E27FC236}">
                <a16:creationId xmlns:a16="http://schemas.microsoft.com/office/drawing/2014/main" id="{9D03135A-B702-DBA8-FC10-F705DBD7452D}"/>
              </a:ext>
            </a:extLst>
          </p:cNvPr>
          <p:cNvSpPr>
            <a:spLocks noGrp="1"/>
          </p:cNvSpPr>
          <p:nvPr>
            <p:ph type="sldNum" sz="quarter" idx="12"/>
          </p:nvPr>
        </p:nvSpPr>
        <p:spPr/>
        <p:txBody>
          <a:bodyPr/>
          <a:lstStyle/>
          <a:p>
            <a:fld id="{EF8B371C-0A5E-4401-A987-22FD47E5F8FF}" type="slidenum">
              <a:rPr lang="en-GB" smtClean="0"/>
              <a:t>18</a:t>
            </a:fld>
            <a:endParaRPr lang="en-GB"/>
          </a:p>
        </p:txBody>
      </p:sp>
    </p:spTree>
    <p:extLst>
      <p:ext uri="{BB962C8B-B14F-4D97-AF65-F5344CB8AC3E}">
        <p14:creationId xmlns:p14="http://schemas.microsoft.com/office/powerpoint/2010/main" val="320830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3"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D541ED-C9CE-38B1-A50A-30C4B85EE9F6}"/>
              </a:ext>
            </a:extLst>
          </p:cNvPr>
          <p:cNvSpPr>
            <a:spLocks noGrp="1"/>
          </p:cNvSpPr>
          <p:nvPr>
            <p:ph type="title"/>
          </p:nvPr>
        </p:nvSpPr>
        <p:spPr>
          <a:xfrm>
            <a:off x="0" y="1"/>
            <a:ext cx="12192000" cy="1604771"/>
          </a:xfrm>
        </p:spPr>
        <p:txBody>
          <a:bodyPr>
            <a:normAutofit fontScale="90000"/>
          </a:bodyPr>
          <a:lstStyle/>
          <a:p>
            <a:pPr algn="ctr"/>
            <a:r>
              <a:rPr lang="ru-RU" b="1" dirty="0"/>
              <a:t>По магнитным данным </a:t>
            </a:r>
            <a:r>
              <a:rPr lang="ru-RU" b="1" u="sng" dirty="0"/>
              <a:t>нет</a:t>
            </a:r>
            <a:r>
              <a:rPr lang="ru-RU" b="1" dirty="0"/>
              <a:t> соединения Иртыш-Зайсанских и </a:t>
            </a:r>
            <a:r>
              <a:rPr lang="ru-RU" b="1" dirty="0" err="1"/>
              <a:t>Гобийских</a:t>
            </a:r>
            <a:r>
              <a:rPr lang="ru-RU" b="1" dirty="0"/>
              <a:t> аккреционных </a:t>
            </a:r>
            <a:r>
              <a:rPr lang="ru-RU" b="1" dirty="0" err="1"/>
              <a:t>террейнов</a:t>
            </a:r>
            <a:r>
              <a:rPr lang="ru-RU" b="1" dirty="0"/>
              <a:t>:</a:t>
            </a:r>
            <a:br>
              <a:rPr lang="ru-RU" b="1" dirty="0"/>
            </a:br>
            <a:r>
              <a:rPr lang="ru-RU" b="1" dirty="0"/>
              <a:t>Жарма-</a:t>
            </a:r>
            <a:r>
              <a:rPr lang="ru-RU" b="1" dirty="0" err="1"/>
              <a:t>Саур</a:t>
            </a:r>
            <a:r>
              <a:rPr lang="ru-RU" b="1" dirty="0"/>
              <a:t> и Рудный Алтай – одна дуга</a:t>
            </a:r>
            <a:endParaRPr lang="en-GB" b="1" dirty="0"/>
          </a:p>
        </p:txBody>
      </p:sp>
      <p:pic>
        <p:nvPicPr>
          <p:cNvPr id="2" name="Picture 1" descr="A map of a mountain range&#10;&#10;Description automatically generated">
            <a:extLst>
              <a:ext uri="{FF2B5EF4-FFF2-40B4-BE49-F238E27FC236}">
                <a16:creationId xmlns:a16="http://schemas.microsoft.com/office/drawing/2014/main" id="{91E5DBE8-E5A0-F438-1701-0873D3836F34}"/>
              </a:ext>
            </a:extLst>
          </p:cNvPr>
          <p:cNvPicPr>
            <a:picLocks noChangeAspect="1"/>
          </p:cNvPicPr>
          <p:nvPr/>
        </p:nvPicPr>
        <p:blipFill>
          <a:blip r:embed="rId2" cstate="print"/>
          <a:stretch>
            <a:fillRect/>
          </a:stretch>
        </p:blipFill>
        <p:spPr>
          <a:xfrm>
            <a:off x="965509" y="1546638"/>
            <a:ext cx="10262471" cy="5341579"/>
          </a:xfrm>
          <a:prstGeom prst="rect">
            <a:avLst/>
          </a:prstGeom>
        </p:spPr>
      </p:pic>
      <p:sp>
        <p:nvSpPr>
          <p:cNvPr id="3" name="Freeform: Shape 2">
            <a:extLst>
              <a:ext uri="{FF2B5EF4-FFF2-40B4-BE49-F238E27FC236}">
                <a16:creationId xmlns:a16="http://schemas.microsoft.com/office/drawing/2014/main" id="{696D8F4A-1B9A-C15C-9947-7D16D9B63E48}"/>
              </a:ext>
            </a:extLst>
          </p:cNvPr>
          <p:cNvSpPr/>
          <p:nvPr/>
        </p:nvSpPr>
        <p:spPr>
          <a:xfrm>
            <a:off x="2231136" y="1604772"/>
            <a:ext cx="5346364" cy="3572706"/>
          </a:xfrm>
          <a:custGeom>
            <a:avLst/>
            <a:gdLst>
              <a:gd name="connsiteX0" fmla="*/ 0 w 5346364"/>
              <a:gd name="connsiteY0" fmla="*/ 36576 h 3572706"/>
              <a:gd name="connsiteX1" fmla="*/ 402336 w 5346364"/>
              <a:gd name="connsiteY1" fmla="*/ 466344 h 3572706"/>
              <a:gd name="connsiteX2" fmla="*/ 649224 w 5346364"/>
              <a:gd name="connsiteY2" fmla="*/ 795528 h 3572706"/>
              <a:gd name="connsiteX3" fmla="*/ 713232 w 5346364"/>
              <a:gd name="connsiteY3" fmla="*/ 1133856 h 3572706"/>
              <a:gd name="connsiteX4" fmla="*/ 740664 w 5346364"/>
              <a:gd name="connsiteY4" fmla="*/ 1188720 h 3572706"/>
              <a:gd name="connsiteX5" fmla="*/ 822960 w 5346364"/>
              <a:gd name="connsiteY5" fmla="*/ 1463040 h 3572706"/>
              <a:gd name="connsiteX6" fmla="*/ 1572768 w 5346364"/>
              <a:gd name="connsiteY6" fmla="*/ 1920240 h 3572706"/>
              <a:gd name="connsiteX7" fmla="*/ 1719072 w 5346364"/>
              <a:gd name="connsiteY7" fmla="*/ 2157984 h 3572706"/>
              <a:gd name="connsiteX8" fmla="*/ 2340864 w 5346364"/>
              <a:gd name="connsiteY8" fmla="*/ 2313432 h 3572706"/>
              <a:gd name="connsiteX9" fmla="*/ 2898648 w 5346364"/>
              <a:gd name="connsiteY9" fmla="*/ 2834640 h 3572706"/>
              <a:gd name="connsiteX10" fmla="*/ 3511296 w 5346364"/>
              <a:gd name="connsiteY10" fmla="*/ 2962656 h 3572706"/>
              <a:gd name="connsiteX11" fmla="*/ 3886200 w 5346364"/>
              <a:gd name="connsiteY11" fmla="*/ 3209544 h 3572706"/>
              <a:gd name="connsiteX12" fmla="*/ 5257800 w 5346364"/>
              <a:gd name="connsiteY12" fmla="*/ 3566160 h 3572706"/>
              <a:gd name="connsiteX13" fmla="*/ 5184648 w 5346364"/>
              <a:gd name="connsiteY13" fmla="*/ 3429000 h 3572706"/>
              <a:gd name="connsiteX14" fmla="*/ 4974336 w 5346364"/>
              <a:gd name="connsiteY14" fmla="*/ 3282696 h 3572706"/>
              <a:gd name="connsiteX15" fmla="*/ 4892040 w 5346364"/>
              <a:gd name="connsiteY15" fmla="*/ 3182112 h 3572706"/>
              <a:gd name="connsiteX16" fmla="*/ 4617720 w 5346364"/>
              <a:gd name="connsiteY16" fmla="*/ 3081528 h 3572706"/>
              <a:gd name="connsiteX17" fmla="*/ 3959352 w 5346364"/>
              <a:gd name="connsiteY17" fmla="*/ 2724912 h 3572706"/>
              <a:gd name="connsiteX18" fmla="*/ 3584448 w 5346364"/>
              <a:gd name="connsiteY18" fmla="*/ 2194560 h 3572706"/>
              <a:gd name="connsiteX19" fmla="*/ 3319272 w 5346364"/>
              <a:gd name="connsiteY19" fmla="*/ 1883664 h 3572706"/>
              <a:gd name="connsiteX20" fmla="*/ 3044952 w 5346364"/>
              <a:gd name="connsiteY20" fmla="*/ 1801368 h 3572706"/>
              <a:gd name="connsiteX21" fmla="*/ 2761488 w 5346364"/>
              <a:gd name="connsiteY21" fmla="*/ 1618488 h 3572706"/>
              <a:gd name="connsiteX22" fmla="*/ 2679192 w 5346364"/>
              <a:gd name="connsiteY22" fmla="*/ 1408176 h 3572706"/>
              <a:gd name="connsiteX23" fmla="*/ 2112264 w 5346364"/>
              <a:gd name="connsiteY23" fmla="*/ 950976 h 3572706"/>
              <a:gd name="connsiteX24" fmla="*/ 1691640 w 5346364"/>
              <a:gd name="connsiteY24" fmla="*/ 420624 h 3572706"/>
              <a:gd name="connsiteX25" fmla="*/ 1545336 w 5346364"/>
              <a:gd name="connsiteY25" fmla="*/ 0 h 357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46364" h="3572706">
                <a:moveTo>
                  <a:pt x="0" y="36576"/>
                </a:moveTo>
                <a:cubicBezTo>
                  <a:pt x="147066" y="188214"/>
                  <a:pt x="294132" y="339852"/>
                  <a:pt x="402336" y="466344"/>
                </a:cubicBezTo>
                <a:cubicBezTo>
                  <a:pt x="510540" y="592836"/>
                  <a:pt x="597408" y="684276"/>
                  <a:pt x="649224" y="795528"/>
                </a:cubicBezTo>
                <a:cubicBezTo>
                  <a:pt x="701040" y="906780"/>
                  <a:pt x="697992" y="1068324"/>
                  <a:pt x="713232" y="1133856"/>
                </a:cubicBezTo>
                <a:cubicBezTo>
                  <a:pt x="728472" y="1199388"/>
                  <a:pt x="722376" y="1133856"/>
                  <a:pt x="740664" y="1188720"/>
                </a:cubicBezTo>
                <a:cubicBezTo>
                  <a:pt x="758952" y="1243584"/>
                  <a:pt x="684276" y="1341120"/>
                  <a:pt x="822960" y="1463040"/>
                </a:cubicBezTo>
                <a:cubicBezTo>
                  <a:pt x="961644" y="1584960"/>
                  <a:pt x="1423416" y="1804416"/>
                  <a:pt x="1572768" y="1920240"/>
                </a:cubicBezTo>
                <a:cubicBezTo>
                  <a:pt x="1722120" y="2036064"/>
                  <a:pt x="1591056" y="2092452"/>
                  <a:pt x="1719072" y="2157984"/>
                </a:cubicBezTo>
                <a:cubicBezTo>
                  <a:pt x="1847088" y="2223516"/>
                  <a:pt x="2144268" y="2200656"/>
                  <a:pt x="2340864" y="2313432"/>
                </a:cubicBezTo>
                <a:cubicBezTo>
                  <a:pt x="2537460" y="2426208"/>
                  <a:pt x="2703576" y="2726436"/>
                  <a:pt x="2898648" y="2834640"/>
                </a:cubicBezTo>
                <a:cubicBezTo>
                  <a:pt x="3093720" y="2942844"/>
                  <a:pt x="3346704" y="2900172"/>
                  <a:pt x="3511296" y="2962656"/>
                </a:cubicBezTo>
                <a:cubicBezTo>
                  <a:pt x="3675888" y="3025140"/>
                  <a:pt x="3595116" y="3108960"/>
                  <a:pt x="3886200" y="3209544"/>
                </a:cubicBezTo>
                <a:cubicBezTo>
                  <a:pt x="4177284" y="3310128"/>
                  <a:pt x="5041392" y="3529584"/>
                  <a:pt x="5257800" y="3566160"/>
                </a:cubicBezTo>
                <a:cubicBezTo>
                  <a:pt x="5474208" y="3602736"/>
                  <a:pt x="5231892" y="3476244"/>
                  <a:pt x="5184648" y="3429000"/>
                </a:cubicBezTo>
                <a:cubicBezTo>
                  <a:pt x="5137404" y="3381756"/>
                  <a:pt x="5023104" y="3323844"/>
                  <a:pt x="4974336" y="3282696"/>
                </a:cubicBezTo>
                <a:cubicBezTo>
                  <a:pt x="4925568" y="3241548"/>
                  <a:pt x="4951476" y="3215640"/>
                  <a:pt x="4892040" y="3182112"/>
                </a:cubicBezTo>
                <a:cubicBezTo>
                  <a:pt x="4832604" y="3148584"/>
                  <a:pt x="4773168" y="3157728"/>
                  <a:pt x="4617720" y="3081528"/>
                </a:cubicBezTo>
                <a:cubicBezTo>
                  <a:pt x="4462272" y="3005328"/>
                  <a:pt x="4131564" y="2872740"/>
                  <a:pt x="3959352" y="2724912"/>
                </a:cubicBezTo>
                <a:cubicBezTo>
                  <a:pt x="3787140" y="2577084"/>
                  <a:pt x="3691128" y="2334768"/>
                  <a:pt x="3584448" y="2194560"/>
                </a:cubicBezTo>
                <a:cubicBezTo>
                  <a:pt x="3477768" y="2054352"/>
                  <a:pt x="3409188" y="1949196"/>
                  <a:pt x="3319272" y="1883664"/>
                </a:cubicBezTo>
                <a:cubicBezTo>
                  <a:pt x="3229356" y="1818132"/>
                  <a:pt x="3137916" y="1845564"/>
                  <a:pt x="3044952" y="1801368"/>
                </a:cubicBezTo>
                <a:cubicBezTo>
                  <a:pt x="2951988" y="1757172"/>
                  <a:pt x="2822448" y="1684020"/>
                  <a:pt x="2761488" y="1618488"/>
                </a:cubicBezTo>
                <a:cubicBezTo>
                  <a:pt x="2700528" y="1552956"/>
                  <a:pt x="2787396" y="1519428"/>
                  <a:pt x="2679192" y="1408176"/>
                </a:cubicBezTo>
                <a:cubicBezTo>
                  <a:pt x="2570988" y="1296924"/>
                  <a:pt x="2276856" y="1115568"/>
                  <a:pt x="2112264" y="950976"/>
                </a:cubicBezTo>
                <a:cubicBezTo>
                  <a:pt x="1947672" y="786384"/>
                  <a:pt x="1786128" y="579120"/>
                  <a:pt x="1691640" y="420624"/>
                </a:cubicBezTo>
                <a:cubicBezTo>
                  <a:pt x="1597152" y="262128"/>
                  <a:pt x="1571244" y="131064"/>
                  <a:pt x="1545336" y="0"/>
                </a:cubicBezTo>
              </a:path>
            </a:pathLst>
          </a:cu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Isosceles Triangle 4">
            <a:extLst>
              <a:ext uri="{FF2B5EF4-FFF2-40B4-BE49-F238E27FC236}">
                <a16:creationId xmlns:a16="http://schemas.microsoft.com/office/drawing/2014/main" id="{74295665-6E6A-E44C-B1B8-96A46453F264}"/>
              </a:ext>
            </a:extLst>
          </p:cNvPr>
          <p:cNvSpPr/>
          <p:nvPr/>
        </p:nvSpPr>
        <p:spPr>
          <a:xfrm rot="3112020">
            <a:off x="4282143" y="2436288"/>
            <a:ext cx="170121" cy="11164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extLst>
              <a:ext uri="{FF2B5EF4-FFF2-40B4-BE49-F238E27FC236}">
                <a16:creationId xmlns:a16="http://schemas.microsoft.com/office/drawing/2014/main" id="{95FEC49D-6FB8-F6D0-C97A-00422E3759E1}"/>
              </a:ext>
            </a:extLst>
          </p:cNvPr>
          <p:cNvSpPr/>
          <p:nvPr/>
        </p:nvSpPr>
        <p:spPr>
          <a:xfrm rot="3112020">
            <a:off x="6107370" y="4155852"/>
            <a:ext cx="170121" cy="11164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36EF2B89-30DC-3CA8-ADBD-A6524FE2AEA1}"/>
              </a:ext>
            </a:extLst>
          </p:cNvPr>
          <p:cNvSpPr/>
          <p:nvPr/>
        </p:nvSpPr>
        <p:spPr>
          <a:xfrm rot="13180104">
            <a:off x="4718149" y="4151741"/>
            <a:ext cx="170121" cy="11164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E6BC8064-E584-383C-F034-3DBE32BAF0F9}"/>
              </a:ext>
            </a:extLst>
          </p:cNvPr>
          <p:cNvSpPr/>
          <p:nvPr/>
        </p:nvSpPr>
        <p:spPr>
          <a:xfrm rot="14686454">
            <a:off x="2843489" y="2999261"/>
            <a:ext cx="170121" cy="11164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a:extLst>
              <a:ext uri="{FF2B5EF4-FFF2-40B4-BE49-F238E27FC236}">
                <a16:creationId xmlns:a16="http://schemas.microsoft.com/office/drawing/2014/main" id="{378C1E71-743D-FD25-AF41-C2BCC603967B}"/>
              </a:ext>
            </a:extLst>
          </p:cNvPr>
          <p:cNvSpPr/>
          <p:nvPr/>
        </p:nvSpPr>
        <p:spPr>
          <a:xfrm rot="12354425">
            <a:off x="6005770" y="4818406"/>
            <a:ext cx="170121" cy="11164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3C98265F-6616-32CF-A002-060FCBF12549}"/>
              </a:ext>
            </a:extLst>
          </p:cNvPr>
          <p:cNvSpPr/>
          <p:nvPr/>
        </p:nvSpPr>
        <p:spPr>
          <a:xfrm>
            <a:off x="3064734" y="1676400"/>
            <a:ext cx="1688610" cy="2205363"/>
          </a:xfrm>
          <a:custGeom>
            <a:avLst/>
            <a:gdLst>
              <a:gd name="csX0" fmla="*/ 859566 w 1688610"/>
              <a:gd name="csY0" fmla="*/ 1930400 h 2205363"/>
              <a:gd name="csX1" fmla="*/ 1316766 w 1688610"/>
              <a:gd name="csY1" fmla="*/ 2108200 h 2205363"/>
              <a:gd name="csX2" fmla="*/ 1685066 w 1688610"/>
              <a:gd name="csY2" fmla="*/ 2197100 h 2205363"/>
              <a:gd name="csX3" fmla="*/ 1456466 w 1688610"/>
              <a:gd name="csY3" fmla="*/ 1905000 h 2205363"/>
              <a:gd name="csX4" fmla="*/ 732566 w 1688610"/>
              <a:gd name="csY4" fmla="*/ 1485900 h 2205363"/>
              <a:gd name="csX5" fmla="*/ 46766 w 1688610"/>
              <a:gd name="csY5" fmla="*/ 952500 h 2205363"/>
              <a:gd name="csX6" fmla="*/ 59466 w 1688610"/>
              <a:gd name="csY6" fmla="*/ 520700 h 2205363"/>
              <a:gd name="csX7" fmla="*/ 46766 w 1688610"/>
              <a:gd name="csY7" fmla="*/ 0 h 22053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688610" h="2205363">
                <a:moveTo>
                  <a:pt x="859566" y="1930400"/>
                </a:moveTo>
                <a:cubicBezTo>
                  <a:pt x="1019374" y="1997075"/>
                  <a:pt x="1179183" y="2063750"/>
                  <a:pt x="1316766" y="2108200"/>
                </a:cubicBezTo>
                <a:cubicBezTo>
                  <a:pt x="1454349" y="2152650"/>
                  <a:pt x="1661783" y="2230967"/>
                  <a:pt x="1685066" y="2197100"/>
                </a:cubicBezTo>
                <a:cubicBezTo>
                  <a:pt x="1708349" y="2163233"/>
                  <a:pt x="1615216" y="2023533"/>
                  <a:pt x="1456466" y="1905000"/>
                </a:cubicBezTo>
                <a:cubicBezTo>
                  <a:pt x="1297716" y="1786467"/>
                  <a:pt x="967516" y="1644650"/>
                  <a:pt x="732566" y="1485900"/>
                </a:cubicBezTo>
                <a:cubicBezTo>
                  <a:pt x="497616" y="1327150"/>
                  <a:pt x="158949" y="1113367"/>
                  <a:pt x="46766" y="952500"/>
                </a:cubicBezTo>
                <a:cubicBezTo>
                  <a:pt x="-65417" y="791633"/>
                  <a:pt x="59466" y="679450"/>
                  <a:pt x="59466" y="520700"/>
                </a:cubicBezTo>
                <a:cubicBezTo>
                  <a:pt x="59466" y="361950"/>
                  <a:pt x="53116" y="180975"/>
                  <a:pt x="46766" y="0"/>
                </a:cubicBezTo>
              </a:path>
            </a:pathLst>
          </a:cu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B979228-614A-3F9F-A56A-7C58F836E11F}"/>
              </a:ext>
            </a:extLst>
          </p:cNvPr>
          <p:cNvSpPr txBox="1"/>
          <p:nvPr/>
        </p:nvSpPr>
        <p:spPr>
          <a:xfrm rot="2005073">
            <a:off x="3607328" y="4353643"/>
            <a:ext cx="2593980" cy="369332"/>
          </a:xfrm>
          <a:prstGeom prst="rect">
            <a:avLst/>
          </a:prstGeom>
          <a:noFill/>
        </p:spPr>
        <p:txBody>
          <a:bodyPr wrap="none" rtlCol="0">
            <a:spAutoFit/>
          </a:bodyPr>
          <a:lstStyle/>
          <a:p>
            <a:r>
              <a:rPr lang="ru-RU" b="1" dirty="0">
                <a:solidFill>
                  <a:schemeClr val="bg1"/>
                </a:solidFill>
              </a:rPr>
              <a:t>Жарма-Саурская дуга</a:t>
            </a:r>
            <a:endParaRPr lang="en-GB" dirty="0">
              <a:solidFill>
                <a:schemeClr val="bg1"/>
              </a:solidFill>
            </a:endParaRPr>
          </a:p>
        </p:txBody>
      </p:sp>
      <p:sp>
        <p:nvSpPr>
          <p:cNvPr id="12" name="TextBox 11">
            <a:extLst>
              <a:ext uri="{FF2B5EF4-FFF2-40B4-BE49-F238E27FC236}">
                <a16:creationId xmlns:a16="http://schemas.microsoft.com/office/drawing/2014/main" id="{A4A76446-3D8D-8065-BA9B-C3DAF8CC2B82}"/>
              </a:ext>
            </a:extLst>
          </p:cNvPr>
          <p:cNvSpPr txBox="1"/>
          <p:nvPr/>
        </p:nvSpPr>
        <p:spPr>
          <a:xfrm rot="2729056">
            <a:off x="4557700" y="3329399"/>
            <a:ext cx="2597186" cy="369332"/>
          </a:xfrm>
          <a:prstGeom prst="rect">
            <a:avLst/>
          </a:prstGeom>
          <a:noFill/>
        </p:spPr>
        <p:txBody>
          <a:bodyPr wrap="none" rtlCol="0">
            <a:spAutoFit/>
          </a:bodyPr>
          <a:lstStyle/>
          <a:p>
            <a:r>
              <a:rPr lang="ru-RU" b="1" dirty="0">
                <a:solidFill>
                  <a:schemeClr val="bg1"/>
                </a:solidFill>
              </a:rPr>
              <a:t>Рудно-Алтайская дуга</a:t>
            </a:r>
            <a:endParaRPr lang="en-GB" dirty="0">
              <a:solidFill>
                <a:schemeClr val="bg1"/>
              </a:solidFill>
            </a:endParaRPr>
          </a:p>
        </p:txBody>
      </p:sp>
      <p:sp>
        <p:nvSpPr>
          <p:cNvPr id="13" name="TextBox 12">
            <a:extLst>
              <a:ext uri="{FF2B5EF4-FFF2-40B4-BE49-F238E27FC236}">
                <a16:creationId xmlns:a16="http://schemas.microsoft.com/office/drawing/2014/main" id="{7EFC102D-86FD-3D15-9897-C219A04B6337}"/>
              </a:ext>
            </a:extLst>
          </p:cNvPr>
          <p:cNvSpPr txBox="1"/>
          <p:nvPr/>
        </p:nvSpPr>
        <p:spPr>
          <a:xfrm>
            <a:off x="8856339" y="4818935"/>
            <a:ext cx="3354443" cy="1754326"/>
          </a:xfrm>
          <a:prstGeom prst="rect">
            <a:avLst/>
          </a:prstGeom>
          <a:solidFill>
            <a:schemeClr val="bg1"/>
          </a:solidFill>
        </p:spPr>
        <p:txBody>
          <a:bodyPr wrap="none" rtlCol="0">
            <a:spAutoFit/>
          </a:bodyPr>
          <a:lstStyle/>
          <a:p>
            <a:pPr algn="ctr"/>
            <a:r>
              <a:rPr lang="ru-RU" b="1" dirty="0"/>
              <a:t>ВОЗРАСТНОЙ</a:t>
            </a:r>
          </a:p>
          <a:p>
            <a:pPr algn="ctr"/>
            <a:r>
              <a:rPr lang="ru-RU" b="1" dirty="0"/>
              <a:t> ДИАПАЗОН ОФИОЛИТОВ </a:t>
            </a:r>
          </a:p>
          <a:p>
            <a:pPr algn="ctr"/>
            <a:r>
              <a:rPr lang="ru-RU" b="1" dirty="0"/>
              <a:t>ИРТЫШ-ЗАЙСАНА +</a:t>
            </a:r>
          </a:p>
          <a:p>
            <a:pPr algn="ctr"/>
            <a:r>
              <a:rPr lang="ru-RU" b="1" dirty="0"/>
              <a:t>АЛТАЙ-САЯНА </a:t>
            </a:r>
          </a:p>
          <a:p>
            <a:pPr algn="ctr"/>
            <a:r>
              <a:rPr lang="ru-RU" b="1" dirty="0"/>
              <a:t>+300 МЛН ЛЕТ </a:t>
            </a:r>
          </a:p>
          <a:p>
            <a:pPr algn="ctr"/>
            <a:r>
              <a:rPr lang="ru-RU" b="1" dirty="0"/>
              <a:t>(=ПАЛЕОАЗИАТСКИЙ ОКЕАН)</a:t>
            </a:r>
            <a:endParaRPr lang="en-GB" b="1" dirty="0"/>
          </a:p>
        </p:txBody>
      </p:sp>
      <p:sp>
        <p:nvSpPr>
          <p:cNvPr id="14" name="Slide Number Placeholder 13">
            <a:extLst>
              <a:ext uri="{FF2B5EF4-FFF2-40B4-BE49-F238E27FC236}">
                <a16:creationId xmlns:a16="http://schemas.microsoft.com/office/drawing/2014/main" id="{3CEF7656-14E0-F593-650C-1A7696240DE7}"/>
              </a:ext>
            </a:extLst>
          </p:cNvPr>
          <p:cNvSpPr>
            <a:spLocks noGrp="1"/>
          </p:cNvSpPr>
          <p:nvPr>
            <p:ph type="sldNum" sz="quarter" idx="12"/>
          </p:nvPr>
        </p:nvSpPr>
        <p:spPr/>
        <p:txBody>
          <a:bodyPr/>
          <a:lstStyle/>
          <a:p>
            <a:fld id="{EF8B371C-0A5E-4401-A987-22FD47E5F8FF}" type="slidenum">
              <a:rPr lang="en-GB" smtClean="0"/>
              <a:t>19</a:t>
            </a:fld>
            <a:endParaRPr lang="en-GB"/>
          </a:p>
        </p:txBody>
      </p:sp>
    </p:spTree>
    <p:extLst>
      <p:ext uri="{BB962C8B-B14F-4D97-AF65-F5344CB8AC3E}">
        <p14:creationId xmlns:p14="http://schemas.microsoft.com/office/powerpoint/2010/main" val="211433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0C3557-623F-405D-8961-69F3B889A020}"/>
              </a:ext>
            </a:extLst>
          </p:cNvPr>
          <p:cNvSpPr>
            <a:spLocks noGrp="1"/>
          </p:cNvSpPr>
          <p:nvPr>
            <p:ph type="title"/>
          </p:nvPr>
        </p:nvSpPr>
        <p:spPr>
          <a:xfrm>
            <a:off x="0" y="365125"/>
            <a:ext cx="12192000" cy="1325563"/>
          </a:xfrm>
        </p:spPr>
        <p:txBody>
          <a:bodyPr>
            <a:normAutofit/>
          </a:bodyPr>
          <a:lstStyle/>
          <a:p>
            <a:pPr algn="ctr">
              <a:defRPr/>
            </a:pPr>
            <a:r>
              <a:rPr lang="en-GB" sz="3600" b="1" dirty="0" err="1">
                <a:solidFill>
                  <a:schemeClr val="bg1"/>
                </a:solidFill>
                <a:latin typeface="Biome" panose="020B0503030204020804" pitchFamily="34" charset="0"/>
                <a:cs typeface="Biome" panose="020B0503030204020804" pitchFamily="34" charset="0"/>
              </a:rPr>
              <a:t>VMS+PbZnAg+Porph+IOCG+SedCu+OroAu+Fe+NiPGE</a:t>
            </a:r>
            <a:endParaRPr lang="en-US" sz="3600" b="1" dirty="0">
              <a:solidFill>
                <a:schemeClr val="bg1"/>
              </a:solidFill>
              <a:latin typeface="Biome" panose="020B0503030204020804" pitchFamily="34" charset="0"/>
              <a:cs typeface="Biome" panose="020B0503030204020804" pitchFamily="34" charset="0"/>
            </a:endParaRPr>
          </a:p>
        </p:txBody>
      </p:sp>
      <p:sp>
        <p:nvSpPr>
          <p:cNvPr id="7" name="Rectangle 6">
            <a:extLst>
              <a:ext uri="{FF2B5EF4-FFF2-40B4-BE49-F238E27FC236}">
                <a16:creationId xmlns:a16="http://schemas.microsoft.com/office/drawing/2014/main" id="{AC981EF8-1427-A73E-F76A-868EEAB8D583}"/>
              </a:ext>
            </a:extLst>
          </p:cNvPr>
          <p:cNvSpPr/>
          <p:nvPr/>
        </p:nvSpPr>
        <p:spPr>
          <a:xfrm>
            <a:off x="10404944" y="3813175"/>
            <a:ext cx="9525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p>
        </p:txBody>
      </p:sp>
      <p:pic>
        <p:nvPicPr>
          <p:cNvPr id="6" name="Picture 5">
            <a:extLst>
              <a:ext uri="{FF2B5EF4-FFF2-40B4-BE49-F238E27FC236}">
                <a16:creationId xmlns:a16="http://schemas.microsoft.com/office/drawing/2014/main" id="{EF313F82-F51E-4473-A764-58822C159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201" t="18962" r="45362" b="8147"/>
          <a:stretch>
            <a:fillRect/>
          </a:stretch>
        </p:blipFill>
        <p:spPr>
          <a:xfrm>
            <a:off x="6219943" y="1599482"/>
            <a:ext cx="5336276" cy="5252448"/>
          </a:xfrm>
          <a:prstGeom prst="rect">
            <a:avLst/>
          </a:prstGeom>
        </p:spPr>
      </p:pic>
      <p:pic>
        <p:nvPicPr>
          <p:cNvPr id="8" name="Picture 2">
            <a:extLst>
              <a:ext uri="{FF2B5EF4-FFF2-40B4-BE49-F238E27FC236}">
                <a16:creationId xmlns:a16="http://schemas.microsoft.com/office/drawing/2014/main" id="{0AC78A05-13EF-3D46-0ADF-DE52B7471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349" t="18962" r="925" b="8147"/>
          <a:stretch>
            <a:fillRect/>
          </a:stretch>
        </p:blipFill>
        <p:spPr>
          <a:xfrm>
            <a:off x="968990" y="1592239"/>
            <a:ext cx="5250953" cy="5252448"/>
          </a:xfrm>
          <a:prstGeom prst="rect">
            <a:avLst/>
          </a:prstGeom>
        </p:spPr>
      </p:pic>
      <p:sp>
        <p:nvSpPr>
          <p:cNvPr id="2" name="Slide Number Placeholder 1">
            <a:extLst>
              <a:ext uri="{FF2B5EF4-FFF2-40B4-BE49-F238E27FC236}">
                <a16:creationId xmlns:a16="http://schemas.microsoft.com/office/drawing/2014/main" id="{D754EA3E-0DC9-F453-448A-C670DB80A832}"/>
              </a:ext>
            </a:extLst>
          </p:cNvPr>
          <p:cNvSpPr>
            <a:spLocks noGrp="1"/>
          </p:cNvSpPr>
          <p:nvPr>
            <p:ph type="sldNum" sz="quarter" idx="12"/>
          </p:nvPr>
        </p:nvSpPr>
        <p:spPr/>
        <p:txBody>
          <a:bodyPr/>
          <a:lstStyle/>
          <a:p>
            <a:fld id="{EF8B371C-0A5E-4401-A987-22FD47E5F8FF}" type="slidenum">
              <a:rPr lang="en-GB" smtClean="0"/>
              <a:t>2</a:t>
            </a:fld>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E9967-BBF2-6856-7778-0038CC31DA49}"/>
              </a:ext>
            </a:extLst>
          </p:cNvPr>
          <p:cNvPicPr>
            <a:picLocks noChangeAspect="1"/>
          </p:cNvPicPr>
          <p:nvPr/>
        </p:nvPicPr>
        <p:blipFill>
          <a:blip r:embed="rId2">
            <a:extLst>
              <a:ext uri="{28A0092B-C50C-407E-A947-70E740481C1C}">
                <a14:useLocalDpi xmlns:a14="http://schemas.microsoft.com/office/drawing/2010/main" val="0"/>
              </a:ext>
            </a:extLst>
          </a:blip>
          <a:srcRect l="9174" t="15814" r="11563" b="19535"/>
          <a:stretch>
            <a:fillRect/>
          </a:stretch>
        </p:blipFill>
        <p:spPr>
          <a:xfrm>
            <a:off x="6119893" y="673823"/>
            <a:ext cx="5926235" cy="3021077"/>
          </a:xfrm>
          <a:prstGeom prst="rect">
            <a:avLst/>
          </a:prstGeom>
        </p:spPr>
      </p:pic>
      <p:pic>
        <p:nvPicPr>
          <p:cNvPr id="6" name="Picture 5">
            <a:extLst>
              <a:ext uri="{FF2B5EF4-FFF2-40B4-BE49-F238E27FC236}">
                <a16:creationId xmlns:a16="http://schemas.microsoft.com/office/drawing/2014/main" id="{D4FC09A6-1BF4-B3B2-A5F2-60036F15FDD2}"/>
              </a:ext>
            </a:extLst>
          </p:cNvPr>
          <p:cNvPicPr>
            <a:picLocks noChangeAspect="1"/>
          </p:cNvPicPr>
          <p:nvPr/>
        </p:nvPicPr>
        <p:blipFill>
          <a:blip r:embed="rId3">
            <a:extLst>
              <a:ext uri="{28A0092B-C50C-407E-A947-70E740481C1C}">
                <a14:useLocalDpi xmlns:a14="http://schemas.microsoft.com/office/drawing/2010/main" val="0"/>
              </a:ext>
            </a:extLst>
          </a:blip>
          <a:srcRect l="9259" t="15023" r="11380" b="20327"/>
          <a:stretch>
            <a:fillRect/>
          </a:stretch>
        </p:blipFill>
        <p:spPr>
          <a:xfrm>
            <a:off x="6119893" y="3793166"/>
            <a:ext cx="5933484" cy="3021078"/>
          </a:xfrm>
          <a:prstGeom prst="rect">
            <a:avLst/>
          </a:prstGeom>
        </p:spPr>
      </p:pic>
      <p:pic>
        <p:nvPicPr>
          <p:cNvPr id="8" name="Picture 7">
            <a:extLst>
              <a:ext uri="{FF2B5EF4-FFF2-40B4-BE49-F238E27FC236}">
                <a16:creationId xmlns:a16="http://schemas.microsoft.com/office/drawing/2014/main" id="{B9925187-026C-191E-5E31-6672E625C821}"/>
              </a:ext>
            </a:extLst>
          </p:cNvPr>
          <p:cNvPicPr>
            <a:picLocks noChangeAspect="1"/>
          </p:cNvPicPr>
          <p:nvPr/>
        </p:nvPicPr>
        <p:blipFill>
          <a:blip r:embed="rId4">
            <a:extLst>
              <a:ext uri="{28A0092B-C50C-407E-A947-70E740481C1C}">
                <a14:useLocalDpi xmlns:a14="http://schemas.microsoft.com/office/drawing/2010/main" val="0"/>
              </a:ext>
            </a:extLst>
          </a:blip>
          <a:srcRect l="9056" t="15161" r="11584" b="18948"/>
          <a:stretch>
            <a:fillRect/>
          </a:stretch>
        </p:blipFill>
        <p:spPr>
          <a:xfrm>
            <a:off x="242124" y="673824"/>
            <a:ext cx="5821792" cy="3021077"/>
          </a:xfrm>
          <a:prstGeom prst="rect">
            <a:avLst/>
          </a:prstGeom>
        </p:spPr>
      </p:pic>
      <p:pic>
        <p:nvPicPr>
          <p:cNvPr id="10" name="Picture 9">
            <a:extLst>
              <a:ext uri="{FF2B5EF4-FFF2-40B4-BE49-F238E27FC236}">
                <a16:creationId xmlns:a16="http://schemas.microsoft.com/office/drawing/2014/main" id="{3329B605-461E-0854-317D-4FC86DD2D584}"/>
              </a:ext>
            </a:extLst>
          </p:cNvPr>
          <p:cNvPicPr>
            <a:picLocks noChangeAspect="1"/>
          </p:cNvPicPr>
          <p:nvPr/>
        </p:nvPicPr>
        <p:blipFill>
          <a:blip r:embed="rId5">
            <a:extLst>
              <a:ext uri="{28A0092B-C50C-407E-A947-70E740481C1C}">
                <a14:useLocalDpi xmlns:a14="http://schemas.microsoft.com/office/drawing/2010/main" val="0"/>
              </a:ext>
            </a:extLst>
          </a:blip>
          <a:srcRect l="9044" t="14679" r="11692" b="19430"/>
          <a:stretch>
            <a:fillRect/>
          </a:stretch>
        </p:blipFill>
        <p:spPr>
          <a:xfrm>
            <a:off x="242124" y="3789474"/>
            <a:ext cx="5821792" cy="3024770"/>
          </a:xfrm>
          <a:prstGeom prst="rect">
            <a:avLst/>
          </a:prstGeom>
        </p:spPr>
      </p:pic>
      <p:sp>
        <p:nvSpPr>
          <p:cNvPr id="2" name="Title 1">
            <a:extLst>
              <a:ext uri="{FF2B5EF4-FFF2-40B4-BE49-F238E27FC236}">
                <a16:creationId xmlns:a16="http://schemas.microsoft.com/office/drawing/2014/main" id="{1DE21A35-A803-1C97-B805-42E09E190F6D}"/>
              </a:ext>
            </a:extLst>
          </p:cNvPr>
          <p:cNvSpPr>
            <a:spLocks noGrp="1"/>
          </p:cNvSpPr>
          <p:nvPr>
            <p:ph type="title"/>
          </p:nvPr>
        </p:nvSpPr>
        <p:spPr>
          <a:xfrm>
            <a:off x="0" y="0"/>
            <a:ext cx="12192000" cy="901699"/>
          </a:xfrm>
          <a:solidFill>
            <a:schemeClr val="bg1"/>
          </a:solidFill>
        </p:spPr>
        <p:txBody>
          <a:bodyPr>
            <a:noAutofit/>
          </a:bodyPr>
          <a:lstStyle/>
          <a:p>
            <a:pPr algn="ctr"/>
            <a:r>
              <a:rPr lang="ru-RU" sz="3400" b="1" dirty="0">
                <a:latin typeface="Biome" panose="020B0503030204020804" pitchFamily="34" charset="0"/>
                <a:cs typeface="Biome" panose="020B0503030204020804" pitchFamily="34" charset="0"/>
              </a:rPr>
              <a:t>Региональные магнитные и гравитационные карты для прослеживания под осадочными бассейнами</a:t>
            </a:r>
            <a:endParaRPr lang="en-GB" sz="3400" b="1" dirty="0">
              <a:latin typeface="Biome" panose="020B0503030204020804" pitchFamily="34" charset="0"/>
              <a:cs typeface="Biome" panose="020B0503030204020804" pitchFamily="34" charset="0"/>
            </a:endParaRPr>
          </a:p>
        </p:txBody>
      </p:sp>
      <p:sp>
        <p:nvSpPr>
          <p:cNvPr id="3" name="Freeform: Shape 2">
            <a:extLst>
              <a:ext uri="{FF2B5EF4-FFF2-40B4-BE49-F238E27FC236}">
                <a16:creationId xmlns:a16="http://schemas.microsoft.com/office/drawing/2014/main" id="{A85EDD1E-6AEE-1A45-5950-9CDFFF03CCE0}"/>
              </a:ext>
            </a:extLst>
          </p:cNvPr>
          <p:cNvSpPr/>
          <p:nvPr/>
        </p:nvSpPr>
        <p:spPr>
          <a:xfrm>
            <a:off x="991624" y="5136972"/>
            <a:ext cx="1477256" cy="1062661"/>
          </a:xfrm>
          <a:custGeom>
            <a:avLst/>
            <a:gdLst>
              <a:gd name="csX0" fmla="*/ 0 w 1207008"/>
              <a:gd name="csY0" fmla="*/ 651181 h 651181"/>
              <a:gd name="csX1" fmla="*/ 164592 w 1207008"/>
              <a:gd name="csY1" fmla="*/ 358573 h 651181"/>
              <a:gd name="csX2" fmla="*/ 237744 w 1207008"/>
              <a:gd name="csY2" fmla="*/ 184837 h 651181"/>
              <a:gd name="csX3" fmla="*/ 237744 w 1207008"/>
              <a:gd name="csY3" fmla="*/ 56821 h 651181"/>
              <a:gd name="csX4" fmla="*/ 338328 w 1207008"/>
              <a:gd name="csY4" fmla="*/ 11101 h 651181"/>
              <a:gd name="csX5" fmla="*/ 530352 w 1207008"/>
              <a:gd name="csY5" fmla="*/ 20245 h 651181"/>
              <a:gd name="csX6" fmla="*/ 768096 w 1207008"/>
              <a:gd name="csY6" fmla="*/ 221413 h 651181"/>
              <a:gd name="csX7" fmla="*/ 923544 w 1207008"/>
              <a:gd name="csY7" fmla="*/ 312853 h 651181"/>
              <a:gd name="csX8" fmla="*/ 1060704 w 1207008"/>
              <a:gd name="csY8" fmla="*/ 541453 h 651181"/>
              <a:gd name="csX9" fmla="*/ 1088136 w 1207008"/>
              <a:gd name="csY9" fmla="*/ 642037 h 651181"/>
              <a:gd name="csX10" fmla="*/ 1207008 w 1207008"/>
              <a:gd name="csY10" fmla="*/ 632893 h 651181"/>
              <a:gd name="csX0" fmla="*/ 0 w 1435608"/>
              <a:gd name="csY0" fmla="*/ 651181 h 789076"/>
              <a:gd name="csX1" fmla="*/ 164592 w 1435608"/>
              <a:gd name="csY1" fmla="*/ 358573 h 789076"/>
              <a:gd name="csX2" fmla="*/ 237744 w 1435608"/>
              <a:gd name="csY2" fmla="*/ 184837 h 789076"/>
              <a:gd name="csX3" fmla="*/ 237744 w 1435608"/>
              <a:gd name="csY3" fmla="*/ 56821 h 789076"/>
              <a:gd name="csX4" fmla="*/ 338328 w 1435608"/>
              <a:gd name="csY4" fmla="*/ 11101 h 789076"/>
              <a:gd name="csX5" fmla="*/ 530352 w 1435608"/>
              <a:gd name="csY5" fmla="*/ 20245 h 789076"/>
              <a:gd name="csX6" fmla="*/ 768096 w 1435608"/>
              <a:gd name="csY6" fmla="*/ 221413 h 789076"/>
              <a:gd name="csX7" fmla="*/ 923544 w 1435608"/>
              <a:gd name="csY7" fmla="*/ 312853 h 789076"/>
              <a:gd name="csX8" fmla="*/ 1060704 w 1435608"/>
              <a:gd name="csY8" fmla="*/ 541453 h 789076"/>
              <a:gd name="csX9" fmla="*/ 1088136 w 1435608"/>
              <a:gd name="csY9" fmla="*/ 642037 h 789076"/>
              <a:gd name="csX10" fmla="*/ 1435608 w 1435608"/>
              <a:gd name="csY10" fmla="*/ 788341 h 789076"/>
              <a:gd name="csX0" fmla="*/ 0 w 1426464"/>
              <a:gd name="csY0" fmla="*/ 1062661 h 1062661"/>
              <a:gd name="csX1" fmla="*/ 155448 w 1426464"/>
              <a:gd name="csY1" fmla="*/ 358573 h 1062661"/>
              <a:gd name="csX2" fmla="*/ 228600 w 1426464"/>
              <a:gd name="csY2" fmla="*/ 184837 h 1062661"/>
              <a:gd name="csX3" fmla="*/ 228600 w 1426464"/>
              <a:gd name="csY3" fmla="*/ 56821 h 1062661"/>
              <a:gd name="csX4" fmla="*/ 329184 w 1426464"/>
              <a:gd name="csY4" fmla="*/ 11101 h 1062661"/>
              <a:gd name="csX5" fmla="*/ 521208 w 1426464"/>
              <a:gd name="csY5" fmla="*/ 20245 h 1062661"/>
              <a:gd name="csX6" fmla="*/ 758952 w 1426464"/>
              <a:gd name="csY6" fmla="*/ 221413 h 1062661"/>
              <a:gd name="csX7" fmla="*/ 914400 w 1426464"/>
              <a:gd name="csY7" fmla="*/ 312853 h 1062661"/>
              <a:gd name="csX8" fmla="*/ 1051560 w 1426464"/>
              <a:gd name="csY8" fmla="*/ 541453 h 1062661"/>
              <a:gd name="csX9" fmla="*/ 1078992 w 1426464"/>
              <a:gd name="csY9" fmla="*/ 642037 h 1062661"/>
              <a:gd name="csX10" fmla="*/ 1426464 w 1426464"/>
              <a:gd name="csY10" fmla="*/ 788341 h 1062661"/>
              <a:gd name="csX0" fmla="*/ 0 w 1426464"/>
              <a:gd name="csY0" fmla="*/ 1062661 h 1062661"/>
              <a:gd name="csX1" fmla="*/ 64008 w 1426464"/>
              <a:gd name="csY1" fmla="*/ 779196 h 1062661"/>
              <a:gd name="csX2" fmla="*/ 155448 w 1426464"/>
              <a:gd name="csY2" fmla="*/ 358573 h 1062661"/>
              <a:gd name="csX3" fmla="*/ 228600 w 1426464"/>
              <a:gd name="csY3" fmla="*/ 184837 h 1062661"/>
              <a:gd name="csX4" fmla="*/ 228600 w 1426464"/>
              <a:gd name="csY4" fmla="*/ 56821 h 1062661"/>
              <a:gd name="csX5" fmla="*/ 329184 w 1426464"/>
              <a:gd name="csY5" fmla="*/ 11101 h 1062661"/>
              <a:gd name="csX6" fmla="*/ 521208 w 1426464"/>
              <a:gd name="csY6" fmla="*/ 20245 h 1062661"/>
              <a:gd name="csX7" fmla="*/ 758952 w 1426464"/>
              <a:gd name="csY7" fmla="*/ 221413 h 1062661"/>
              <a:gd name="csX8" fmla="*/ 914400 w 1426464"/>
              <a:gd name="csY8" fmla="*/ 312853 h 1062661"/>
              <a:gd name="csX9" fmla="*/ 1051560 w 1426464"/>
              <a:gd name="csY9" fmla="*/ 541453 h 1062661"/>
              <a:gd name="csX10" fmla="*/ 1078992 w 1426464"/>
              <a:gd name="csY10" fmla="*/ 642037 h 1062661"/>
              <a:gd name="csX11" fmla="*/ 1426464 w 1426464"/>
              <a:gd name="csY11" fmla="*/ 788341 h 1062661"/>
              <a:gd name="csX0" fmla="*/ 50792 w 1477256"/>
              <a:gd name="csY0" fmla="*/ 1062661 h 1062661"/>
              <a:gd name="csX1" fmla="*/ 5072 w 1477256"/>
              <a:gd name="csY1" fmla="*/ 788340 h 1062661"/>
              <a:gd name="csX2" fmla="*/ 206240 w 1477256"/>
              <a:gd name="csY2" fmla="*/ 358573 h 1062661"/>
              <a:gd name="csX3" fmla="*/ 279392 w 1477256"/>
              <a:gd name="csY3" fmla="*/ 184837 h 1062661"/>
              <a:gd name="csX4" fmla="*/ 279392 w 1477256"/>
              <a:gd name="csY4" fmla="*/ 56821 h 1062661"/>
              <a:gd name="csX5" fmla="*/ 379976 w 1477256"/>
              <a:gd name="csY5" fmla="*/ 11101 h 1062661"/>
              <a:gd name="csX6" fmla="*/ 572000 w 1477256"/>
              <a:gd name="csY6" fmla="*/ 20245 h 1062661"/>
              <a:gd name="csX7" fmla="*/ 809744 w 1477256"/>
              <a:gd name="csY7" fmla="*/ 221413 h 1062661"/>
              <a:gd name="csX8" fmla="*/ 965192 w 1477256"/>
              <a:gd name="csY8" fmla="*/ 312853 h 1062661"/>
              <a:gd name="csX9" fmla="*/ 1102352 w 1477256"/>
              <a:gd name="csY9" fmla="*/ 541453 h 1062661"/>
              <a:gd name="csX10" fmla="*/ 1129784 w 1477256"/>
              <a:gd name="csY10" fmla="*/ 642037 h 1062661"/>
              <a:gd name="csX11" fmla="*/ 1477256 w 1477256"/>
              <a:gd name="csY11" fmla="*/ 788341 h 10626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477256" h="1062661">
                <a:moveTo>
                  <a:pt x="50792" y="1062661"/>
                </a:moveTo>
                <a:cubicBezTo>
                  <a:pt x="61460" y="1015417"/>
                  <a:pt x="-20836" y="905688"/>
                  <a:pt x="5072" y="788340"/>
                </a:cubicBezTo>
                <a:cubicBezTo>
                  <a:pt x="30980" y="670992"/>
                  <a:pt x="160520" y="459157"/>
                  <a:pt x="206240" y="358573"/>
                </a:cubicBezTo>
                <a:cubicBezTo>
                  <a:pt x="251960" y="257989"/>
                  <a:pt x="267200" y="235129"/>
                  <a:pt x="279392" y="184837"/>
                </a:cubicBezTo>
                <a:cubicBezTo>
                  <a:pt x="291584" y="134545"/>
                  <a:pt x="262628" y="85777"/>
                  <a:pt x="279392" y="56821"/>
                </a:cubicBezTo>
                <a:cubicBezTo>
                  <a:pt x="296156" y="27865"/>
                  <a:pt x="331208" y="17197"/>
                  <a:pt x="379976" y="11101"/>
                </a:cubicBezTo>
                <a:cubicBezTo>
                  <a:pt x="428744" y="5005"/>
                  <a:pt x="500372" y="-14807"/>
                  <a:pt x="572000" y="20245"/>
                </a:cubicBezTo>
                <a:cubicBezTo>
                  <a:pt x="643628" y="55297"/>
                  <a:pt x="744212" y="172645"/>
                  <a:pt x="809744" y="221413"/>
                </a:cubicBezTo>
                <a:cubicBezTo>
                  <a:pt x="875276" y="270181"/>
                  <a:pt x="916424" y="259513"/>
                  <a:pt x="965192" y="312853"/>
                </a:cubicBezTo>
                <a:cubicBezTo>
                  <a:pt x="1013960" y="366193"/>
                  <a:pt x="1074920" y="486589"/>
                  <a:pt x="1102352" y="541453"/>
                </a:cubicBezTo>
                <a:cubicBezTo>
                  <a:pt x="1129784" y="596317"/>
                  <a:pt x="1105400" y="626797"/>
                  <a:pt x="1129784" y="642037"/>
                </a:cubicBezTo>
                <a:cubicBezTo>
                  <a:pt x="1154168" y="657277"/>
                  <a:pt x="1430012" y="800533"/>
                  <a:pt x="1477256" y="788341"/>
                </a:cubicBezTo>
              </a:path>
            </a:pathLst>
          </a:cu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C34E28B2-329B-6B04-1F3B-6ED700FAEF6B}"/>
              </a:ext>
            </a:extLst>
          </p:cNvPr>
          <p:cNvSpPr/>
          <p:nvPr/>
        </p:nvSpPr>
        <p:spPr>
          <a:xfrm>
            <a:off x="6875280" y="5136972"/>
            <a:ext cx="1477256" cy="1062661"/>
          </a:xfrm>
          <a:custGeom>
            <a:avLst/>
            <a:gdLst>
              <a:gd name="csX0" fmla="*/ 0 w 1207008"/>
              <a:gd name="csY0" fmla="*/ 651181 h 651181"/>
              <a:gd name="csX1" fmla="*/ 164592 w 1207008"/>
              <a:gd name="csY1" fmla="*/ 358573 h 651181"/>
              <a:gd name="csX2" fmla="*/ 237744 w 1207008"/>
              <a:gd name="csY2" fmla="*/ 184837 h 651181"/>
              <a:gd name="csX3" fmla="*/ 237744 w 1207008"/>
              <a:gd name="csY3" fmla="*/ 56821 h 651181"/>
              <a:gd name="csX4" fmla="*/ 338328 w 1207008"/>
              <a:gd name="csY4" fmla="*/ 11101 h 651181"/>
              <a:gd name="csX5" fmla="*/ 530352 w 1207008"/>
              <a:gd name="csY5" fmla="*/ 20245 h 651181"/>
              <a:gd name="csX6" fmla="*/ 768096 w 1207008"/>
              <a:gd name="csY6" fmla="*/ 221413 h 651181"/>
              <a:gd name="csX7" fmla="*/ 923544 w 1207008"/>
              <a:gd name="csY7" fmla="*/ 312853 h 651181"/>
              <a:gd name="csX8" fmla="*/ 1060704 w 1207008"/>
              <a:gd name="csY8" fmla="*/ 541453 h 651181"/>
              <a:gd name="csX9" fmla="*/ 1088136 w 1207008"/>
              <a:gd name="csY9" fmla="*/ 642037 h 651181"/>
              <a:gd name="csX10" fmla="*/ 1207008 w 1207008"/>
              <a:gd name="csY10" fmla="*/ 632893 h 651181"/>
              <a:gd name="csX0" fmla="*/ 0 w 1435608"/>
              <a:gd name="csY0" fmla="*/ 651181 h 789076"/>
              <a:gd name="csX1" fmla="*/ 164592 w 1435608"/>
              <a:gd name="csY1" fmla="*/ 358573 h 789076"/>
              <a:gd name="csX2" fmla="*/ 237744 w 1435608"/>
              <a:gd name="csY2" fmla="*/ 184837 h 789076"/>
              <a:gd name="csX3" fmla="*/ 237744 w 1435608"/>
              <a:gd name="csY3" fmla="*/ 56821 h 789076"/>
              <a:gd name="csX4" fmla="*/ 338328 w 1435608"/>
              <a:gd name="csY4" fmla="*/ 11101 h 789076"/>
              <a:gd name="csX5" fmla="*/ 530352 w 1435608"/>
              <a:gd name="csY5" fmla="*/ 20245 h 789076"/>
              <a:gd name="csX6" fmla="*/ 768096 w 1435608"/>
              <a:gd name="csY6" fmla="*/ 221413 h 789076"/>
              <a:gd name="csX7" fmla="*/ 923544 w 1435608"/>
              <a:gd name="csY7" fmla="*/ 312853 h 789076"/>
              <a:gd name="csX8" fmla="*/ 1060704 w 1435608"/>
              <a:gd name="csY8" fmla="*/ 541453 h 789076"/>
              <a:gd name="csX9" fmla="*/ 1088136 w 1435608"/>
              <a:gd name="csY9" fmla="*/ 642037 h 789076"/>
              <a:gd name="csX10" fmla="*/ 1435608 w 1435608"/>
              <a:gd name="csY10" fmla="*/ 788341 h 789076"/>
              <a:gd name="csX0" fmla="*/ 0 w 1426464"/>
              <a:gd name="csY0" fmla="*/ 1062661 h 1062661"/>
              <a:gd name="csX1" fmla="*/ 155448 w 1426464"/>
              <a:gd name="csY1" fmla="*/ 358573 h 1062661"/>
              <a:gd name="csX2" fmla="*/ 228600 w 1426464"/>
              <a:gd name="csY2" fmla="*/ 184837 h 1062661"/>
              <a:gd name="csX3" fmla="*/ 228600 w 1426464"/>
              <a:gd name="csY3" fmla="*/ 56821 h 1062661"/>
              <a:gd name="csX4" fmla="*/ 329184 w 1426464"/>
              <a:gd name="csY4" fmla="*/ 11101 h 1062661"/>
              <a:gd name="csX5" fmla="*/ 521208 w 1426464"/>
              <a:gd name="csY5" fmla="*/ 20245 h 1062661"/>
              <a:gd name="csX6" fmla="*/ 758952 w 1426464"/>
              <a:gd name="csY6" fmla="*/ 221413 h 1062661"/>
              <a:gd name="csX7" fmla="*/ 914400 w 1426464"/>
              <a:gd name="csY7" fmla="*/ 312853 h 1062661"/>
              <a:gd name="csX8" fmla="*/ 1051560 w 1426464"/>
              <a:gd name="csY8" fmla="*/ 541453 h 1062661"/>
              <a:gd name="csX9" fmla="*/ 1078992 w 1426464"/>
              <a:gd name="csY9" fmla="*/ 642037 h 1062661"/>
              <a:gd name="csX10" fmla="*/ 1426464 w 1426464"/>
              <a:gd name="csY10" fmla="*/ 788341 h 1062661"/>
              <a:gd name="csX0" fmla="*/ 0 w 1426464"/>
              <a:gd name="csY0" fmla="*/ 1062661 h 1062661"/>
              <a:gd name="csX1" fmla="*/ 64008 w 1426464"/>
              <a:gd name="csY1" fmla="*/ 779196 h 1062661"/>
              <a:gd name="csX2" fmla="*/ 155448 w 1426464"/>
              <a:gd name="csY2" fmla="*/ 358573 h 1062661"/>
              <a:gd name="csX3" fmla="*/ 228600 w 1426464"/>
              <a:gd name="csY3" fmla="*/ 184837 h 1062661"/>
              <a:gd name="csX4" fmla="*/ 228600 w 1426464"/>
              <a:gd name="csY4" fmla="*/ 56821 h 1062661"/>
              <a:gd name="csX5" fmla="*/ 329184 w 1426464"/>
              <a:gd name="csY5" fmla="*/ 11101 h 1062661"/>
              <a:gd name="csX6" fmla="*/ 521208 w 1426464"/>
              <a:gd name="csY6" fmla="*/ 20245 h 1062661"/>
              <a:gd name="csX7" fmla="*/ 758952 w 1426464"/>
              <a:gd name="csY7" fmla="*/ 221413 h 1062661"/>
              <a:gd name="csX8" fmla="*/ 914400 w 1426464"/>
              <a:gd name="csY8" fmla="*/ 312853 h 1062661"/>
              <a:gd name="csX9" fmla="*/ 1051560 w 1426464"/>
              <a:gd name="csY9" fmla="*/ 541453 h 1062661"/>
              <a:gd name="csX10" fmla="*/ 1078992 w 1426464"/>
              <a:gd name="csY10" fmla="*/ 642037 h 1062661"/>
              <a:gd name="csX11" fmla="*/ 1426464 w 1426464"/>
              <a:gd name="csY11" fmla="*/ 788341 h 1062661"/>
              <a:gd name="csX0" fmla="*/ 50792 w 1477256"/>
              <a:gd name="csY0" fmla="*/ 1062661 h 1062661"/>
              <a:gd name="csX1" fmla="*/ 5072 w 1477256"/>
              <a:gd name="csY1" fmla="*/ 788340 h 1062661"/>
              <a:gd name="csX2" fmla="*/ 206240 w 1477256"/>
              <a:gd name="csY2" fmla="*/ 358573 h 1062661"/>
              <a:gd name="csX3" fmla="*/ 279392 w 1477256"/>
              <a:gd name="csY3" fmla="*/ 184837 h 1062661"/>
              <a:gd name="csX4" fmla="*/ 279392 w 1477256"/>
              <a:gd name="csY4" fmla="*/ 56821 h 1062661"/>
              <a:gd name="csX5" fmla="*/ 379976 w 1477256"/>
              <a:gd name="csY5" fmla="*/ 11101 h 1062661"/>
              <a:gd name="csX6" fmla="*/ 572000 w 1477256"/>
              <a:gd name="csY6" fmla="*/ 20245 h 1062661"/>
              <a:gd name="csX7" fmla="*/ 809744 w 1477256"/>
              <a:gd name="csY7" fmla="*/ 221413 h 1062661"/>
              <a:gd name="csX8" fmla="*/ 965192 w 1477256"/>
              <a:gd name="csY8" fmla="*/ 312853 h 1062661"/>
              <a:gd name="csX9" fmla="*/ 1102352 w 1477256"/>
              <a:gd name="csY9" fmla="*/ 541453 h 1062661"/>
              <a:gd name="csX10" fmla="*/ 1129784 w 1477256"/>
              <a:gd name="csY10" fmla="*/ 642037 h 1062661"/>
              <a:gd name="csX11" fmla="*/ 1477256 w 1477256"/>
              <a:gd name="csY11" fmla="*/ 788341 h 10626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477256" h="1062661">
                <a:moveTo>
                  <a:pt x="50792" y="1062661"/>
                </a:moveTo>
                <a:cubicBezTo>
                  <a:pt x="61460" y="1015417"/>
                  <a:pt x="-20836" y="905688"/>
                  <a:pt x="5072" y="788340"/>
                </a:cubicBezTo>
                <a:cubicBezTo>
                  <a:pt x="30980" y="670992"/>
                  <a:pt x="160520" y="459157"/>
                  <a:pt x="206240" y="358573"/>
                </a:cubicBezTo>
                <a:cubicBezTo>
                  <a:pt x="251960" y="257989"/>
                  <a:pt x="267200" y="235129"/>
                  <a:pt x="279392" y="184837"/>
                </a:cubicBezTo>
                <a:cubicBezTo>
                  <a:pt x="291584" y="134545"/>
                  <a:pt x="262628" y="85777"/>
                  <a:pt x="279392" y="56821"/>
                </a:cubicBezTo>
                <a:cubicBezTo>
                  <a:pt x="296156" y="27865"/>
                  <a:pt x="331208" y="17197"/>
                  <a:pt x="379976" y="11101"/>
                </a:cubicBezTo>
                <a:cubicBezTo>
                  <a:pt x="428744" y="5005"/>
                  <a:pt x="500372" y="-14807"/>
                  <a:pt x="572000" y="20245"/>
                </a:cubicBezTo>
                <a:cubicBezTo>
                  <a:pt x="643628" y="55297"/>
                  <a:pt x="744212" y="172645"/>
                  <a:pt x="809744" y="221413"/>
                </a:cubicBezTo>
                <a:cubicBezTo>
                  <a:pt x="875276" y="270181"/>
                  <a:pt x="916424" y="259513"/>
                  <a:pt x="965192" y="312853"/>
                </a:cubicBezTo>
                <a:cubicBezTo>
                  <a:pt x="1013960" y="366193"/>
                  <a:pt x="1074920" y="486589"/>
                  <a:pt x="1102352" y="541453"/>
                </a:cubicBezTo>
                <a:cubicBezTo>
                  <a:pt x="1129784" y="596317"/>
                  <a:pt x="1105400" y="626797"/>
                  <a:pt x="1129784" y="642037"/>
                </a:cubicBezTo>
                <a:cubicBezTo>
                  <a:pt x="1154168" y="657277"/>
                  <a:pt x="1430012" y="800533"/>
                  <a:pt x="1477256" y="788341"/>
                </a:cubicBezTo>
              </a:path>
            </a:pathLst>
          </a:cu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E1982D7A-9BBF-8690-BBF2-6C21D01ED74B}"/>
              </a:ext>
            </a:extLst>
          </p:cNvPr>
          <p:cNvSpPr>
            <a:spLocks noGrp="1"/>
          </p:cNvSpPr>
          <p:nvPr>
            <p:ph type="sldNum" sz="quarter" idx="12"/>
          </p:nvPr>
        </p:nvSpPr>
        <p:spPr/>
        <p:txBody>
          <a:bodyPr/>
          <a:lstStyle/>
          <a:p>
            <a:fld id="{EF8B371C-0A5E-4401-A987-22FD47E5F8FF}" type="slidenum">
              <a:rPr lang="en-GB" smtClean="0"/>
              <a:t>20</a:t>
            </a:fld>
            <a:endParaRPr lang="en-GB"/>
          </a:p>
        </p:txBody>
      </p:sp>
    </p:spTree>
    <p:extLst>
      <p:ext uri="{BB962C8B-B14F-4D97-AF65-F5344CB8AC3E}">
        <p14:creationId xmlns:p14="http://schemas.microsoft.com/office/powerpoint/2010/main" val="129319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2F89F1-A47D-4C1B-5077-5D79D44909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873" t="43059" r="66650" b="43594"/>
          <a:stretch>
            <a:fillRect/>
          </a:stretch>
        </p:blipFill>
        <p:spPr bwMode="auto">
          <a:xfrm>
            <a:off x="5494772" y="554963"/>
            <a:ext cx="4202121" cy="4733296"/>
          </a:xfrm>
          <a:prstGeom prst="rect">
            <a:avLst/>
          </a:prstGeom>
          <a:ln>
            <a:noFill/>
          </a:ln>
          <a:extLst>
            <a:ext uri="{53640926-AAD7-44D8-BBD7-CCE9431645EC}">
              <a14:shadowObscured xmlns:a14="http://schemas.microsoft.com/office/drawing/2010/main"/>
            </a:ext>
          </a:extLst>
        </p:spPr>
      </p:pic>
      <p:sp>
        <p:nvSpPr>
          <p:cNvPr id="3" name="Title 2">
            <a:extLst>
              <a:ext uri="{FF2B5EF4-FFF2-40B4-BE49-F238E27FC236}">
                <a16:creationId xmlns:a16="http://schemas.microsoft.com/office/drawing/2014/main" id="{51C6E147-2BAE-95BD-9415-05CEF98B9B22}"/>
              </a:ext>
            </a:extLst>
          </p:cNvPr>
          <p:cNvSpPr>
            <a:spLocks noGrp="1"/>
          </p:cNvSpPr>
          <p:nvPr>
            <p:ph type="title"/>
          </p:nvPr>
        </p:nvSpPr>
        <p:spPr>
          <a:xfrm>
            <a:off x="838200" y="1"/>
            <a:ext cx="11275828" cy="776614"/>
          </a:xfrm>
        </p:spPr>
        <p:txBody>
          <a:bodyPr>
            <a:normAutofit fontScale="90000"/>
          </a:bodyPr>
          <a:lstStyle/>
          <a:p>
            <a:pPr algn="r"/>
            <a:r>
              <a:rPr lang="ru-RU" sz="4000" b="1" dirty="0">
                <a:latin typeface="Biome" panose="020B0503030204020804" pitchFamily="34" charset="0"/>
                <a:cs typeface="Biome" panose="020B0503030204020804" pitchFamily="34" charset="0"/>
              </a:rPr>
              <a:t>Южный Урал: где </a:t>
            </a:r>
            <a:r>
              <a:rPr lang="ru-RU" sz="4000" b="1" dirty="0" err="1">
                <a:latin typeface="Biome" panose="020B0503030204020804" pitchFamily="34" charset="0"/>
                <a:cs typeface="Biome" panose="020B0503030204020804" pitchFamily="34" charset="0"/>
              </a:rPr>
              <a:t>сутура</a:t>
            </a:r>
            <a:r>
              <a:rPr lang="ru-RU" sz="4000" b="1" dirty="0">
                <a:latin typeface="Biome" panose="020B0503030204020804" pitchFamily="34" charset="0"/>
                <a:cs typeface="Biome" panose="020B0503030204020804" pitchFamily="34" charset="0"/>
              </a:rPr>
              <a:t> главного океана?</a:t>
            </a:r>
            <a:endParaRPr lang="en-GB" sz="4000" b="1" dirty="0">
              <a:latin typeface="Biome" panose="020B0503030204020804" pitchFamily="34" charset="0"/>
              <a:cs typeface="Biome" panose="020B0503030204020804" pitchFamily="34" charset="0"/>
            </a:endParaRPr>
          </a:p>
        </p:txBody>
      </p:sp>
      <p:pic>
        <p:nvPicPr>
          <p:cNvPr id="5" name="Picture 4">
            <a:extLst>
              <a:ext uri="{FF2B5EF4-FFF2-40B4-BE49-F238E27FC236}">
                <a16:creationId xmlns:a16="http://schemas.microsoft.com/office/drawing/2014/main" id="{16050292-542E-29EE-0D13-F7AF85B47976}"/>
              </a:ext>
            </a:extLst>
          </p:cNvPr>
          <p:cNvPicPr>
            <a:picLocks noChangeAspect="1"/>
          </p:cNvPicPr>
          <p:nvPr/>
        </p:nvPicPr>
        <p:blipFill>
          <a:blip r:embed="rId3"/>
          <a:srcRect l="-1" r="51324"/>
          <a:stretch>
            <a:fillRect/>
          </a:stretch>
        </p:blipFill>
        <p:spPr>
          <a:xfrm>
            <a:off x="1030472" y="554962"/>
            <a:ext cx="2436297" cy="6325421"/>
          </a:xfrm>
          <a:prstGeom prst="rect">
            <a:avLst/>
          </a:prstGeom>
        </p:spPr>
      </p:pic>
      <p:sp>
        <p:nvSpPr>
          <p:cNvPr id="4" name="Rectangle 3">
            <a:extLst>
              <a:ext uri="{FF2B5EF4-FFF2-40B4-BE49-F238E27FC236}">
                <a16:creationId xmlns:a16="http://schemas.microsoft.com/office/drawing/2014/main" id="{0C3DBB14-1489-EC5A-A75C-657E679FAF99}"/>
              </a:ext>
            </a:extLst>
          </p:cNvPr>
          <p:cNvSpPr/>
          <p:nvPr/>
        </p:nvSpPr>
        <p:spPr>
          <a:xfrm>
            <a:off x="1377803" y="4267200"/>
            <a:ext cx="1911498" cy="221866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3252CC3D-28F0-A4DA-A91B-DA19A00035D3}"/>
              </a:ext>
            </a:extLst>
          </p:cNvPr>
          <p:cNvPicPr>
            <a:picLocks noChangeAspect="1"/>
          </p:cNvPicPr>
          <p:nvPr/>
        </p:nvPicPr>
        <p:blipFill>
          <a:blip r:embed="rId3"/>
          <a:srcRect l="70496" t="95544"/>
          <a:stretch>
            <a:fillRect/>
          </a:stretch>
        </p:blipFill>
        <p:spPr>
          <a:xfrm>
            <a:off x="1874350" y="6581284"/>
            <a:ext cx="1576801" cy="301000"/>
          </a:xfrm>
          <a:prstGeom prst="rect">
            <a:avLst/>
          </a:prstGeom>
        </p:spPr>
      </p:pic>
      <p:pic>
        <p:nvPicPr>
          <p:cNvPr id="7" name="Picture 6">
            <a:extLst>
              <a:ext uri="{FF2B5EF4-FFF2-40B4-BE49-F238E27FC236}">
                <a16:creationId xmlns:a16="http://schemas.microsoft.com/office/drawing/2014/main" id="{45308AC1-45CC-0F55-9857-57279D025EC2}"/>
              </a:ext>
            </a:extLst>
          </p:cNvPr>
          <p:cNvPicPr>
            <a:picLocks noChangeAspect="1"/>
          </p:cNvPicPr>
          <p:nvPr/>
        </p:nvPicPr>
        <p:blipFill>
          <a:blip r:embed="rId4"/>
          <a:srcRect t="26848" b="9450"/>
          <a:stretch>
            <a:fillRect/>
          </a:stretch>
        </p:blipFill>
        <p:spPr>
          <a:xfrm>
            <a:off x="4241440" y="4661066"/>
            <a:ext cx="6708783" cy="2111497"/>
          </a:xfrm>
          <a:prstGeom prst="rect">
            <a:avLst/>
          </a:prstGeom>
        </p:spPr>
      </p:pic>
      <p:sp>
        <p:nvSpPr>
          <p:cNvPr id="8" name="Freeform: Shape 7">
            <a:extLst>
              <a:ext uri="{FF2B5EF4-FFF2-40B4-BE49-F238E27FC236}">
                <a16:creationId xmlns:a16="http://schemas.microsoft.com/office/drawing/2014/main" id="{CE5BE977-0CD8-FBA1-A3D5-6642DED08CFF}"/>
              </a:ext>
            </a:extLst>
          </p:cNvPr>
          <p:cNvSpPr/>
          <p:nvPr/>
        </p:nvSpPr>
        <p:spPr>
          <a:xfrm>
            <a:off x="7980953" y="1938528"/>
            <a:ext cx="100238" cy="1115568"/>
          </a:xfrm>
          <a:custGeom>
            <a:avLst/>
            <a:gdLst>
              <a:gd name="csX0" fmla="*/ 1759 w 100238"/>
              <a:gd name="csY0" fmla="*/ 1115568 h 1115568"/>
              <a:gd name="csX1" fmla="*/ 1759 w 100238"/>
              <a:gd name="csY1" fmla="*/ 932688 h 1115568"/>
              <a:gd name="csX2" fmla="*/ 20047 w 100238"/>
              <a:gd name="csY2" fmla="*/ 603504 h 1115568"/>
              <a:gd name="csX3" fmla="*/ 93199 w 100238"/>
              <a:gd name="csY3" fmla="*/ 246888 h 1115568"/>
              <a:gd name="csX4" fmla="*/ 93199 w 100238"/>
              <a:gd name="csY4" fmla="*/ 0 h 1115568"/>
            </a:gdLst>
            <a:ahLst/>
            <a:cxnLst>
              <a:cxn ang="0">
                <a:pos x="csX0" y="csY0"/>
              </a:cxn>
              <a:cxn ang="0">
                <a:pos x="csX1" y="csY1"/>
              </a:cxn>
              <a:cxn ang="0">
                <a:pos x="csX2" y="csY2"/>
              </a:cxn>
              <a:cxn ang="0">
                <a:pos x="csX3" y="csY3"/>
              </a:cxn>
              <a:cxn ang="0">
                <a:pos x="csX4" y="csY4"/>
              </a:cxn>
            </a:cxnLst>
            <a:rect l="l" t="t" r="r" b="b"/>
            <a:pathLst>
              <a:path w="100238" h="1115568">
                <a:moveTo>
                  <a:pt x="1759" y="1115568"/>
                </a:moveTo>
                <a:cubicBezTo>
                  <a:pt x="235" y="1066800"/>
                  <a:pt x="-1289" y="1018032"/>
                  <a:pt x="1759" y="932688"/>
                </a:cubicBezTo>
                <a:cubicBezTo>
                  <a:pt x="4807" y="847344"/>
                  <a:pt x="4807" y="717804"/>
                  <a:pt x="20047" y="603504"/>
                </a:cubicBezTo>
                <a:cubicBezTo>
                  <a:pt x="35287" y="489204"/>
                  <a:pt x="81007" y="347472"/>
                  <a:pt x="93199" y="246888"/>
                </a:cubicBezTo>
                <a:cubicBezTo>
                  <a:pt x="105391" y="146304"/>
                  <a:pt x="99295" y="73152"/>
                  <a:pt x="93199" y="0"/>
                </a:cubicBezTo>
              </a:path>
            </a:pathLst>
          </a:custGeom>
          <a:noFill/>
          <a:ln w="762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8">
            <a:extLst>
              <a:ext uri="{FF2B5EF4-FFF2-40B4-BE49-F238E27FC236}">
                <a16:creationId xmlns:a16="http://schemas.microsoft.com/office/drawing/2014/main" id="{9F7A3406-4AF7-C6EA-02F8-DE1D3BBC9FC3}"/>
              </a:ext>
            </a:extLst>
          </p:cNvPr>
          <p:cNvSpPr>
            <a:spLocks noGrp="1"/>
          </p:cNvSpPr>
          <p:nvPr>
            <p:ph type="sldNum" sz="quarter" idx="12"/>
          </p:nvPr>
        </p:nvSpPr>
        <p:spPr/>
        <p:txBody>
          <a:bodyPr/>
          <a:lstStyle/>
          <a:p>
            <a:fld id="{EF8B371C-0A5E-4401-A987-22FD47E5F8FF}" type="slidenum">
              <a:rPr lang="en-GB" smtClean="0"/>
              <a:t>21</a:t>
            </a:fld>
            <a:endParaRPr lang="en-GB"/>
          </a:p>
        </p:txBody>
      </p:sp>
    </p:spTree>
    <p:extLst>
      <p:ext uri="{BB962C8B-B14F-4D97-AF65-F5344CB8AC3E}">
        <p14:creationId xmlns:p14="http://schemas.microsoft.com/office/powerpoint/2010/main" val="1282568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621E29-BBF6-4D22-1A89-C1B79F73DC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3560"/>
            <a:ext cx="12164992" cy="4872197"/>
          </a:xfrm>
          <a:prstGeom prst="rect">
            <a:avLst/>
          </a:prstGeom>
        </p:spPr>
      </p:pic>
      <p:sp>
        <p:nvSpPr>
          <p:cNvPr id="4" name="Title 1">
            <a:extLst>
              <a:ext uri="{FF2B5EF4-FFF2-40B4-BE49-F238E27FC236}">
                <a16:creationId xmlns:a16="http://schemas.microsoft.com/office/drawing/2014/main" id="{2B1B655F-6587-8F3A-9779-14F33E18FED1}"/>
              </a:ext>
            </a:extLst>
          </p:cNvPr>
          <p:cNvSpPr txBox="1">
            <a:spLocks/>
          </p:cNvSpPr>
          <p:nvPr/>
        </p:nvSpPr>
        <p:spPr>
          <a:xfrm>
            <a:off x="0" y="1"/>
            <a:ext cx="12192000" cy="754912"/>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a:latin typeface="Biome" panose="020B0503030204020804" pitchFamily="34" charset="0"/>
                <a:cs typeface="Biome" panose="020B0503030204020804" pitchFamily="34" charset="0"/>
              </a:rPr>
              <a:t>Двусторонняя субдукция и для Казахстана!!!</a:t>
            </a:r>
            <a:endParaRPr lang="en-GB" b="1" dirty="0">
              <a:latin typeface="Biome" panose="020B0503030204020804" pitchFamily="34" charset="0"/>
              <a:cs typeface="Biome" panose="020B0503030204020804" pitchFamily="34" charset="0"/>
            </a:endParaRPr>
          </a:p>
        </p:txBody>
      </p:sp>
      <p:sp>
        <p:nvSpPr>
          <p:cNvPr id="2" name="Slide Number Placeholder 1">
            <a:extLst>
              <a:ext uri="{FF2B5EF4-FFF2-40B4-BE49-F238E27FC236}">
                <a16:creationId xmlns:a16="http://schemas.microsoft.com/office/drawing/2014/main" id="{182904B1-011E-B350-CD4A-CBE9A3505188}"/>
              </a:ext>
            </a:extLst>
          </p:cNvPr>
          <p:cNvSpPr>
            <a:spLocks noGrp="1"/>
          </p:cNvSpPr>
          <p:nvPr>
            <p:ph type="sldNum" sz="quarter" idx="12"/>
          </p:nvPr>
        </p:nvSpPr>
        <p:spPr/>
        <p:txBody>
          <a:bodyPr/>
          <a:lstStyle/>
          <a:p>
            <a:fld id="{EF8B371C-0A5E-4401-A987-22FD47E5F8FF}" type="slidenum">
              <a:rPr lang="en-GB" smtClean="0"/>
              <a:t>22</a:t>
            </a:fld>
            <a:endParaRPr lang="en-GB"/>
          </a:p>
        </p:txBody>
      </p:sp>
    </p:spTree>
    <p:extLst>
      <p:ext uri="{BB962C8B-B14F-4D97-AF65-F5344CB8AC3E}">
        <p14:creationId xmlns:p14="http://schemas.microsoft.com/office/powerpoint/2010/main" val="598837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5E26B4-F6C3-647A-9B53-8EB8F0CAEC70}"/>
              </a:ext>
            </a:extLst>
          </p:cNvPr>
          <p:cNvPicPr>
            <a:picLocks noChangeAspect="1"/>
          </p:cNvPicPr>
          <p:nvPr/>
        </p:nvPicPr>
        <p:blipFill>
          <a:blip r:embed="rId2"/>
          <a:srcRect l="5006" b="7500"/>
          <a:stretch>
            <a:fillRect/>
          </a:stretch>
        </p:blipFill>
        <p:spPr>
          <a:xfrm>
            <a:off x="4540101" y="1594994"/>
            <a:ext cx="7662261" cy="4868289"/>
          </a:xfrm>
          <a:prstGeom prst="rect">
            <a:avLst/>
          </a:prstGeom>
        </p:spPr>
      </p:pic>
      <p:sp>
        <p:nvSpPr>
          <p:cNvPr id="3" name="Title 1">
            <a:extLst>
              <a:ext uri="{FF2B5EF4-FFF2-40B4-BE49-F238E27FC236}">
                <a16:creationId xmlns:a16="http://schemas.microsoft.com/office/drawing/2014/main" id="{05EF48FC-1D56-4D98-4837-A10FBBED0095}"/>
              </a:ext>
            </a:extLst>
          </p:cNvPr>
          <p:cNvSpPr txBox="1">
            <a:spLocks/>
          </p:cNvSpPr>
          <p:nvPr/>
        </p:nvSpPr>
        <p:spPr>
          <a:xfrm>
            <a:off x="0" y="0"/>
            <a:ext cx="12192000" cy="8931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latin typeface="Biome" panose="020B0503030204020804" pitchFamily="34" charset="0"/>
                <a:cs typeface="Biome" panose="020B0503030204020804" pitchFamily="34" charset="0"/>
              </a:rPr>
              <a:t>Южно-Гиссарская </a:t>
            </a:r>
            <a:r>
              <a:rPr lang="ru-RU" sz="4000" b="1" dirty="0" err="1">
                <a:latin typeface="Biome" panose="020B0503030204020804" pitchFamily="34" charset="0"/>
                <a:cs typeface="Biome" panose="020B0503030204020804" pitchFamily="34" charset="0"/>
              </a:rPr>
              <a:t>сутура</a:t>
            </a:r>
            <a:r>
              <a:rPr lang="ru-RU" sz="4000" b="1" dirty="0">
                <a:latin typeface="Biome" panose="020B0503030204020804" pitchFamily="34" charset="0"/>
                <a:cs typeface="Biome" panose="020B0503030204020804" pitchFamily="34" charset="0"/>
              </a:rPr>
              <a:t> (ЮГС) даёт выход Палеоазиатских структур в </a:t>
            </a:r>
            <a:r>
              <a:rPr lang="ru-RU" sz="4000" b="1" dirty="0" err="1">
                <a:latin typeface="Biome" panose="020B0503030204020804" pitchFamily="34" charset="0"/>
                <a:cs typeface="Biome" panose="020B0503030204020804" pitchFamily="34" charset="0"/>
              </a:rPr>
              <a:t>Палеотетис</a:t>
            </a:r>
            <a:endParaRPr lang="ru-RU" sz="4000" b="1" dirty="0">
              <a:latin typeface="Biome" panose="020B0503030204020804" pitchFamily="34" charset="0"/>
              <a:cs typeface="Biome" panose="020B0503030204020804" pitchFamily="34" charset="0"/>
            </a:endParaRPr>
          </a:p>
          <a:p>
            <a:pPr algn="ctr"/>
            <a:r>
              <a:rPr lang="ru-RU" sz="3600" b="1" dirty="0">
                <a:latin typeface="Biome" panose="020B0503030204020804" pitchFamily="34" charset="0"/>
                <a:cs typeface="Biome" panose="020B0503030204020804" pitchFamily="34" charset="0"/>
              </a:rPr>
              <a:t>Туркестанская </a:t>
            </a:r>
            <a:r>
              <a:rPr lang="ru-RU" sz="3600" b="1" dirty="0" err="1">
                <a:latin typeface="Biome" panose="020B0503030204020804" pitchFamily="34" charset="0"/>
                <a:cs typeface="Biome" panose="020B0503030204020804" pitchFamily="34" charset="0"/>
              </a:rPr>
              <a:t>сутура</a:t>
            </a:r>
            <a:r>
              <a:rPr lang="ru-RU" sz="3600" b="1" dirty="0">
                <a:latin typeface="Biome" panose="020B0503030204020804" pitchFamily="34" charset="0"/>
                <a:cs typeface="Biome" panose="020B0503030204020804" pitchFamily="34" charset="0"/>
              </a:rPr>
              <a:t> (ТС) – внутри </a:t>
            </a:r>
            <a:r>
              <a:rPr lang="en-GB" sz="3600" b="1" dirty="0">
                <a:latin typeface="Biome" panose="020B0503030204020804" pitchFamily="34" charset="0"/>
                <a:cs typeface="Biome" panose="020B0503030204020804" pitchFamily="34" charset="0"/>
              </a:rPr>
              <a:t>CAOS</a:t>
            </a:r>
            <a:r>
              <a:rPr lang="ru-RU" sz="3600" b="1" dirty="0">
                <a:latin typeface="Biome" panose="020B0503030204020804" pitchFamily="34" charset="0"/>
                <a:cs typeface="Biome" panose="020B0503030204020804" pitchFamily="34" charset="0"/>
              </a:rPr>
              <a:t> </a:t>
            </a:r>
            <a:endParaRPr lang="en-GB" sz="3600" b="1" dirty="0">
              <a:latin typeface="Biome" panose="020B0503030204020804" pitchFamily="34" charset="0"/>
              <a:cs typeface="Biome" panose="020B0503030204020804" pitchFamily="34" charset="0"/>
            </a:endParaRPr>
          </a:p>
        </p:txBody>
      </p:sp>
      <p:sp>
        <p:nvSpPr>
          <p:cNvPr id="5" name="Freeform: Shape 4">
            <a:extLst>
              <a:ext uri="{FF2B5EF4-FFF2-40B4-BE49-F238E27FC236}">
                <a16:creationId xmlns:a16="http://schemas.microsoft.com/office/drawing/2014/main" id="{5BE4C228-BA58-127E-12FA-E5709CE5803F}"/>
              </a:ext>
            </a:extLst>
          </p:cNvPr>
          <p:cNvSpPr/>
          <p:nvPr/>
        </p:nvSpPr>
        <p:spPr>
          <a:xfrm>
            <a:off x="5572070" y="3319903"/>
            <a:ext cx="5558523" cy="2780272"/>
          </a:xfrm>
          <a:custGeom>
            <a:avLst/>
            <a:gdLst>
              <a:gd name="csX0" fmla="*/ 0 w 6368902"/>
              <a:gd name="csY0" fmla="*/ 0 h 2881423"/>
              <a:gd name="csX1" fmla="*/ 520995 w 6368902"/>
              <a:gd name="csY1" fmla="*/ 584791 h 2881423"/>
              <a:gd name="csX2" fmla="*/ 1648047 w 6368902"/>
              <a:gd name="csY2" fmla="*/ 1711842 h 2881423"/>
              <a:gd name="csX3" fmla="*/ 2339163 w 6368902"/>
              <a:gd name="csY3" fmla="*/ 2020186 h 2881423"/>
              <a:gd name="csX4" fmla="*/ 3444949 w 6368902"/>
              <a:gd name="csY4" fmla="*/ 2434856 h 2881423"/>
              <a:gd name="csX5" fmla="*/ 4529470 w 6368902"/>
              <a:gd name="csY5" fmla="*/ 2360428 h 2881423"/>
              <a:gd name="csX6" fmla="*/ 5114261 w 6368902"/>
              <a:gd name="csY6" fmla="*/ 2190307 h 2881423"/>
              <a:gd name="csX7" fmla="*/ 5603358 w 6368902"/>
              <a:gd name="csY7" fmla="*/ 2232837 h 2881423"/>
              <a:gd name="csX8" fmla="*/ 6092456 w 6368902"/>
              <a:gd name="csY8" fmla="*/ 2658140 h 2881423"/>
              <a:gd name="csX9" fmla="*/ 6368902 w 6368902"/>
              <a:gd name="csY9" fmla="*/ 2881423 h 2881423"/>
              <a:gd name="csX0" fmla="*/ 0 w 6049925"/>
              <a:gd name="csY0" fmla="*/ 0 h 2870790"/>
              <a:gd name="csX1" fmla="*/ 202018 w 6049925"/>
              <a:gd name="csY1" fmla="*/ 574158 h 2870790"/>
              <a:gd name="csX2" fmla="*/ 1329070 w 6049925"/>
              <a:gd name="csY2" fmla="*/ 1701209 h 2870790"/>
              <a:gd name="csX3" fmla="*/ 2020186 w 6049925"/>
              <a:gd name="csY3" fmla="*/ 2009553 h 2870790"/>
              <a:gd name="csX4" fmla="*/ 3125972 w 6049925"/>
              <a:gd name="csY4" fmla="*/ 2424223 h 2870790"/>
              <a:gd name="csX5" fmla="*/ 4210493 w 6049925"/>
              <a:gd name="csY5" fmla="*/ 2349795 h 2870790"/>
              <a:gd name="csX6" fmla="*/ 4795284 w 6049925"/>
              <a:gd name="csY6" fmla="*/ 2179674 h 2870790"/>
              <a:gd name="csX7" fmla="*/ 5284381 w 6049925"/>
              <a:gd name="csY7" fmla="*/ 2222204 h 2870790"/>
              <a:gd name="csX8" fmla="*/ 5773479 w 6049925"/>
              <a:gd name="csY8" fmla="*/ 2647507 h 2870790"/>
              <a:gd name="csX9" fmla="*/ 6049925 w 6049925"/>
              <a:gd name="csY9" fmla="*/ 2870790 h 2870790"/>
              <a:gd name="csX0" fmla="*/ 0 w 6022277"/>
              <a:gd name="csY0" fmla="*/ 0 h 2910677"/>
              <a:gd name="csX1" fmla="*/ 174370 w 6022277"/>
              <a:gd name="csY1" fmla="*/ 614045 h 2910677"/>
              <a:gd name="csX2" fmla="*/ 1301422 w 6022277"/>
              <a:gd name="csY2" fmla="*/ 1741096 h 2910677"/>
              <a:gd name="csX3" fmla="*/ 1992538 w 6022277"/>
              <a:gd name="csY3" fmla="*/ 2049440 h 2910677"/>
              <a:gd name="csX4" fmla="*/ 3098324 w 6022277"/>
              <a:gd name="csY4" fmla="*/ 2464110 h 2910677"/>
              <a:gd name="csX5" fmla="*/ 4182845 w 6022277"/>
              <a:gd name="csY5" fmla="*/ 2389682 h 2910677"/>
              <a:gd name="csX6" fmla="*/ 4767636 w 6022277"/>
              <a:gd name="csY6" fmla="*/ 2219561 h 2910677"/>
              <a:gd name="csX7" fmla="*/ 5256733 w 6022277"/>
              <a:gd name="csY7" fmla="*/ 2262091 h 2910677"/>
              <a:gd name="csX8" fmla="*/ 5745831 w 6022277"/>
              <a:gd name="csY8" fmla="*/ 2687394 h 2910677"/>
              <a:gd name="csX9" fmla="*/ 6022277 w 6022277"/>
              <a:gd name="csY9" fmla="*/ 2910677 h 2910677"/>
              <a:gd name="csX0" fmla="*/ 28307 w 6050584"/>
              <a:gd name="csY0" fmla="*/ 0 h 2910677"/>
              <a:gd name="csX1" fmla="*/ 202677 w 6050584"/>
              <a:gd name="csY1" fmla="*/ 614045 h 2910677"/>
              <a:gd name="csX2" fmla="*/ 1329729 w 6050584"/>
              <a:gd name="csY2" fmla="*/ 1741096 h 2910677"/>
              <a:gd name="csX3" fmla="*/ 2020845 w 6050584"/>
              <a:gd name="csY3" fmla="*/ 2049440 h 2910677"/>
              <a:gd name="csX4" fmla="*/ 3126631 w 6050584"/>
              <a:gd name="csY4" fmla="*/ 2464110 h 2910677"/>
              <a:gd name="csX5" fmla="*/ 4211152 w 6050584"/>
              <a:gd name="csY5" fmla="*/ 2389682 h 2910677"/>
              <a:gd name="csX6" fmla="*/ 4795943 w 6050584"/>
              <a:gd name="csY6" fmla="*/ 2219561 h 2910677"/>
              <a:gd name="csX7" fmla="*/ 5285040 w 6050584"/>
              <a:gd name="csY7" fmla="*/ 2262091 h 2910677"/>
              <a:gd name="csX8" fmla="*/ 5774138 w 6050584"/>
              <a:gd name="csY8" fmla="*/ 2687394 h 2910677"/>
              <a:gd name="csX9" fmla="*/ 6050584 w 6050584"/>
              <a:gd name="csY9" fmla="*/ 2910677 h 29106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050584" h="2910677">
                <a:moveTo>
                  <a:pt x="28307" y="0"/>
                </a:moveTo>
                <a:cubicBezTo>
                  <a:pt x="-28248" y="389064"/>
                  <a:pt x="-14227" y="323862"/>
                  <a:pt x="202677" y="614045"/>
                </a:cubicBezTo>
                <a:cubicBezTo>
                  <a:pt x="419581" y="904228"/>
                  <a:pt x="1026701" y="1501864"/>
                  <a:pt x="1329729" y="1741096"/>
                </a:cubicBezTo>
                <a:cubicBezTo>
                  <a:pt x="1632757" y="1980328"/>
                  <a:pt x="1721361" y="1928938"/>
                  <a:pt x="2020845" y="2049440"/>
                </a:cubicBezTo>
                <a:cubicBezTo>
                  <a:pt x="2320329" y="2169942"/>
                  <a:pt x="2761580" y="2407403"/>
                  <a:pt x="3126631" y="2464110"/>
                </a:cubicBezTo>
                <a:cubicBezTo>
                  <a:pt x="3491682" y="2520817"/>
                  <a:pt x="3932933" y="2430440"/>
                  <a:pt x="4211152" y="2389682"/>
                </a:cubicBezTo>
                <a:cubicBezTo>
                  <a:pt x="4489371" y="2348924"/>
                  <a:pt x="4616962" y="2240826"/>
                  <a:pt x="4795943" y="2219561"/>
                </a:cubicBezTo>
                <a:cubicBezTo>
                  <a:pt x="4974924" y="2198296"/>
                  <a:pt x="5122008" y="2184119"/>
                  <a:pt x="5285040" y="2262091"/>
                </a:cubicBezTo>
                <a:cubicBezTo>
                  <a:pt x="5448073" y="2340063"/>
                  <a:pt x="5646547" y="2579296"/>
                  <a:pt x="5774138" y="2687394"/>
                </a:cubicBezTo>
                <a:cubicBezTo>
                  <a:pt x="5901729" y="2795492"/>
                  <a:pt x="5976156" y="2853084"/>
                  <a:pt x="6050584" y="2910677"/>
                </a:cubicBezTo>
              </a:path>
            </a:pathLst>
          </a:custGeom>
          <a:noFill/>
          <a:ln w="76200">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36DD83B-DD9A-EE90-8EB2-75FCBB7EA4F0}"/>
              </a:ext>
            </a:extLst>
          </p:cNvPr>
          <p:cNvSpPr txBox="1"/>
          <p:nvPr/>
        </p:nvSpPr>
        <p:spPr>
          <a:xfrm>
            <a:off x="6638795" y="5263006"/>
            <a:ext cx="966931" cy="523220"/>
          </a:xfrm>
          <a:prstGeom prst="rect">
            <a:avLst/>
          </a:prstGeom>
          <a:noFill/>
        </p:spPr>
        <p:txBody>
          <a:bodyPr wrap="none" rtlCol="0">
            <a:spAutoFit/>
          </a:bodyPr>
          <a:lstStyle/>
          <a:p>
            <a:r>
              <a:rPr lang="ru-RU" sz="2800" b="1" dirty="0">
                <a:solidFill>
                  <a:srgbClr val="FF00FF"/>
                </a:solidFill>
              </a:rPr>
              <a:t>ЮГС</a:t>
            </a:r>
            <a:endParaRPr lang="en-GB" sz="2800" b="1" dirty="0">
              <a:solidFill>
                <a:srgbClr val="FF00FF"/>
              </a:solidFill>
            </a:endParaRPr>
          </a:p>
        </p:txBody>
      </p:sp>
      <p:sp>
        <p:nvSpPr>
          <p:cNvPr id="7" name="TextBox 6">
            <a:extLst>
              <a:ext uri="{FF2B5EF4-FFF2-40B4-BE49-F238E27FC236}">
                <a16:creationId xmlns:a16="http://schemas.microsoft.com/office/drawing/2014/main" id="{D5664B5C-0974-120E-2C1A-7366EA103CA3}"/>
              </a:ext>
            </a:extLst>
          </p:cNvPr>
          <p:cNvSpPr txBox="1"/>
          <p:nvPr/>
        </p:nvSpPr>
        <p:spPr>
          <a:xfrm>
            <a:off x="10326844" y="5003473"/>
            <a:ext cx="1710789" cy="369332"/>
          </a:xfrm>
          <a:prstGeom prst="rect">
            <a:avLst/>
          </a:prstGeom>
          <a:solidFill>
            <a:schemeClr val="bg1"/>
          </a:solidFill>
        </p:spPr>
        <p:txBody>
          <a:bodyPr wrap="none" rtlCol="0">
            <a:spAutoFit/>
          </a:bodyPr>
          <a:lstStyle/>
          <a:p>
            <a:r>
              <a:rPr lang="ru-RU" b="1" dirty="0"/>
              <a:t>АЛАЙ - ТАРИМ</a:t>
            </a:r>
            <a:endParaRPr lang="en-GB" b="1" dirty="0"/>
          </a:p>
        </p:txBody>
      </p:sp>
      <p:sp>
        <p:nvSpPr>
          <p:cNvPr id="8" name="TextBox 7">
            <a:extLst>
              <a:ext uri="{FF2B5EF4-FFF2-40B4-BE49-F238E27FC236}">
                <a16:creationId xmlns:a16="http://schemas.microsoft.com/office/drawing/2014/main" id="{BC07833F-07AE-7293-F433-C95BEAB4D469}"/>
              </a:ext>
            </a:extLst>
          </p:cNvPr>
          <p:cNvSpPr txBox="1"/>
          <p:nvPr/>
        </p:nvSpPr>
        <p:spPr>
          <a:xfrm>
            <a:off x="10058826" y="6001618"/>
            <a:ext cx="2143536" cy="461665"/>
          </a:xfrm>
          <a:prstGeom prst="rect">
            <a:avLst/>
          </a:prstGeom>
          <a:solidFill>
            <a:schemeClr val="bg1"/>
          </a:solidFill>
        </p:spPr>
        <p:txBody>
          <a:bodyPr wrap="none" rtlCol="0">
            <a:spAutoFit/>
          </a:bodyPr>
          <a:lstStyle/>
          <a:p>
            <a:r>
              <a:rPr lang="ru-RU" sz="2400" b="1" dirty="0">
                <a:solidFill>
                  <a:srgbClr val="FF00FF"/>
                </a:solidFill>
              </a:rPr>
              <a:t>ПАЛЕОТЕТИС</a:t>
            </a:r>
            <a:endParaRPr lang="en-GB" sz="2400" b="1" dirty="0">
              <a:solidFill>
                <a:srgbClr val="FF00FF"/>
              </a:solidFill>
            </a:endParaRPr>
          </a:p>
        </p:txBody>
      </p:sp>
      <p:sp>
        <p:nvSpPr>
          <p:cNvPr id="9" name="Freeform: Shape 8">
            <a:extLst>
              <a:ext uri="{FF2B5EF4-FFF2-40B4-BE49-F238E27FC236}">
                <a16:creationId xmlns:a16="http://schemas.microsoft.com/office/drawing/2014/main" id="{07E8BDC2-A383-B11F-745F-A3BB8BEF2C3A}"/>
              </a:ext>
            </a:extLst>
          </p:cNvPr>
          <p:cNvSpPr/>
          <p:nvPr/>
        </p:nvSpPr>
        <p:spPr>
          <a:xfrm rot="641513">
            <a:off x="5683391" y="1999400"/>
            <a:ext cx="85061" cy="1201479"/>
          </a:xfrm>
          <a:custGeom>
            <a:avLst/>
            <a:gdLst>
              <a:gd name="csX0" fmla="*/ 85061 w 85061"/>
              <a:gd name="csY0" fmla="*/ 1201479 h 1201479"/>
              <a:gd name="csX1" fmla="*/ 42531 w 85061"/>
              <a:gd name="csY1" fmla="*/ 680483 h 1201479"/>
              <a:gd name="csX2" fmla="*/ 0 w 85061"/>
              <a:gd name="csY2" fmla="*/ 0 h 1201479"/>
            </a:gdLst>
            <a:ahLst/>
            <a:cxnLst>
              <a:cxn ang="0">
                <a:pos x="csX0" y="csY0"/>
              </a:cxn>
              <a:cxn ang="0">
                <a:pos x="csX1" y="csY1"/>
              </a:cxn>
              <a:cxn ang="0">
                <a:pos x="csX2" y="csY2"/>
              </a:cxn>
            </a:cxnLst>
            <a:rect l="l" t="t" r="r" b="b"/>
            <a:pathLst>
              <a:path w="85061" h="1201479">
                <a:moveTo>
                  <a:pt x="85061" y="1201479"/>
                </a:moveTo>
                <a:cubicBezTo>
                  <a:pt x="70884" y="1041104"/>
                  <a:pt x="56708" y="880729"/>
                  <a:pt x="42531" y="680483"/>
                </a:cubicBezTo>
                <a:cubicBezTo>
                  <a:pt x="28354" y="480237"/>
                  <a:pt x="14177" y="240118"/>
                  <a:pt x="0" y="0"/>
                </a:cubicBezTo>
              </a:path>
            </a:pathLst>
          </a:custGeom>
          <a:noFill/>
          <a:ln w="76200">
            <a:solidFill>
              <a:srgbClr val="FF00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6E7A45B-28AD-11C2-3E8A-24A332FA1D61}"/>
              </a:ext>
            </a:extLst>
          </p:cNvPr>
          <p:cNvPicPr>
            <a:picLocks noChangeAspect="1"/>
          </p:cNvPicPr>
          <p:nvPr/>
        </p:nvPicPr>
        <p:blipFill>
          <a:blip r:embed="rId3"/>
          <a:srcRect t="18794" r="14502"/>
          <a:stretch>
            <a:fillRect/>
          </a:stretch>
        </p:blipFill>
        <p:spPr>
          <a:xfrm>
            <a:off x="248062" y="2574166"/>
            <a:ext cx="4001389" cy="3069629"/>
          </a:xfrm>
          <a:prstGeom prst="rect">
            <a:avLst/>
          </a:prstGeom>
        </p:spPr>
      </p:pic>
      <p:sp>
        <p:nvSpPr>
          <p:cNvPr id="2" name="Rectangle 1">
            <a:extLst>
              <a:ext uri="{FF2B5EF4-FFF2-40B4-BE49-F238E27FC236}">
                <a16:creationId xmlns:a16="http://schemas.microsoft.com/office/drawing/2014/main" id="{56D6015D-BDEE-139F-886F-A1E40684F1D8}"/>
              </a:ext>
            </a:extLst>
          </p:cNvPr>
          <p:cNvSpPr/>
          <p:nvPr/>
        </p:nvSpPr>
        <p:spPr>
          <a:xfrm>
            <a:off x="1112551" y="3568700"/>
            <a:ext cx="1765313" cy="118405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5BFF5FA8-BC23-7ED0-678B-6E58B67BE61F}"/>
              </a:ext>
            </a:extLst>
          </p:cNvPr>
          <p:cNvSpPr/>
          <p:nvPr/>
        </p:nvSpPr>
        <p:spPr>
          <a:xfrm>
            <a:off x="5879168" y="3568700"/>
            <a:ext cx="3727413" cy="1568176"/>
          </a:xfrm>
          <a:custGeom>
            <a:avLst/>
            <a:gdLst>
              <a:gd name="csX0" fmla="*/ 0 w 4000605"/>
              <a:gd name="csY0" fmla="*/ 0 h 1652742"/>
              <a:gd name="csX1" fmla="*/ 901700 w 4000605"/>
              <a:gd name="csY1" fmla="*/ 254000 h 1652742"/>
              <a:gd name="csX2" fmla="*/ 1574800 w 4000605"/>
              <a:gd name="csY2" fmla="*/ 482600 h 1652742"/>
              <a:gd name="csX3" fmla="*/ 1866900 w 4000605"/>
              <a:gd name="csY3" fmla="*/ 952500 h 1652742"/>
              <a:gd name="csX4" fmla="*/ 2082800 w 4000605"/>
              <a:gd name="csY4" fmla="*/ 1333500 h 1652742"/>
              <a:gd name="csX5" fmla="*/ 2781300 w 4000605"/>
              <a:gd name="csY5" fmla="*/ 1625600 h 1652742"/>
              <a:gd name="csX6" fmla="*/ 3746500 w 4000605"/>
              <a:gd name="csY6" fmla="*/ 1625600 h 1652742"/>
              <a:gd name="csX7" fmla="*/ 3962400 w 4000605"/>
              <a:gd name="csY7" fmla="*/ 1498600 h 1652742"/>
              <a:gd name="csX8" fmla="*/ 3987800 w 4000605"/>
              <a:gd name="csY8" fmla="*/ 1409700 h 1652742"/>
              <a:gd name="csX9" fmla="*/ 3822700 w 4000605"/>
              <a:gd name="csY9" fmla="*/ 1117600 h 1652742"/>
              <a:gd name="csX10" fmla="*/ 3898900 w 4000605"/>
              <a:gd name="csY10" fmla="*/ 825500 h 16527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4000605" h="1652742">
                <a:moveTo>
                  <a:pt x="0" y="0"/>
                </a:moveTo>
                <a:cubicBezTo>
                  <a:pt x="319616" y="86783"/>
                  <a:pt x="639233" y="173567"/>
                  <a:pt x="901700" y="254000"/>
                </a:cubicBezTo>
                <a:cubicBezTo>
                  <a:pt x="1164167" y="334433"/>
                  <a:pt x="1413933" y="366183"/>
                  <a:pt x="1574800" y="482600"/>
                </a:cubicBezTo>
                <a:cubicBezTo>
                  <a:pt x="1735667" y="599017"/>
                  <a:pt x="1782233" y="810683"/>
                  <a:pt x="1866900" y="952500"/>
                </a:cubicBezTo>
                <a:cubicBezTo>
                  <a:pt x="1951567" y="1094317"/>
                  <a:pt x="1930400" y="1221317"/>
                  <a:pt x="2082800" y="1333500"/>
                </a:cubicBezTo>
                <a:cubicBezTo>
                  <a:pt x="2235200" y="1445683"/>
                  <a:pt x="2504017" y="1576917"/>
                  <a:pt x="2781300" y="1625600"/>
                </a:cubicBezTo>
                <a:cubicBezTo>
                  <a:pt x="3058583" y="1674283"/>
                  <a:pt x="3549650" y="1646767"/>
                  <a:pt x="3746500" y="1625600"/>
                </a:cubicBezTo>
                <a:cubicBezTo>
                  <a:pt x="3943350" y="1604433"/>
                  <a:pt x="3922183" y="1534583"/>
                  <a:pt x="3962400" y="1498600"/>
                </a:cubicBezTo>
                <a:cubicBezTo>
                  <a:pt x="4002617" y="1462617"/>
                  <a:pt x="4011083" y="1473200"/>
                  <a:pt x="3987800" y="1409700"/>
                </a:cubicBezTo>
                <a:cubicBezTo>
                  <a:pt x="3964517" y="1346200"/>
                  <a:pt x="3837517" y="1214967"/>
                  <a:pt x="3822700" y="1117600"/>
                </a:cubicBezTo>
                <a:cubicBezTo>
                  <a:pt x="3807883" y="1020233"/>
                  <a:pt x="3853391" y="922866"/>
                  <a:pt x="3898900" y="825500"/>
                </a:cubicBez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A3DFC9AC-AA55-D7BA-0023-5E7C73F8CAE2}"/>
              </a:ext>
            </a:extLst>
          </p:cNvPr>
          <p:cNvSpPr/>
          <p:nvPr/>
        </p:nvSpPr>
        <p:spPr>
          <a:xfrm>
            <a:off x="10125905" y="3873220"/>
            <a:ext cx="1869177" cy="799702"/>
          </a:xfrm>
          <a:custGeom>
            <a:avLst/>
            <a:gdLst>
              <a:gd name="csX0" fmla="*/ 0 w 1841500"/>
              <a:gd name="csY0" fmla="*/ 1041400 h 1041400"/>
              <a:gd name="csX1" fmla="*/ 546100 w 1841500"/>
              <a:gd name="csY1" fmla="*/ 838200 h 1041400"/>
              <a:gd name="csX2" fmla="*/ 1346200 w 1841500"/>
              <a:gd name="csY2" fmla="*/ 304800 h 1041400"/>
              <a:gd name="csX3" fmla="*/ 1574800 w 1841500"/>
              <a:gd name="csY3" fmla="*/ 101600 h 1041400"/>
              <a:gd name="csX4" fmla="*/ 1841500 w 1841500"/>
              <a:gd name="csY4" fmla="*/ 0 h 1041400"/>
              <a:gd name="csX0" fmla="*/ 0 w 1841500"/>
              <a:gd name="csY0" fmla="*/ 1041400 h 1041400"/>
              <a:gd name="csX1" fmla="*/ 546100 w 1841500"/>
              <a:gd name="csY1" fmla="*/ 838200 h 1041400"/>
              <a:gd name="csX2" fmla="*/ 1235135 w 1841500"/>
              <a:gd name="csY2" fmla="*/ 288488 h 1041400"/>
              <a:gd name="csX3" fmla="*/ 1574800 w 1841500"/>
              <a:gd name="csY3" fmla="*/ 101600 h 1041400"/>
              <a:gd name="csX4" fmla="*/ 1841500 w 1841500"/>
              <a:gd name="csY4" fmla="*/ 0 h 1041400"/>
              <a:gd name="csX0" fmla="*/ 0 w 1841500"/>
              <a:gd name="csY0" fmla="*/ 1041400 h 1041400"/>
              <a:gd name="csX1" fmla="*/ 484397 w 1841500"/>
              <a:gd name="csY1" fmla="*/ 870824 h 1041400"/>
              <a:gd name="csX2" fmla="*/ 1235135 w 1841500"/>
              <a:gd name="csY2" fmla="*/ 288488 h 1041400"/>
              <a:gd name="csX3" fmla="*/ 1574800 w 1841500"/>
              <a:gd name="csY3" fmla="*/ 101600 h 1041400"/>
              <a:gd name="csX4" fmla="*/ 1841500 w 1841500"/>
              <a:gd name="csY4" fmla="*/ 0 h 1041400"/>
            </a:gdLst>
            <a:ahLst/>
            <a:cxnLst>
              <a:cxn ang="0">
                <a:pos x="csX0" y="csY0"/>
              </a:cxn>
              <a:cxn ang="0">
                <a:pos x="csX1" y="csY1"/>
              </a:cxn>
              <a:cxn ang="0">
                <a:pos x="csX2" y="csY2"/>
              </a:cxn>
              <a:cxn ang="0">
                <a:pos x="csX3" y="csY3"/>
              </a:cxn>
              <a:cxn ang="0">
                <a:pos x="csX4" y="csY4"/>
              </a:cxn>
            </a:cxnLst>
            <a:rect l="l" t="t" r="r" b="b"/>
            <a:pathLst>
              <a:path w="1841500" h="1041400">
                <a:moveTo>
                  <a:pt x="0" y="1041400"/>
                </a:moveTo>
                <a:cubicBezTo>
                  <a:pt x="160866" y="1001183"/>
                  <a:pt x="278541" y="996309"/>
                  <a:pt x="484397" y="870824"/>
                </a:cubicBezTo>
                <a:cubicBezTo>
                  <a:pt x="690253" y="745339"/>
                  <a:pt x="1053401" y="416692"/>
                  <a:pt x="1235135" y="288488"/>
                </a:cubicBezTo>
                <a:cubicBezTo>
                  <a:pt x="1416869" y="160284"/>
                  <a:pt x="1492250" y="152400"/>
                  <a:pt x="1574800" y="101600"/>
                </a:cubicBezTo>
                <a:cubicBezTo>
                  <a:pt x="1657350" y="50800"/>
                  <a:pt x="1749425" y="25400"/>
                  <a:pt x="1841500" y="0"/>
                </a:cubicBez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2C92CDB-B5AE-CA08-6FC8-D6C408DC2173}"/>
              </a:ext>
            </a:extLst>
          </p:cNvPr>
          <p:cNvSpPr txBox="1"/>
          <p:nvPr/>
        </p:nvSpPr>
        <p:spPr>
          <a:xfrm>
            <a:off x="7492944" y="3829568"/>
            <a:ext cx="619080" cy="523220"/>
          </a:xfrm>
          <a:prstGeom prst="rect">
            <a:avLst/>
          </a:prstGeom>
          <a:noFill/>
        </p:spPr>
        <p:txBody>
          <a:bodyPr wrap="none" rtlCol="0">
            <a:spAutoFit/>
          </a:bodyPr>
          <a:lstStyle/>
          <a:p>
            <a:r>
              <a:rPr lang="ru-RU" sz="2800" b="1" dirty="0">
                <a:solidFill>
                  <a:srgbClr val="FF0000"/>
                </a:solidFill>
              </a:rPr>
              <a:t>ТС</a:t>
            </a:r>
            <a:endParaRPr lang="en-GB" sz="2800" b="1" dirty="0">
              <a:solidFill>
                <a:srgbClr val="FF0000"/>
              </a:solidFill>
            </a:endParaRPr>
          </a:p>
        </p:txBody>
      </p:sp>
      <p:sp>
        <p:nvSpPr>
          <p:cNvPr id="14" name="Slide Number Placeholder 13">
            <a:extLst>
              <a:ext uri="{FF2B5EF4-FFF2-40B4-BE49-F238E27FC236}">
                <a16:creationId xmlns:a16="http://schemas.microsoft.com/office/drawing/2014/main" id="{440748A7-76BB-9468-FA59-1F961433666F}"/>
              </a:ext>
            </a:extLst>
          </p:cNvPr>
          <p:cNvSpPr>
            <a:spLocks noGrp="1"/>
          </p:cNvSpPr>
          <p:nvPr>
            <p:ph type="sldNum" sz="quarter" idx="12"/>
          </p:nvPr>
        </p:nvSpPr>
        <p:spPr/>
        <p:txBody>
          <a:bodyPr/>
          <a:lstStyle/>
          <a:p>
            <a:fld id="{EF8B371C-0A5E-4401-A987-22FD47E5F8FF}" type="slidenum">
              <a:rPr lang="en-GB" smtClean="0"/>
              <a:t>23</a:t>
            </a:fld>
            <a:endParaRPr lang="en-GB"/>
          </a:p>
        </p:txBody>
      </p:sp>
    </p:spTree>
    <p:extLst>
      <p:ext uri="{BB962C8B-B14F-4D97-AF65-F5344CB8AC3E}">
        <p14:creationId xmlns:p14="http://schemas.microsoft.com/office/powerpoint/2010/main" val="3025242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10101" t="18080" r="68228" b="20000"/>
          <a:stretch>
            <a:fillRect/>
          </a:stretch>
        </p:blipFill>
        <p:spPr bwMode="auto">
          <a:xfrm>
            <a:off x="7094207" y="0"/>
            <a:ext cx="3840427" cy="6858000"/>
          </a:xfrm>
          <a:prstGeom prst="rect">
            <a:avLst/>
          </a:prstGeom>
          <a:noFill/>
          <a:ln w="9525">
            <a:noFill/>
            <a:miter lim="800000"/>
            <a:headEnd/>
            <a:tailEnd/>
          </a:ln>
        </p:spPr>
      </p:pic>
      <p:pic>
        <p:nvPicPr>
          <p:cNvPr id="1027" name="Picture 3"/>
          <p:cNvPicPr>
            <a:picLocks noChangeAspect="1" noChangeArrowheads="1"/>
          </p:cNvPicPr>
          <p:nvPr/>
        </p:nvPicPr>
        <p:blipFill>
          <a:blip r:embed="rId2" cstate="print"/>
          <a:srcRect l="64821" t="18080" r="651" b="20000"/>
          <a:stretch>
            <a:fillRect/>
          </a:stretch>
        </p:blipFill>
        <p:spPr bwMode="auto">
          <a:xfrm>
            <a:off x="1033371" y="0"/>
            <a:ext cx="6118747" cy="6858000"/>
          </a:xfrm>
          <a:prstGeom prst="rect">
            <a:avLst/>
          </a:prstGeom>
          <a:noFill/>
          <a:ln w="9525">
            <a:noFill/>
            <a:miter lim="800000"/>
            <a:headEnd/>
            <a:tailEnd/>
          </a:ln>
        </p:spPr>
      </p:pic>
      <p:sp>
        <p:nvSpPr>
          <p:cNvPr id="3" name="TextBox 2">
            <a:extLst>
              <a:ext uri="{FF2B5EF4-FFF2-40B4-BE49-F238E27FC236}">
                <a16:creationId xmlns:a16="http://schemas.microsoft.com/office/drawing/2014/main" id="{865F1A0E-FA08-FF0E-87BD-BAFB1E02CFE6}"/>
              </a:ext>
            </a:extLst>
          </p:cNvPr>
          <p:cNvSpPr txBox="1"/>
          <p:nvPr/>
        </p:nvSpPr>
        <p:spPr>
          <a:xfrm>
            <a:off x="6186807" y="2698234"/>
            <a:ext cx="2101857" cy="369332"/>
          </a:xfrm>
          <a:prstGeom prst="rect">
            <a:avLst/>
          </a:prstGeom>
          <a:noFill/>
        </p:spPr>
        <p:txBody>
          <a:bodyPr wrap="none" rtlCol="0">
            <a:spAutoFit/>
          </a:bodyPr>
          <a:lstStyle/>
          <a:p>
            <a:r>
              <a:rPr lang="ru-RU" b="1" dirty="0">
                <a:solidFill>
                  <a:schemeClr val="bg1"/>
                </a:solidFill>
              </a:rPr>
              <a:t>ПАЛЕОПАЦИФИК</a:t>
            </a:r>
            <a:endParaRPr lang="en-GB" b="1" dirty="0">
              <a:solidFill>
                <a:schemeClr val="bg1"/>
              </a:solidFill>
            </a:endParaRPr>
          </a:p>
        </p:txBody>
      </p:sp>
      <p:sp>
        <p:nvSpPr>
          <p:cNvPr id="5" name="Freeform: Shape 4">
            <a:extLst>
              <a:ext uri="{FF2B5EF4-FFF2-40B4-BE49-F238E27FC236}">
                <a16:creationId xmlns:a16="http://schemas.microsoft.com/office/drawing/2014/main" id="{1BF380D2-FE8D-6994-C2B8-6093261143D7}"/>
              </a:ext>
            </a:extLst>
          </p:cNvPr>
          <p:cNvSpPr/>
          <p:nvPr/>
        </p:nvSpPr>
        <p:spPr>
          <a:xfrm>
            <a:off x="3260036" y="1693627"/>
            <a:ext cx="2900584" cy="1189273"/>
          </a:xfrm>
          <a:custGeom>
            <a:avLst/>
            <a:gdLst>
              <a:gd name="csX0" fmla="*/ 3212327 w 3212327"/>
              <a:gd name="csY0" fmla="*/ 741580 h 741580"/>
              <a:gd name="csX1" fmla="*/ 1383527 w 3212327"/>
              <a:gd name="csY1" fmla="*/ 65719 h 741580"/>
              <a:gd name="csX2" fmla="*/ 0 w 3212327"/>
              <a:gd name="csY2" fmla="*/ 25963 h 741580"/>
              <a:gd name="csX3" fmla="*/ 0 w 3212327"/>
              <a:gd name="csY3" fmla="*/ 25963 h 741580"/>
            </a:gdLst>
            <a:ahLst/>
            <a:cxnLst>
              <a:cxn ang="0">
                <a:pos x="csX0" y="csY0"/>
              </a:cxn>
              <a:cxn ang="0">
                <a:pos x="csX1" y="csY1"/>
              </a:cxn>
              <a:cxn ang="0">
                <a:pos x="csX2" y="csY2"/>
              </a:cxn>
              <a:cxn ang="0">
                <a:pos x="csX3" y="csY3"/>
              </a:cxn>
            </a:cxnLst>
            <a:rect l="l" t="t" r="r" b="b"/>
            <a:pathLst>
              <a:path w="3212327" h="741580">
                <a:moveTo>
                  <a:pt x="3212327" y="741580"/>
                </a:moveTo>
                <a:cubicBezTo>
                  <a:pt x="2565621" y="463284"/>
                  <a:pt x="1918915" y="184989"/>
                  <a:pt x="1383527" y="65719"/>
                </a:cubicBezTo>
                <a:cubicBezTo>
                  <a:pt x="848139" y="-53551"/>
                  <a:pt x="0" y="25963"/>
                  <a:pt x="0" y="25963"/>
                </a:cubicBezTo>
                <a:lnTo>
                  <a:pt x="0" y="25963"/>
                </a:lnTo>
              </a:path>
            </a:pathLst>
          </a:custGeom>
          <a:noFill/>
          <a:ln w="57150">
            <a:solidFill>
              <a:schemeClr val="bg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2476DAFE-693D-84AD-54BE-36DD61E3073D}"/>
              </a:ext>
            </a:extLst>
          </p:cNvPr>
          <p:cNvSpPr/>
          <p:nvPr/>
        </p:nvSpPr>
        <p:spPr>
          <a:xfrm>
            <a:off x="3784822" y="1502796"/>
            <a:ext cx="2387412" cy="1189273"/>
          </a:xfrm>
          <a:custGeom>
            <a:avLst/>
            <a:gdLst>
              <a:gd name="csX0" fmla="*/ 3212327 w 3212327"/>
              <a:gd name="csY0" fmla="*/ 741580 h 741580"/>
              <a:gd name="csX1" fmla="*/ 1383527 w 3212327"/>
              <a:gd name="csY1" fmla="*/ 65719 h 741580"/>
              <a:gd name="csX2" fmla="*/ 0 w 3212327"/>
              <a:gd name="csY2" fmla="*/ 25963 h 741580"/>
              <a:gd name="csX3" fmla="*/ 0 w 3212327"/>
              <a:gd name="csY3" fmla="*/ 25963 h 741580"/>
            </a:gdLst>
            <a:ahLst/>
            <a:cxnLst>
              <a:cxn ang="0">
                <a:pos x="csX0" y="csY0"/>
              </a:cxn>
              <a:cxn ang="0">
                <a:pos x="csX1" y="csY1"/>
              </a:cxn>
              <a:cxn ang="0">
                <a:pos x="csX2" y="csY2"/>
              </a:cxn>
              <a:cxn ang="0">
                <a:pos x="csX3" y="csY3"/>
              </a:cxn>
            </a:cxnLst>
            <a:rect l="l" t="t" r="r" b="b"/>
            <a:pathLst>
              <a:path w="3212327" h="741580">
                <a:moveTo>
                  <a:pt x="3212327" y="741580"/>
                </a:moveTo>
                <a:cubicBezTo>
                  <a:pt x="2565621" y="463284"/>
                  <a:pt x="1918915" y="184989"/>
                  <a:pt x="1383527" y="65719"/>
                </a:cubicBezTo>
                <a:cubicBezTo>
                  <a:pt x="848139" y="-53551"/>
                  <a:pt x="0" y="25963"/>
                  <a:pt x="0" y="25963"/>
                </a:cubicBezTo>
                <a:lnTo>
                  <a:pt x="0" y="25963"/>
                </a:lnTo>
              </a:path>
            </a:pathLst>
          </a:custGeom>
          <a:noFill/>
          <a:ln w="57150">
            <a:solidFill>
              <a:schemeClr val="bg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8A41338-877A-173E-6F4E-C31A8BAB26FE}"/>
              </a:ext>
            </a:extLst>
          </p:cNvPr>
          <p:cNvSpPr txBox="1"/>
          <p:nvPr/>
        </p:nvSpPr>
        <p:spPr>
          <a:xfrm>
            <a:off x="1067889" y="0"/>
            <a:ext cx="2291653" cy="369332"/>
          </a:xfrm>
          <a:prstGeom prst="rect">
            <a:avLst/>
          </a:prstGeom>
          <a:noFill/>
        </p:spPr>
        <p:txBody>
          <a:bodyPr wrap="none" rtlCol="0">
            <a:spAutoFit/>
          </a:bodyPr>
          <a:lstStyle/>
          <a:p>
            <a:r>
              <a:rPr lang="ru-RU" b="1" dirty="0">
                <a:solidFill>
                  <a:schemeClr val="bg1"/>
                </a:solidFill>
              </a:rPr>
              <a:t>ПАЛЕОАЗИАТСКИЙ</a:t>
            </a:r>
            <a:endParaRPr lang="en-GB" b="1" dirty="0">
              <a:solidFill>
                <a:schemeClr val="bg1"/>
              </a:solidFill>
            </a:endParaRPr>
          </a:p>
        </p:txBody>
      </p:sp>
      <p:sp>
        <p:nvSpPr>
          <p:cNvPr id="8" name="Freeform: Shape 7">
            <a:extLst>
              <a:ext uri="{FF2B5EF4-FFF2-40B4-BE49-F238E27FC236}">
                <a16:creationId xmlns:a16="http://schemas.microsoft.com/office/drawing/2014/main" id="{AE7817D7-0210-49C7-CF63-F3A479A37B19}"/>
              </a:ext>
            </a:extLst>
          </p:cNvPr>
          <p:cNvSpPr/>
          <p:nvPr/>
        </p:nvSpPr>
        <p:spPr>
          <a:xfrm rot="21365854">
            <a:off x="2539670" y="355897"/>
            <a:ext cx="359351" cy="1041065"/>
          </a:xfrm>
          <a:custGeom>
            <a:avLst/>
            <a:gdLst>
              <a:gd name="csX0" fmla="*/ 0 w 397566"/>
              <a:gd name="csY0" fmla="*/ 0 h 572494"/>
              <a:gd name="csX1" fmla="*/ 397566 w 397566"/>
              <a:gd name="csY1" fmla="*/ 572494 h 572494"/>
            </a:gdLst>
            <a:ahLst/>
            <a:cxnLst>
              <a:cxn ang="0">
                <a:pos x="csX0" y="csY0"/>
              </a:cxn>
              <a:cxn ang="0">
                <a:pos x="csX1" y="csY1"/>
              </a:cxn>
            </a:cxnLst>
            <a:rect l="l" t="t" r="r" b="b"/>
            <a:pathLst>
              <a:path w="397566" h="572494">
                <a:moveTo>
                  <a:pt x="0" y="0"/>
                </a:moveTo>
                <a:lnTo>
                  <a:pt x="397566" y="572494"/>
                </a:lnTo>
              </a:path>
            </a:pathLst>
          </a:custGeom>
          <a:noFill/>
          <a:ln w="57150">
            <a:solidFill>
              <a:schemeClr val="bg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138CF66-0D39-3B45-8A70-A8CD4D659735}"/>
              </a:ext>
            </a:extLst>
          </p:cNvPr>
          <p:cNvSpPr txBox="1"/>
          <p:nvPr/>
        </p:nvSpPr>
        <p:spPr>
          <a:xfrm>
            <a:off x="1384853" y="3340353"/>
            <a:ext cx="1654620" cy="369332"/>
          </a:xfrm>
          <a:prstGeom prst="rect">
            <a:avLst/>
          </a:prstGeom>
          <a:noFill/>
        </p:spPr>
        <p:txBody>
          <a:bodyPr wrap="none" rtlCol="0">
            <a:spAutoFit/>
          </a:bodyPr>
          <a:lstStyle/>
          <a:p>
            <a:r>
              <a:rPr lang="ru-RU" b="1" dirty="0">
                <a:solidFill>
                  <a:schemeClr val="bg1"/>
                </a:solidFill>
              </a:rPr>
              <a:t>ПАЛЕОТЕТИС</a:t>
            </a:r>
            <a:endParaRPr lang="en-GB" b="1" dirty="0">
              <a:solidFill>
                <a:schemeClr val="bg1"/>
              </a:solidFill>
            </a:endParaRPr>
          </a:p>
        </p:txBody>
      </p:sp>
      <p:sp>
        <p:nvSpPr>
          <p:cNvPr id="10" name="Freeform: Shape 9">
            <a:extLst>
              <a:ext uri="{FF2B5EF4-FFF2-40B4-BE49-F238E27FC236}">
                <a16:creationId xmlns:a16="http://schemas.microsoft.com/office/drawing/2014/main" id="{FDB9BB52-D870-EFAC-352F-263D6C37FD73}"/>
              </a:ext>
            </a:extLst>
          </p:cNvPr>
          <p:cNvSpPr/>
          <p:nvPr/>
        </p:nvSpPr>
        <p:spPr>
          <a:xfrm rot="21365854" flipV="1">
            <a:off x="2319790" y="2080219"/>
            <a:ext cx="887759" cy="1231352"/>
          </a:xfrm>
          <a:custGeom>
            <a:avLst/>
            <a:gdLst>
              <a:gd name="csX0" fmla="*/ 0 w 397566"/>
              <a:gd name="csY0" fmla="*/ 0 h 572494"/>
              <a:gd name="csX1" fmla="*/ 397566 w 397566"/>
              <a:gd name="csY1" fmla="*/ 572494 h 572494"/>
            </a:gdLst>
            <a:ahLst/>
            <a:cxnLst>
              <a:cxn ang="0">
                <a:pos x="csX0" y="csY0"/>
              </a:cxn>
              <a:cxn ang="0">
                <a:pos x="csX1" y="csY1"/>
              </a:cxn>
            </a:cxnLst>
            <a:rect l="l" t="t" r="r" b="b"/>
            <a:pathLst>
              <a:path w="397566" h="572494">
                <a:moveTo>
                  <a:pt x="0" y="0"/>
                </a:moveTo>
                <a:lnTo>
                  <a:pt x="397566" y="572494"/>
                </a:lnTo>
              </a:path>
            </a:pathLst>
          </a:custGeom>
          <a:noFill/>
          <a:ln w="57150">
            <a:solidFill>
              <a:schemeClr val="bg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4FF25A04-7354-AC1A-0ABA-34F2361147DC}"/>
              </a:ext>
            </a:extLst>
          </p:cNvPr>
          <p:cNvSpPr txBox="1">
            <a:spLocks/>
          </p:cNvSpPr>
          <p:nvPr/>
        </p:nvSpPr>
        <p:spPr>
          <a:xfrm>
            <a:off x="5346700" y="-1"/>
            <a:ext cx="6845300" cy="2051438"/>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800" b="1" dirty="0">
                <a:latin typeface="Biome" panose="020B0503030204020804" pitchFamily="34" charset="0"/>
                <a:cs typeface="Biome" panose="020B0503030204020804" pitchFamily="34" charset="0"/>
              </a:rPr>
              <a:t>Дуги и </a:t>
            </a:r>
            <a:r>
              <a:rPr lang="ru-RU" sz="2800" b="1" dirty="0" err="1">
                <a:latin typeface="Biome" panose="020B0503030204020804" pitchFamily="34" charset="0"/>
                <a:cs typeface="Biome" panose="020B0503030204020804" pitchFamily="34" charset="0"/>
              </a:rPr>
              <a:t>кратонные</a:t>
            </a:r>
            <a:r>
              <a:rPr lang="ru-RU" sz="2800" b="1" dirty="0">
                <a:latin typeface="Biome" panose="020B0503030204020804" pitchFamily="34" charset="0"/>
                <a:cs typeface="Biome" panose="020B0503030204020804" pitchFamily="34" charset="0"/>
              </a:rPr>
              <a:t> </a:t>
            </a:r>
            <a:r>
              <a:rPr lang="ru-RU" sz="2800" b="1" dirty="0" err="1">
                <a:latin typeface="Biome" panose="020B0503030204020804" pitchFamily="34" charset="0"/>
                <a:cs typeface="Biome" panose="020B0503030204020804" pitchFamily="34" charset="0"/>
              </a:rPr>
              <a:t>террейны</a:t>
            </a:r>
            <a:r>
              <a:rPr lang="ru-RU" sz="2800" b="1" dirty="0">
                <a:latin typeface="Biome" panose="020B0503030204020804" pitchFamily="34" charset="0"/>
                <a:cs typeface="Biome" panose="020B0503030204020804" pitchFamily="34" charset="0"/>
              </a:rPr>
              <a:t> </a:t>
            </a:r>
            <a:r>
              <a:rPr lang="en-GB" sz="2800" b="1" dirty="0">
                <a:latin typeface="Biome" panose="020B0503030204020804" pitchFamily="34" charset="0"/>
                <a:cs typeface="Biome" panose="020B0503030204020804" pitchFamily="34" charset="0"/>
              </a:rPr>
              <a:t>CAOS </a:t>
            </a:r>
            <a:r>
              <a:rPr lang="ru-RU" sz="2800" b="1" dirty="0">
                <a:latin typeface="Biome" panose="020B0503030204020804" pitchFamily="34" charset="0"/>
                <a:cs typeface="Biome" panose="020B0503030204020804" pitchFamily="34" charset="0"/>
              </a:rPr>
              <a:t>и</a:t>
            </a:r>
            <a:r>
              <a:rPr lang="en-GB" sz="2800" b="1" dirty="0">
                <a:latin typeface="Biome" panose="020B0503030204020804" pitchFamily="34" charset="0"/>
                <a:cs typeface="Biome" panose="020B0503030204020804" pitchFamily="34" charset="0"/>
              </a:rPr>
              <a:t> </a:t>
            </a:r>
            <a:r>
              <a:rPr lang="ru-RU" sz="2800" b="1" dirty="0">
                <a:latin typeface="Biome" panose="020B0503030204020804" pitchFamily="34" charset="0"/>
                <a:cs typeface="Biome" panose="020B0503030204020804" pitchFamily="34" charset="0"/>
              </a:rPr>
              <a:t>Сино-Турана системно разделяют аккреционные </a:t>
            </a:r>
            <a:r>
              <a:rPr lang="ru-RU" sz="2800" b="1" dirty="0" err="1">
                <a:latin typeface="Biome" panose="020B0503030204020804" pitchFamily="34" charset="0"/>
                <a:cs typeface="Biome" panose="020B0503030204020804" pitchFamily="34" charset="0"/>
              </a:rPr>
              <a:t>террейны</a:t>
            </a:r>
            <a:r>
              <a:rPr lang="ru-RU" sz="2800" b="1" dirty="0">
                <a:latin typeface="Biome" panose="020B0503030204020804" pitchFamily="34" charset="0"/>
                <a:cs typeface="Biome" panose="020B0503030204020804" pitchFamily="34" charset="0"/>
              </a:rPr>
              <a:t> </a:t>
            </a:r>
            <a:r>
              <a:rPr lang="ru-RU" sz="2800" b="1" dirty="0" err="1">
                <a:latin typeface="Biome" panose="020B0503030204020804" pitchFamily="34" charset="0"/>
                <a:cs typeface="Biome" panose="020B0503030204020804" pitchFamily="34" charset="0"/>
              </a:rPr>
              <a:t>Палеопацифика</a:t>
            </a:r>
            <a:r>
              <a:rPr lang="ru-RU" sz="2800" b="1" dirty="0">
                <a:latin typeface="Biome" panose="020B0503030204020804" pitchFamily="34" charset="0"/>
                <a:cs typeface="Biome" panose="020B0503030204020804" pitchFamily="34" charset="0"/>
              </a:rPr>
              <a:t> и </a:t>
            </a:r>
            <a:r>
              <a:rPr lang="ru-RU" sz="2800" b="1" dirty="0" err="1">
                <a:latin typeface="Biome" panose="020B0503030204020804" pitchFamily="34" charset="0"/>
                <a:cs typeface="Biome" panose="020B0503030204020804" pitchFamily="34" charset="0"/>
              </a:rPr>
              <a:t>Палеозиатского-Палеотетиса</a:t>
            </a:r>
            <a:endParaRPr lang="en-GB" sz="2800" b="1" dirty="0">
              <a:latin typeface="Biome" panose="020B0503030204020804" pitchFamily="34" charset="0"/>
              <a:cs typeface="Biome" panose="020B0503030204020804" pitchFamily="34" charset="0"/>
            </a:endParaRPr>
          </a:p>
        </p:txBody>
      </p:sp>
      <p:sp>
        <p:nvSpPr>
          <p:cNvPr id="2" name="Freeform: Shape 1">
            <a:extLst>
              <a:ext uri="{FF2B5EF4-FFF2-40B4-BE49-F238E27FC236}">
                <a16:creationId xmlns:a16="http://schemas.microsoft.com/office/drawing/2014/main" id="{AF6E509D-1A6B-E66A-3742-950125191694}"/>
              </a:ext>
            </a:extLst>
          </p:cNvPr>
          <p:cNvSpPr/>
          <p:nvPr/>
        </p:nvSpPr>
        <p:spPr>
          <a:xfrm rot="21365854" flipH="1">
            <a:off x="1882560" y="409709"/>
            <a:ext cx="430368" cy="984771"/>
          </a:xfrm>
          <a:custGeom>
            <a:avLst/>
            <a:gdLst>
              <a:gd name="csX0" fmla="*/ 0 w 397566"/>
              <a:gd name="csY0" fmla="*/ 0 h 572494"/>
              <a:gd name="csX1" fmla="*/ 397566 w 397566"/>
              <a:gd name="csY1" fmla="*/ 572494 h 572494"/>
            </a:gdLst>
            <a:ahLst/>
            <a:cxnLst>
              <a:cxn ang="0">
                <a:pos x="csX0" y="csY0"/>
              </a:cxn>
              <a:cxn ang="0">
                <a:pos x="csX1" y="csY1"/>
              </a:cxn>
            </a:cxnLst>
            <a:rect l="l" t="t" r="r" b="b"/>
            <a:pathLst>
              <a:path w="397566" h="572494">
                <a:moveTo>
                  <a:pt x="0" y="0"/>
                </a:moveTo>
                <a:lnTo>
                  <a:pt x="397566" y="572494"/>
                </a:lnTo>
              </a:path>
            </a:pathLst>
          </a:custGeom>
          <a:noFill/>
          <a:ln w="57150">
            <a:solidFill>
              <a:schemeClr val="bg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F970173-BE12-C6AA-D03A-D3408A228AF1}"/>
              </a:ext>
            </a:extLst>
          </p:cNvPr>
          <p:cNvSpPr txBox="1"/>
          <p:nvPr/>
        </p:nvSpPr>
        <p:spPr>
          <a:xfrm>
            <a:off x="2658480" y="1682105"/>
            <a:ext cx="1625510" cy="369332"/>
          </a:xfrm>
          <a:prstGeom prst="rect">
            <a:avLst/>
          </a:prstGeom>
          <a:noFill/>
        </p:spPr>
        <p:txBody>
          <a:bodyPr wrap="none" rtlCol="0">
            <a:spAutoFit/>
          </a:bodyPr>
          <a:lstStyle/>
          <a:p>
            <a:r>
              <a:rPr lang="ru-RU" b="1" dirty="0">
                <a:solidFill>
                  <a:schemeClr val="bg1"/>
                </a:solidFill>
              </a:rPr>
              <a:t>СИНО-ТУРАН</a:t>
            </a:r>
            <a:endParaRPr lang="en-GB" b="1" dirty="0">
              <a:solidFill>
                <a:schemeClr val="bg1"/>
              </a:solidFill>
            </a:endParaRPr>
          </a:p>
        </p:txBody>
      </p:sp>
      <p:sp>
        <p:nvSpPr>
          <p:cNvPr id="13" name="TextBox 12">
            <a:extLst>
              <a:ext uri="{FF2B5EF4-FFF2-40B4-BE49-F238E27FC236}">
                <a16:creationId xmlns:a16="http://schemas.microsoft.com/office/drawing/2014/main" id="{9EF80694-CCC8-5DC9-1E9D-998CFD747944}"/>
              </a:ext>
            </a:extLst>
          </p:cNvPr>
          <p:cNvSpPr txBox="1"/>
          <p:nvPr/>
        </p:nvSpPr>
        <p:spPr>
          <a:xfrm rot="18876292">
            <a:off x="3418631" y="2343868"/>
            <a:ext cx="1625510" cy="369332"/>
          </a:xfrm>
          <a:prstGeom prst="rect">
            <a:avLst/>
          </a:prstGeom>
          <a:noFill/>
        </p:spPr>
        <p:txBody>
          <a:bodyPr wrap="none" rtlCol="0">
            <a:spAutoFit/>
          </a:bodyPr>
          <a:lstStyle/>
          <a:p>
            <a:r>
              <a:rPr lang="ru-RU" b="1" dirty="0">
                <a:solidFill>
                  <a:schemeClr val="bg1"/>
                </a:solidFill>
              </a:rPr>
              <a:t>СИНО-ТУРАН</a:t>
            </a:r>
            <a:endParaRPr lang="en-GB" b="1" dirty="0">
              <a:solidFill>
                <a:schemeClr val="bg1"/>
              </a:solidFill>
            </a:endParaRPr>
          </a:p>
        </p:txBody>
      </p:sp>
      <p:sp>
        <p:nvSpPr>
          <p:cNvPr id="14" name="Slide Number Placeholder 13">
            <a:extLst>
              <a:ext uri="{FF2B5EF4-FFF2-40B4-BE49-F238E27FC236}">
                <a16:creationId xmlns:a16="http://schemas.microsoft.com/office/drawing/2014/main" id="{682D6203-0D76-3F04-209C-101E72B513D8}"/>
              </a:ext>
            </a:extLst>
          </p:cNvPr>
          <p:cNvSpPr>
            <a:spLocks noGrp="1"/>
          </p:cNvSpPr>
          <p:nvPr>
            <p:ph type="sldNum" sz="quarter" idx="12"/>
          </p:nvPr>
        </p:nvSpPr>
        <p:spPr/>
        <p:txBody>
          <a:bodyPr/>
          <a:lstStyle/>
          <a:p>
            <a:fld id="{EF8B371C-0A5E-4401-A987-22FD47E5F8FF}" type="slidenum">
              <a:rPr lang="en-GB" smtClean="0"/>
              <a:t>24</a:t>
            </a:fld>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10364" t="18080" r="68228" b="20000"/>
          <a:stretch>
            <a:fillRect/>
          </a:stretch>
        </p:blipFill>
        <p:spPr bwMode="auto">
          <a:xfrm>
            <a:off x="7152117" y="0"/>
            <a:ext cx="3793840" cy="6858000"/>
          </a:xfrm>
          <a:prstGeom prst="rect">
            <a:avLst/>
          </a:prstGeom>
          <a:noFill/>
          <a:ln w="9525">
            <a:noFill/>
            <a:miter lim="800000"/>
            <a:headEnd/>
            <a:tailEnd/>
          </a:ln>
        </p:spPr>
      </p:pic>
      <p:pic>
        <p:nvPicPr>
          <p:cNvPr id="1027" name="Picture 3"/>
          <p:cNvPicPr>
            <a:picLocks noChangeAspect="1" noChangeArrowheads="1"/>
          </p:cNvPicPr>
          <p:nvPr/>
        </p:nvPicPr>
        <p:blipFill>
          <a:blip r:embed="rId2" cstate="print"/>
          <a:srcRect l="64821" t="18080" r="651" b="20000"/>
          <a:stretch>
            <a:fillRect/>
          </a:stretch>
        </p:blipFill>
        <p:spPr bwMode="auto">
          <a:xfrm>
            <a:off x="1033371" y="0"/>
            <a:ext cx="6118747" cy="6858000"/>
          </a:xfrm>
          <a:prstGeom prst="rect">
            <a:avLst/>
          </a:prstGeom>
          <a:noFill/>
          <a:ln w="9525">
            <a:noFill/>
            <a:miter lim="800000"/>
            <a:headEnd/>
            <a:tailEnd/>
          </a:ln>
        </p:spPr>
      </p:pic>
      <p:sp>
        <p:nvSpPr>
          <p:cNvPr id="5" name="Freeform 5">
            <a:extLst>
              <a:ext uri="{FF2B5EF4-FFF2-40B4-BE49-F238E27FC236}">
                <a16:creationId xmlns:a16="http://schemas.microsoft.com/office/drawing/2014/main" id="{C135A421-D3AB-8415-6DA3-CF4F73E9B111}"/>
              </a:ext>
            </a:extLst>
          </p:cNvPr>
          <p:cNvSpPr/>
          <p:nvPr/>
        </p:nvSpPr>
        <p:spPr>
          <a:xfrm>
            <a:off x="911424" y="2660916"/>
            <a:ext cx="4992555" cy="3552393"/>
          </a:xfrm>
          <a:custGeom>
            <a:avLst/>
            <a:gdLst>
              <a:gd name="connsiteX0" fmla="*/ 0 w 3046562"/>
              <a:gd name="connsiteY0" fmla="*/ 0 h 2311879"/>
              <a:gd name="connsiteX1" fmla="*/ 155275 w 3046562"/>
              <a:gd name="connsiteY1" fmla="*/ 310551 h 2311879"/>
              <a:gd name="connsiteX2" fmla="*/ 258792 w 3046562"/>
              <a:gd name="connsiteY2" fmla="*/ 353683 h 2311879"/>
              <a:gd name="connsiteX3" fmla="*/ 327803 w 3046562"/>
              <a:gd name="connsiteY3" fmla="*/ 353683 h 2311879"/>
              <a:gd name="connsiteX4" fmla="*/ 603849 w 3046562"/>
              <a:gd name="connsiteY4" fmla="*/ 310551 h 2311879"/>
              <a:gd name="connsiteX5" fmla="*/ 707366 w 3046562"/>
              <a:gd name="connsiteY5" fmla="*/ 543464 h 2311879"/>
              <a:gd name="connsiteX6" fmla="*/ 862641 w 3046562"/>
              <a:gd name="connsiteY6" fmla="*/ 707366 h 2311879"/>
              <a:gd name="connsiteX7" fmla="*/ 983411 w 3046562"/>
              <a:gd name="connsiteY7" fmla="*/ 948906 h 2311879"/>
              <a:gd name="connsiteX8" fmla="*/ 862641 w 3046562"/>
              <a:gd name="connsiteY8" fmla="*/ 1130060 h 2311879"/>
              <a:gd name="connsiteX9" fmla="*/ 992037 w 3046562"/>
              <a:gd name="connsiteY9" fmla="*/ 1207698 h 2311879"/>
              <a:gd name="connsiteX10" fmla="*/ 1017917 w 3046562"/>
              <a:gd name="connsiteY10" fmla="*/ 1414732 h 2311879"/>
              <a:gd name="connsiteX11" fmla="*/ 1250830 w 3046562"/>
              <a:gd name="connsiteY11" fmla="*/ 1759789 h 2311879"/>
              <a:gd name="connsiteX12" fmla="*/ 1345720 w 3046562"/>
              <a:gd name="connsiteY12" fmla="*/ 1992702 h 2311879"/>
              <a:gd name="connsiteX13" fmla="*/ 1682151 w 3046562"/>
              <a:gd name="connsiteY13" fmla="*/ 2001328 h 2311879"/>
              <a:gd name="connsiteX14" fmla="*/ 2001328 w 3046562"/>
              <a:gd name="connsiteY14" fmla="*/ 2182483 h 2311879"/>
              <a:gd name="connsiteX15" fmla="*/ 2777705 w 3046562"/>
              <a:gd name="connsiteY15" fmla="*/ 2225615 h 2311879"/>
              <a:gd name="connsiteX16" fmla="*/ 3001992 w 3046562"/>
              <a:gd name="connsiteY16" fmla="*/ 2268747 h 2311879"/>
              <a:gd name="connsiteX17" fmla="*/ 3045124 w 3046562"/>
              <a:gd name="connsiteY17" fmla="*/ 2311879 h 2311879"/>
              <a:gd name="connsiteX0" fmla="*/ 0 w 3046562"/>
              <a:gd name="connsiteY0" fmla="*/ 0 h 2311879"/>
              <a:gd name="connsiteX1" fmla="*/ 155275 w 3046562"/>
              <a:gd name="connsiteY1" fmla="*/ 310551 h 2311879"/>
              <a:gd name="connsiteX2" fmla="*/ 258792 w 3046562"/>
              <a:gd name="connsiteY2" fmla="*/ 353683 h 2311879"/>
              <a:gd name="connsiteX3" fmla="*/ 327803 w 3046562"/>
              <a:gd name="connsiteY3" fmla="*/ 353683 h 2311879"/>
              <a:gd name="connsiteX4" fmla="*/ 603849 w 3046562"/>
              <a:gd name="connsiteY4" fmla="*/ 310551 h 2311879"/>
              <a:gd name="connsiteX5" fmla="*/ 707366 w 3046562"/>
              <a:gd name="connsiteY5" fmla="*/ 543464 h 2311879"/>
              <a:gd name="connsiteX6" fmla="*/ 862641 w 3046562"/>
              <a:gd name="connsiteY6" fmla="*/ 707366 h 2311879"/>
              <a:gd name="connsiteX7" fmla="*/ 983411 w 3046562"/>
              <a:gd name="connsiteY7" fmla="*/ 948906 h 2311879"/>
              <a:gd name="connsiteX8" fmla="*/ 986583 w 3046562"/>
              <a:gd name="connsiteY8" fmla="*/ 1114613 h 2311879"/>
              <a:gd name="connsiteX9" fmla="*/ 992037 w 3046562"/>
              <a:gd name="connsiteY9" fmla="*/ 1207698 h 2311879"/>
              <a:gd name="connsiteX10" fmla="*/ 1017917 w 3046562"/>
              <a:gd name="connsiteY10" fmla="*/ 1414732 h 2311879"/>
              <a:gd name="connsiteX11" fmla="*/ 1250830 w 3046562"/>
              <a:gd name="connsiteY11" fmla="*/ 1759789 h 2311879"/>
              <a:gd name="connsiteX12" fmla="*/ 1345720 w 3046562"/>
              <a:gd name="connsiteY12" fmla="*/ 1992702 h 2311879"/>
              <a:gd name="connsiteX13" fmla="*/ 1682151 w 3046562"/>
              <a:gd name="connsiteY13" fmla="*/ 2001328 h 2311879"/>
              <a:gd name="connsiteX14" fmla="*/ 2001328 w 3046562"/>
              <a:gd name="connsiteY14" fmla="*/ 2182483 h 2311879"/>
              <a:gd name="connsiteX15" fmla="*/ 2777705 w 3046562"/>
              <a:gd name="connsiteY15" fmla="*/ 2225615 h 2311879"/>
              <a:gd name="connsiteX16" fmla="*/ 3001992 w 3046562"/>
              <a:gd name="connsiteY16" fmla="*/ 2268747 h 2311879"/>
              <a:gd name="connsiteX17" fmla="*/ 3045124 w 3046562"/>
              <a:gd name="connsiteY17" fmla="*/ 2311879 h 2311879"/>
              <a:gd name="connsiteX0" fmla="*/ 0 w 3096344"/>
              <a:gd name="connsiteY0" fmla="*/ 0 h 2275601"/>
              <a:gd name="connsiteX1" fmla="*/ 155275 w 3096344"/>
              <a:gd name="connsiteY1" fmla="*/ 310551 h 2275601"/>
              <a:gd name="connsiteX2" fmla="*/ 258792 w 3096344"/>
              <a:gd name="connsiteY2" fmla="*/ 353683 h 2275601"/>
              <a:gd name="connsiteX3" fmla="*/ 327803 w 3096344"/>
              <a:gd name="connsiteY3" fmla="*/ 353683 h 2275601"/>
              <a:gd name="connsiteX4" fmla="*/ 603849 w 3096344"/>
              <a:gd name="connsiteY4" fmla="*/ 310551 h 2275601"/>
              <a:gd name="connsiteX5" fmla="*/ 707366 w 3096344"/>
              <a:gd name="connsiteY5" fmla="*/ 543464 h 2275601"/>
              <a:gd name="connsiteX6" fmla="*/ 862641 w 3096344"/>
              <a:gd name="connsiteY6" fmla="*/ 707366 h 2275601"/>
              <a:gd name="connsiteX7" fmla="*/ 983411 w 3096344"/>
              <a:gd name="connsiteY7" fmla="*/ 948906 h 2275601"/>
              <a:gd name="connsiteX8" fmla="*/ 986583 w 3096344"/>
              <a:gd name="connsiteY8" fmla="*/ 1114613 h 2275601"/>
              <a:gd name="connsiteX9" fmla="*/ 992037 w 3096344"/>
              <a:gd name="connsiteY9" fmla="*/ 1207698 h 2275601"/>
              <a:gd name="connsiteX10" fmla="*/ 1017917 w 3096344"/>
              <a:gd name="connsiteY10" fmla="*/ 1414732 h 2275601"/>
              <a:gd name="connsiteX11" fmla="*/ 1250830 w 3096344"/>
              <a:gd name="connsiteY11" fmla="*/ 1759789 h 2275601"/>
              <a:gd name="connsiteX12" fmla="*/ 1345720 w 3096344"/>
              <a:gd name="connsiteY12" fmla="*/ 1992702 h 2275601"/>
              <a:gd name="connsiteX13" fmla="*/ 1682151 w 3096344"/>
              <a:gd name="connsiteY13" fmla="*/ 2001328 h 2275601"/>
              <a:gd name="connsiteX14" fmla="*/ 2001328 w 3096344"/>
              <a:gd name="connsiteY14" fmla="*/ 2182483 h 2275601"/>
              <a:gd name="connsiteX15" fmla="*/ 2777705 w 3096344"/>
              <a:gd name="connsiteY15" fmla="*/ 2225615 h 2275601"/>
              <a:gd name="connsiteX16" fmla="*/ 3001992 w 3096344"/>
              <a:gd name="connsiteY16" fmla="*/ 2268747 h 2275601"/>
              <a:gd name="connsiteX17" fmla="*/ 3096344 w 3096344"/>
              <a:gd name="connsiteY17" fmla="*/ 2266741 h 2275601"/>
              <a:gd name="connsiteX0" fmla="*/ 0 w 3043097"/>
              <a:gd name="connsiteY0" fmla="*/ 0 h 2275601"/>
              <a:gd name="connsiteX1" fmla="*/ 155275 w 3043097"/>
              <a:gd name="connsiteY1" fmla="*/ 310551 h 2275601"/>
              <a:gd name="connsiteX2" fmla="*/ 258792 w 3043097"/>
              <a:gd name="connsiteY2" fmla="*/ 353683 h 2275601"/>
              <a:gd name="connsiteX3" fmla="*/ 327803 w 3043097"/>
              <a:gd name="connsiteY3" fmla="*/ 353683 h 2275601"/>
              <a:gd name="connsiteX4" fmla="*/ 603849 w 3043097"/>
              <a:gd name="connsiteY4" fmla="*/ 310551 h 2275601"/>
              <a:gd name="connsiteX5" fmla="*/ 707366 w 3043097"/>
              <a:gd name="connsiteY5" fmla="*/ 543464 h 2275601"/>
              <a:gd name="connsiteX6" fmla="*/ 862641 w 3043097"/>
              <a:gd name="connsiteY6" fmla="*/ 707366 h 2275601"/>
              <a:gd name="connsiteX7" fmla="*/ 983411 w 3043097"/>
              <a:gd name="connsiteY7" fmla="*/ 948906 h 2275601"/>
              <a:gd name="connsiteX8" fmla="*/ 986583 w 3043097"/>
              <a:gd name="connsiteY8" fmla="*/ 1114613 h 2275601"/>
              <a:gd name="connsiteX9" fmla="*/ 992037 w 3043097"/>
              <a:gd name="connsiteY9" fmla="*/ 1207698 h 2275601"/>
              <a:gd name="connsiteX10" fmla="*/ 1017917 w 3043097"/>
              <a:gd name="connsiteY10" fmla="*/ 1414732 h 2275601"/>
              <a:gd name="connsiteX11" fmla="*/ 1250830 w 3043097"/>
              <a:gd name="connsiteY11" fmla="*/ 1759789 h 2275601"/>
              <a:gd name="connsiteX12" fmla="*/ 1345720 w 3043097"/>
              <a:gd name="connsiteY12" fmla="*/ 1992702 h 2275601"/>
              <a:gd name="connsiteX13" fmla="*/ 1682151 w 3043097"/>
              <a:gd name="connsiteY13" fmla="*/ 2001328 h 2275601"/>
              <a:gd name="connsiteX14" fmla="*/ 2001328 w 3043097"/>
              <a:gd name="connsiteY14" fmla="*/ 2182483 h 2275601"/>
              <a:gd name="connsiteX15" fmla="*/ 2777705 w 3043097"/>
              <a:gd name="connsiteY15" fmla="*/ 2225615 h 2275601"/>
              <a:gd name="connsiteX16" fmla="*/ 3001992 w 3043097"/>
              <a:gd name="connsiteY16" fmla="*/ 2268747 h 2275601"/>
              <a:gd name="connsiteX17" fmla="*/ 3024336 w 3043097"/>
              <a:gd name="connsiteY17" fmla="*/ 2266741 h 2275601"/>
              <a:gd name="connsiteX0" fmla="*/ 0 w 3001992"/>
              <a:gd name="connsiteY0" fmla="*/ 0 h 2268747"/>
              <a:gd name="connsiteX1" fmla="*/ 155275 w 3001992"/>
              <a:gd name="connsiteY1" fmla="*/ 310551 h 2268747"/>
              <a:gd name="connsiteX2" fmla="*/ 258792 w 3001992"/>
              <a:gd name="connsiteY2" fmla="*/ 353683 h 2268747"/>
              <a:gd name="connsiteX3" fmla="*/ 327803 w 3001992"/>
              <a:gd name="connsiteY3" fmla="*/ 353683 h 2268747"/>
              <a:gd name="connsiteX4" fmla="*/ 603849 w 3001992"/>
              <a:gd name="connsiteY4" fmla="*/ 310551 h 2268747"/>
              <a:gd name="connsiteX5" fmla="*/ 707366 w 3001992"/>
              <a:gd name="connsiteY5" fmla="*/ 543464 h 2268747"/>
              <a:gd name="connsiteX6" fmla="*/ 862641 w 3001992"/>
              <a:gd name="connsiteY6" fmla="*/ 707366 h 2268747"/>
              <a:gd name="connsiteX7" fmla="*/ 983411 w 3001992"/>
              <a:gd name="connsiteY7" fmla="*/ 948906 h 2268747"/>
              <a:gd name="connsiteX8" fmla="*/ 986583 w 3001992"/>
              <a:gd name="connsiteY8" fmla="*/ 1114613 h 2268747"/>
              <a:gd name="connsiteX9" fmla="*/ 992037 w 3001992"/>
              <a:gd name="connsiteY9" fmla="*/ 1207698 h 2268747"/>
              <a:gd name="connsiteX10" fmla="*/ 1017917 w 3001992"/>
              <a:gd name="connsiteY10" fmla="*/ 1414732 h 2268747"/>
              <a:gd name="connsiteX11" fmla="*/ 1250830 w 3001992"/>
              <a:gd name="connsiteY11" fmla="*/ 1759789 h 2268747"/>
              <a:gd name="connsiteX12" fmla="*/ 1345720 w 3001992"/>
              <a:gd name="connsiteY12" fmla="*/ 1992702 h 2268747"/>
              <a:gd name="connsiteX13" fmla="*/ 1682151 w 3001992"/>
              <a:gd name="connsiteY13" fmla="*/ 2001328 h 2268747"/>
              <a:gd name="connsiteX14" fmla="*/ 2001328 w 3001992"/>
              <a:gd name="connsiteY14" fmla="*/ 2182483 h 2268747"/>
              <a:gd name="connsiteX15" fmla="*/ 2777705 w 3001992"/>
              <a:gd name="connsiteY15" fmla="*/ 2225615 h 2268747"/>
              <a:gd name="connsiteX16" fmla="*/ 3001992 w 3001992"/>
              <a:gd name="connsiteY16" fmla="*/ 2268747 h 2268747"/>
              <a:gd name="connsiteX0" fmla="*/ 0 w 3240361"/>
              <a:gd name="connsiteY0" fmla="*/ 0 h 2338749"/>
              <a:gd name="connsiteX1" fmla="*/ 155275 w 3240361"/>
              <a:gd name="connsiteY1" fmla="*/ 310551 h 2338749"/>
              <a:gd name="connsiteX2" fmla="*/ 258792 w 3240361"/>
              <a:gd name="connsiteY2" fmla="*/ 353683 h 2338749"/>
              <a:gd name="connsiteX3" fmla="*/ 327803 w 3240361"/>
              <a:gd name="connsiteY3" fmla="*/ 353683 h 2338749"/>
              <a:gd name="connsiteX4" fmla="*/ 603849 w 3240361"/>
              <a:gd name="connsiteY4" fmla="*/ 310551 h 2338749"/>
              <a:gd name="connsiteX5" fmla="*/ 707366 w 3240361"/>
              <a:gd name="connsiteY5" fmla="*/ 543464 h 2338749"/>
              <a:gd name="connsiteX6" fmla="*/ 862641 w 3240361"/>
              <a:gd name="connsiteY6" fmla="*/ 707366 h 2338749"/>
              <a:gd name="connsiteX7" fmla="*/ 983411 w 3240361"/>
              <a:gd name="connsiteY7" fmla="*/ 948906 h 2338749"/>
              <a:gd name="connsiteX8" fmla="*/ 986583 w 3240361"/>
              <a:gd name="connsiteY8" fmla="*/ 1114613 h 2338749"/>
              <a:gd name="connsiteX9" fmla="*/ 992037 w 3240361"/>
              <a:gd name="connsiteY9" fmla="*/ 1207698 h 2338749"/>
              <a:gd name="connsiteX10" fmla="*/ 1017917 w 3240361"/>
              <a:gd name="connsiteY10" fmla="*/ 1414732 h 2338749"/>
              <a:gd name="connsiteX11" fmla="*/ 1250830 w 3240361"/>
              <a:gd name="connsiteY11" fmla="*/ 1759789 h 2338749"/>
              <a:gd name="connsiteX12" fmla="*/ 1345720 w 3240361"/>
              <a:gd name="connsiteY12" fmla="*/ 1992702 h 2338749"/>
              <a:gd name="connsiteX13" fmla="*/ 1682151 w 3240361"/>
              <a:gd name="connsiteY13" fmla="*/ 2001328 h 2338749"/>
              <a:gd name="connsiteX14" fmla="*/ 2001328 w 3240361"/>
              <a:gd name="connsiteY14" fmla="*/ 2182483 h 2338749"/>
              <a:gd name="connsiteX15" fmla="*/ 2777705 w 3240361"/>
              <a:gd name="connsiteY15" fmla="*/ 2225615 h 2338749"/>
              <a:gd name="connsiteX16" fmla="*/ 3240361 w 3240361"/>
              <a:gd name="connsiteY16" fmla="*/ 2338749 h 2338749"/>
              <a:gd name="connsiteX0" fmla="*/ 0 w 3240361"/>
              <a:gd name="connsiteY0" fmla="*/ 0 h 2338749"/>
              <a:gd name="connsiteX1" fmla="*/ 155275 w 3240361"/>
              <a:gd name="connsiteY1" fmla="*/ 310551 h 2338749"/>
              <a:gd name="connsiteX2" fmla="*/ 258792 w 3240361"/>
              <a:gd name="connsiteY2" fmla="*/ 353683 h 2338749"/>
              <a:gd name="connsiteX3" fmla="*/ 327803 w 3240361"/>
              <a:gd name="connsiteY3" fmla="*/ 353683 h 2338749"/>
              <a:gd name="connsiteX4" fmla="*/ 603849 w 3240361"/>
              <a:gd name="connsiteY4" fmla="*/ 310551 h 2338749"/>
              <a:gd name="connsiteX5" fmla="*/ 707366 w 3240361"/>
              <a:gd name="connsiteY5" fmla="*/ 543464 h 2338749"/>
              <a:gd name="connsiteX6" fmla="*/ 862641 w 3240361"/>
              <a:gd name="connsiteY6" fmla="*/ 707366 h 2338749"/>
              <a:gd name="connsiteX7" fmla="*/ 983411 w 3240361"/>
              <a:gd name="connsiteY7" fmla="*/ 948906 h 2338749"/>
              <a:gd name="connsiteX8" fmla="*/ 986583 w 3240361"/>
              <a:gd name="connsiteY8" fmla="*/ 1114613 h 2338749"/>
              <a:gd name="connsiteX9" fmla="*/ 992037 w 3240361"/>
              <a:gd name="connsiteY9" fmla="*/ 1207698 h 2338749"/>
              <a:gd name="connsiteX10" fmla="*/ 1017917 w 3240361"/>
              <a:gd name="connsiteY10" fmla="*/ 1414732 h 2338749"/>
              <a:gd name="connsiteX11" fmla="*/ 1250830 w 3240361"/>
              <a:gd name="connsiteY11" fmla="*/ 1759789 h 2338749"/>
              <a:gd name="connsiteX12" fmla="*/ 1425759 w 3240361"/>
              <a:gd name="connsiteY12" fmla="*/ 1883992 h 2338749"/>
              <a:gd name="connsiteX13" fmla="*/ 1682151 w 3240361"/>
              <a:gd name="connsiteY13" fmla="*/ 2001328 h 2338749"/>
              <a:gd name="connsiteX14" fmla="*/ 2001328 w 3240361"/>
              <a:gd name="connsiteY14" fmla="*/ 2182483 h 2338749"/>
              <a:gd name="connsiteX15" fmla="*/ 2777705 w 3240361"/>
              <a:gd name="connsiteY15" fmla="*/ 2225615 h 2338749"/>
              <a:gd name="connsiteX16" fmla="*/ 3240361 w 3240361"/>
              <a:gd name="connsiteY16" fmla="*/ 2338749 h 2338749"/>
              <a:gd name="connsiteX0" fmla="*/ 0 w 3240362"/>
              <a:gd name="connsiteY0" fmla="*/ 0 h 2338750"/>
              <a:gd name="connsiteX1" fmla="*/ 155275 w 3240362"/>
              <a:gd name="connsiteY1" fmla="*/ 310551 h 2338750"/>
              <a:gd name="connsiteX2" fmla="*/ 258792 w 3240362"/>
              <a:gd name="connsiteY2" fmla="*/ 353683 h 2338750"/>
              <a:gd name="connsiteX3" fmla="*/ 327803 w 3240362"/>
              <a:gd name="connsiteY3" fmla="*/ 353683 h 2338750"/>
              <a:gd name="connsiteX4" fmla="*/ 603849 w 3240362"/>
              <a:gd name="connsiteY4" fmla="*/ 310551 h 2338750"/>
              <a:gd name="connsiteX5" fmla="*/ 707366 w 3240362"/>
              <a:gd name="connsiteY5" fmla="*/ 543464 h 2338750"/>
              <a:gd name="connsiteX6" fmla="*/ 862641 w 3240362"/>
              <a:gd name="connsiteY6" fmla="*/ 707366 h 2338750"/>
              <a:gd name="connsiteX7" fmla="*/ 983411 w 3240362"/>
              <a:gd name="connsiteY7" fmla="*/ 948906 h 2338750"/>
              <a:gd name="connsiteX8" fmla="*/ 986583 w 3240362"/>
              <a:gd name="connsiteY8" fmla="*/ 1114613 h 2338750"/>
              <a:gd name="connsiteX9" fmla="*/ 992037 w 3240362"/>
              <a:gd name="connsiteY9" fmla="*/ 1207698 h 2338750"/>
              <a:gd name="connsiteX10" fmla="*/ 1017917 w 3240362"/>
              <a:gd name="connsiteY10" fmla="*/ 1414732 h 2338750"/>
              <a:gd name="connsiteX11" fmla="*/ 1250830 w 3240362"/>
              <a:gd name="connsiteY11" fmla="*/ 1759789 h 2338750"/>
              <a:gd name="connsiteX12" fmla="*/ 1425759 w 3240362"/>
              <a:gd name="connsiteY12" fmla="*/ 1883992 h 2338750"/>
              <a:gd name="connsiteX13" fmla="*/ 1682151 w 3240362"/>
              <a:gd name="connsiteY13" fmla="*/ 2001328 h 2338750"/>
              <a:gd name="connsiteX14" fmla="*/ 2001328 w 3240362"/>
              <a:gd name="connsiteY14" fmla="*/ 2182483 h 2338750"/>
              <a:gd name="connsiteX15" fmla="*/ 2777705 w 3240362"/>
              <a:gd name="connsiteY15" fmla="*/ 2225615 h 2338750"/>
              <a:gd name="connsiteX16" fmla="*/ 3240362 w 3240362"/>
              <a:gd name="connsiteY16" fmla="*/ 2338750 h 233875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3305168 w 3305168"/>
              <a:gd name="connsiteY16"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3152805 w 3305168"/>
              <a:gd name="connsiteY16" fmla="*/ 2385521 h 2468680"/>
              <a:gd name="connsiteX17" fmla="*/ 3305168 w 3305168"/>
              <a:gd name="connsiteY17"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3021360 w 3305168"/>
              <a:gd name="connsiteY16" fmla="*/ 2322503 h 2468680"/>
              <a:gd name="connsiteX17" fmla="*/ 3152805 w 3305168"/>
              <a:gd name="connsiteY17" fmla="*/ 2385521 h 2468680"/>
              <a:gd name="connsiteX18" fmla="*/ 3305168 w 3305168"/>
              <a:gd name="connsiteY18"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3045939 w 3305168"/>
              <a:gd name="connsiteY16" fmla="*/ 2273784 h 2468680"/>
              <a:gd name="connsiteX17" fmla="*/ 3152805 w 3305168"/>
              <a:gd name="connsiteY17" fmla="*/ 2385521 h 2468680"/>
              <a:gd name="connsiteX18" fmla="*/ 3305168 w 3305168"/>
              <a:gd name="connsiteY18"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2941350 w 3305168"/>
              <a:gd name="connsiteY16" fmla="*/ 2242298 h 2468680"/>
              <a:gd name="connsiteX17" fmla="*/ 3045939 w 3305168"/>
              <a:gd name="connsiteY17" fmla="*/ 2273784 h 2468680"/>
              <a:gd name="connsiteX18" fmla="*/ 3152805 w 3305168"/>
              <a:gd name="connsiteY18" fmla="*/ 2385521 h 2468680"/>
              <a:gd name="connsiteX19" fmla="*/ 3305168 w 3305168"/>
              <a:gd name="connsiteY19"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851517 w 3305168"/>
              <a:gd name="connsiteY15" fmla="*/ 2143854 h 2468680"/>
              <a:gd name="connsiteX16" fmla="*/ 2941350 w 3305168"/>
              <a:gd name="connsiteY16" fmla="*/ 2242298 h 2468680"/>
              <a:gd name="connsiteX17" fmla="*/ 3045939 w 3305168"/>
              <a:gd name="connsiteY17" fmla="*/ 2273784 h 2468680"/>
              <a:gd name="connsiteX18" fmla="*/ 3152805 w 3305168"/>
              <a:gd name="connsiteY18" fmla="*/ 2385521 h 2468680"/>
              <a:gd name="connsiteX19" fmla="*/ 3305168 w 3305168"/>
              <a:gd name="connsiteY19"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9023 w 3305168"/>
              <a:gd name="connsiteY14" fmla="*/ 2143854 h 2468680"/>
              <a:gd name="connsiteX15" fmla="*/ 2851517 w 3305168"/>
              <a:gd name="connsiteY15" fmla="*/ 2143854 h 2468680"/>
              <a:gd name="connsiteX16" fmla="*/ 2941350 w 3305168"/>
              <a:gd name="connsiteY16" fmla="*/ 2242298 h 2468680"/>
              <a:gd name="connsiteX17" fmla="*/ 3045939 w 3305168"/>
              <a:gd name="connsiteY17" fmla="*/ 2273784 h 2468680"/>
              <a:gd name="connsiteX18" fmla="*/ 3152805 w 3305168"/>
              <a:gd name="connsiteY18" fmla="*/ 2385521 h 2468680"/>
              <a:gd name="connsiteX19" fmla="*/ 3305168 w 3305168"/>
              <a:gd name="connsiteY19"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883992 h 2468680"/>
              <a:gd name="connsiteX13" fmla="*/ 1682151 w 3305168"/>
              <a:gd name="connsiteY13" fmla="*/ 2001328 h 2468680"/>
              <a:gd name="connsiteX14" fmla="*/ 2009023 w 3305168"/>
              <a:gd name="connsiteY14" fmla="*/ 2143854 h 2468680"/>
              <a:gd name="connsiteX15" fmla="*/ 2851517 w 3305168"/>
              <a:gd name="connsiteY15" fmla="*/ 2143854 h 2468680"/>
              <a:gd name="connsiteX16" fmla="*/ 2941350 w 3305168"/>
              <a:gd name="connsiteY16" fmla="*/ 2242298 h 2468680"/>
              <a:gd name="connsiteX17" fmla="*/ 3045939 w 3305168"/>
              <a:gd name="connsiteY17" fmla="*/ 2273784 h 2468680"/>
              <a:gd name="connsiteX18" fmla="*/ 3152805 w 3305168"/>
              <a:gd name="connsiteY18" fmla="*/ 2385521 h 2468680"/>
              <a:gd name="connsiteX19" fmla="*/ 3305168 w 3305168"/>
              <a:gd name="connsiteY19"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883992 h 2468680"/>
              <a:gd name="connsiteX13" fmla="*/ 1289714 w 3305168"/>
              <a:gd name="connsiteY13" fmla="*/ 1812627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883992 h 2468680"/>
              <a:gd name="connsiteX13" fmla="*/ 1166529 w 3305168"/>
              <a:gd name="connsiteY13" fmla="*/ 1819027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689097 h 2468680"/>
              <a:gd name="connsiteX13" fmla="*/ 1166529 w 3305168"/>
              <a:gd name="connsiteY13" fmla="*/ 1819027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689097 h 2468680"/>
              <a:gd name="connsiteX13" fmla="*/ 1296144 w 3305168"/>
              <a:gd name="connsiteY13" fmla="*/ 1883992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883992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883992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948958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948958 h 2468680"/>
              <a:gd name="connsiteX14" fmla="*/ 1455449 w 3305168"/>
              <a:gd name="connsiteY14" fmla="*/ 1973037 h 2468680"/>
              <a:gd name="connsiteX15" fmla="*/ 1682151 w 3305168"/>
              <a:gd name="connsiteY15" fmla="*/ 2001328 h 2468680"/>
              <a:gd name="connsiteX16" fmla="*/ 2009023 w 3305168"/>
              <a:gd name="connsiteY16" fmla="*/ 2143854 h 2468680"/>
              <a:gd name="connsiteX17" fmla="*/ 2851517 w 3305168"/>
              <a:gd name="connsiteY17" fmla="*/ 2143854 h 2468680"/>
              <a:gd name="connsiteX18" fmla="*/ 2941350 w 3305168"/>
              <a:gd name="connsiteY18" fmla="*/ 2242298 h 2468680"/>
              <a:gd name="connsiteX19" fmla="*/ 3045939 w 3305168"/>
              <a:gd name="connsiteY19" fmla="*/ 2273784 h 2468680"/>
              <a:gd name="connsiteX20" fmla="*/ 3152805 w 3305168"/>
              <a:gd name="connsiteY20" fmla="*/ 2385521 h 2468680"/>
              <a:gd name="connsiteX21" fmla="*/ 3305168 w 3305168"/>
              <a:gd name="connsiteY21"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948958 h 2468680"/>
              <a:gd name="connsiteX14" fmla="*/ 1425758 w 3305168"/>
              <a:gd name="connsiteY14" fmla="*/ 1883992 h 2468680"/>
              <a:gd name="connsiteX15" fmla="*/ 1682151 w 3305168"/>
              <a:gd name="connsiteY15" fmla="*/ 2001328 h 2468680"/>
              <a:gd name="connsiteX16" fmla="*/ 2009023 w 3305168"/>
              <a:gd name="connsiteY16" fmla="*/ 2143854 h 2468680"/>
              <a:gd name="connsiteX17" fmla="*/ 2851517 w 3305168"/>
              <a:gd name="connsiteY17" fmla="*/ 2143854 h 2468680"/>
              <a:gd name="connsiteX18" fmla="*/ 2941350 w 3305168"/>
              <a:gd name="connsiteY18" fmla="*/ 2242298 h 2468680"/>
              <a:gd name="connsiteX19" fmla="*/ 3045939 w 3305168"/>
              <a:gd name="connsiteY19" fmla="*/ 2273784 h 2468680"/>
              <a:gd name="connsiteX20" fmla="*/ 3152805 w 3305168"/>
              <a:gd name="connsiteY20" fmla="*/ 2385521 h 2468680"/>
              <a:gd name="connsiteX21" fmla="*/ 3305168 w 3305168"/>
              <a:gd name="connsiteY21"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948958 h 2468680"/>
              <a:gd name="connsiteX14" fmla="*/ 1425758 w 3305168"/>
              <a:gd name="connsiteY14" fmla="*/ 1883992 h 2468680"/>
              <a:gd name="connsiteX15" fmla="*/ 1620180 w 3305168"/>
              <a:gd name="connsiteY15" fmla="*/ 2013923 h 2468680"/>
              <a:gd name="connsiteX16" fmla="*/ 2009023 w 3305168"/>
              <a:gd name="connsiteY16" fmla="*/ 2143854 h 2468680"/>
              <a:gd name="connsiteX17" fmla="*/ 2851517 w 3305168"/>
              <a:gd name="connsiteY17" fmla="*/ 2143854 h 2468680"/>
              <a:gd name="connsiteX18" fmla="*/ 2941350 w 3305168"/>
              <a:gd name="connsiteY18" fmla="*/ 2242298 h 2468680"/>
              <a:gd name="connsiteX19" fmla="*/ 3045939 w 3305168"/>
              <a:gd name="connsiteY19" fmla="*/ 2273784 h 2468680"/>
              <a:gd name="connsiteX20" fmla="*/ 3152805 w 3305168"/>
              <a:gd name="connsiteY20" fmla="*/ 2385521 h 2468680"/>
              <a:gd name="connsiteX21" fmla="*/ 3305168 w 3305168"/>
              <a:gd name="connsiteY21"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842493 w 3305168"/>
              <a:gd name="connsiteY9" fmla="*/ 1234340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842493 w 3305168"/>
              <a:gd name="connsiteY9" fmla="*/ 1234340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07300 w 3305168"/>
              <a:gd name="connsiteY8" fmla="*/ 1169374 h 2468680"/>
              <a:gd name="connsiteX9" fmla="*/ 842493 w 3305168"/>
              <a:gd name="connsiteY9" fmla="*/ 1234340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842493 w 3305168"/>
              <a:gd name="connsiteY7" fmla="*/ 1039444 h 2468680"/>
              <a:gd name="connsiteX8" fmla="*/ 907300 w 3305168"/>
              <a:gd name="connsiteY8" fmla="*/ 1169374 h 2468680"/>
              <a:gd name="connsiteX9" fmla="*/ 842493 w 3305168"/>
              <a:gd name="connsiteY9" fmla="*/ 1234340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842493 w 3305168"/>
              <a:gd name="connsiteY7" fmla="*/ 844548 h 2468680"/>
              <a:gd name="connsiteX8" fmla="*/ 842493 w 3305168"/>
              <a:gd name="connsiteY8" fmla="*/ 1039444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842493 w 3305168"/>
              <a:gd name="connsiteY7" fmla="*/ 844548 h 2468680"/>
              <a:gd name="connsiteX8" fmla="*/ 842493 w 3305168"/>
              <a:gd name="connsiteY8" fmla="*/ 1039444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842493 w 3305168"/>
              <a:gd name="connsiteY8" fmla="*/ 1039444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842493 w 3305168"/>
              <a:gd name="connsiteY8" fmla="*/ 974478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907300 w 3305168"/>
              <a:gd name="connsiteY8" fmla="*/ 974478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907300 w 3305168"/>
              <a:gd name="connsiteY8" fmla="*/ 974478 h 2468680"/>
              <a:gd name="connsiteX9" fmla="*/ 906809 w 3305168"/>
              <a:gd name="connsiteY9" fmla="*/ 1062136 h 2468680"/>
              <a:gd name="connsiteX10" fmla="*/ 907300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907300 w 3305168"/>
              <a:gd name="connsiteY8" fmla="*/ 974478 h 2468680"/>
              <a:gd name="connsiteX9" fmla="*/ 842493 w 3305168"/>
              <a:gd name="connsiteY9" fmla="*/ 1169374 h 2468680"/>
              <a:gd name="connsiteX10" fmla="*/ 907300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583264 w 3305168"/>
              <a:gd name="connsiteY5" fmla="*/ 454756 h 2468680"/>
              <a:gd name="connsiteX6" fmla="*/ 862641 w 3305168"/>
              <a:gd name="connsiteY6" fmla="*/ 707366 h 2468680"/>
              <a:gd name="connsiteX7" fmla="*/ 907300 w 3305168"/>
              <a:gd name="connsiteY7" fmla="*/ 844548 h 2468680"/>
              <a:gd name="connsiteX8" fmla="*/ 907300 w 3305168"/>
              <a:gd name="connsiteY8" fmla="*/ 974478 h 2468680"/>
              <a:gd name="connsiteX9" fmla="*/ 842493 w 3305168"/>
              <a:gd name="connsiteY9" fmla="*/ 1169374 h 2468680"/>
              <a:gd name="connsiteX10" fmla="*/ 907300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648071 w 3305168"/>
              <a:gd name="connsiteY5" fmla="*/ 389791 h 2468680"/>
              <a:gd name="connsiteX6" fmla="*/ 583264 w 3305168"/>
              <a:gd name="connsiteY6" fmla="*/ 454756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648071 w 3305168"/>
              <a:gd name="connsiteY5" fmla="*/ 389791 h 2468680"/>
              <a:gd name="connsiteX6" fmla="*/ 583264 w 3305168"/>
              <a:gd name="connsiteY6" fmla="*/ 454756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518457 w 3305168"/>
              <a:gd name="connsiteY4" fmla="*/ 324826 h 2468680"/>
              <a:gd name="connsiteX5" fmla="*/ 648071 w 3305168"/>
              <a:gd name="connsiteY5" fmla="*/ 389791 h 2468680"/>
              <a:gd name="connsiteX6" fmla="*/ 583264 w 3305168"/>
              <a:gd name="connsiteY6" fmla="*/ 454756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9228 w 3305168"/>
              <a:gd name="connsiteY2" fmla="*/ 389791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9228 w 3305168"/>
              <a:gd name="connsiteY2" fmla="*/ 389791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234340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9228 w 3305168"/>
              <a:gd name="connsiteY2" fmla="*/ 389791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94421 w 3305168"/>
              <a:gd name="connsiteY1" fmla="*/ 259860 h 2468680"/>
              <a:gd name="connsiteX2" fmla="*/ 259228 w 3305168"/>
              <a:gd name="connsiteY2" fmla="*/ 389791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94421 w 3305168"/>
              <a:gd name="connsiteY1" fmla="*/ 259860 h 2468680"/>
              <a:gd name="connsiteX2" fmla="*/ 259228 w 3305168"/>
              <a:gd name="connsiteY2" fmla="*/ 389791 h 2468680"/>
              <a:gd name="connsiteX3" fmla="*/ 388842 w 3305168"/>
              <a:gd name="connsiteY3" fmla="*/ 324826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94421 w 3305168"/>
              <a:gd name="connsiteY1" fmla="*/ 259860 h 2468680"/>
              <a:gd name="connsiteX2" fmla="*/ 259228 w 3305168"/>
              <a:gd name="connsiteY2" fmla="*/ 324826 h 2468680"/>
              <a:gd name="connsiteX3" fmla="*/ 388842 w 3305168"/>
              <a:gd name="connsiteY3" fmla="*/ 324826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05168" h="2468680">
                <a:moveTo>
                  <a:pt x="0" y="0"/>
                </a:moveTo>
                <a:cubicBezTo>
                  <a:pt x="56071" y="125802"/>
                  <a:pt x="151216" y="205722"/>
                  <a:pt x="194421" y="259860"/>
                </a:cubicBezTo>
                <a:cubicBezTo>
                  <a:pt x="237626" y="313998"/>
                  <a:pt x="226825" y="313998"/>
                  <a:pt x="259228" y="324826"/>
                </a:cubicBezTo>
                <a:cubicBezTo>
                  <a:pt x="291632" y="335654"/>
                  <a:pt x="345637" y="324826"/>
                  <a:pt x="388842" y="324826"/>
                </a:cubicBezTo>
                <a:cubicBezTo>
                  <a:pt x="432047" y="324826"/>
                  <a:pt x="475252" y="313999"/>
                  <a:pt x="518457" y="324826"/>
                </a:cubicBezTo>
                <a:cubicBezTo>
                  <a:pt x="561662" y="335654"/>
                  <a:pt x="626469" y="357309"/>
                  <a:pt x="648071" y="389791"/>
                </a:cubicBezTo>
                <a:cubicBezTo>
                  <a:pt x="669673" y="422273"/>
                  <a:pt x="612309" y="466792"/>
                  <a:pt x="648071" y="519721"/>
                </a:cubicBezTo>
                <a:cubicBezTo>
                  <a:pt x="683833" y="572650"/>
                  <a:pt x="819436" y="653228"/>
                  <a:pt x="862641" y="707366"/>
                </a:cubicBezTo>
                <a:cubicBezTo>
                  <a:pt x="905846" y="761504"/>
                  <a:pt x="899857" y="800029"/>
                  <a:pt x="907300" y="844548"/>
                </a:cubicBezTo>
                <a:cubicBezTo>
                  <a:pt x="914743" y="889067"/>
                  <a:pt x="918101" y="920340"/>
                  <a:pt x="907300" y="974478"/>
                </a:cubicBezTo>
                <a:cubicBezTo>
                  <a:pt x="896499" y="1028616"/>
                  <a:pt x="853294" y="1126064"/>
                  <a:pt x="842493" y="1169374"/>
                </a:cubicBezTo>
                <a:cubicBezTo>
                  <a:pt x="831692" y="1212684"/>
                  <a:pt x="820891" y="1191030"/>
                  <a:pt x="842493" y="1234340"/>
                </a:cubicBezTo>
                <a:cubicBezTo>
                  <a:pt x="864095" y="1277650"/>
                  <a:pt x="928051" y="1377731"/>
                  <a:pt x="972108" y="1429235"/>
                </a:cubicBezTo>
                <a:cubicBezTo>
                  <a:pt x="1016165" y="1480739"/>
                  <a:pt x="1060380" y="1488275"/>
                  <a:pt x="1106834" y="1543367"/>
                </a:cubicBezTo>
                <a:cubicBezTo>
                  <a:pt x="1153288" y="1598459"/>
                  <a:pt x="1240881" y="1713846"/>
                  <a:pt x="1250830" y="1759789"/>
                </a:cubicBezTo>
                <a:cubicBezTo>
                  <a:pt x="1260779" y="1805732"/>
                  <a:pt x="1158977" y="1787499"/>
                  <a:pt x="1166529" y="1819027"/>
                </a:cubicBezTo>
                <a:cubicBezTo>
                  <a:pt x="1174081" y="1850555"/>
                  <a:pt x="1252939" y="1938131"/>
                  <a:pt x="1296144" y="1948958"/>
                </a:cubicBezTo>
                <a:cubicBezTo>
                  <a:pt x="1339349" y="1959786"/>
                  <a:pt x="1371752" y="1873165"/>
                  <a:pt x="1425758" y="1883992"/>
                </a:cubicBezTo>
                <a:cubicBezTo>
                  <a:pt x="1479764" y="1894820"/>
                  <a:pt x="1522969" y="1970613"/>
                  <a:pt x="1620180" y="2013923"/>
                </a:cubicBezTo>
                <a:cubicBezTo>
                  <a:pt x="1717391" y="2057233"/>
                  <a:pt x="1803800" y="2122199"/>
                  <a:pt x="2009023" y="2143854"/>
                </a:cubicBezTo>
                <a:cubicBezTo>
                  <a:pt x="2214246" y="2165509"/>
                  <a:pt x="2696129" y="2127447"/>
                  <a:pt x="2851517" y="2143854"/>
                </a:cubicBezTo>
                <a:cubicBezTo>
                  <a:pt x="3006905" y="2160261"/>
                  <a:pt x="2908946" y="2220643"/>
                  <a:pt x="2941350" y="2242298"/>
                </a:cubicBezTo>
                <a:cubicBezTo>
                  <a:pt x="2973754" y="2263953"/>
                  <a:pt x="3010697" y="2249914"/>
                  <a:pt x="3045939" y="2273784"/>
                </a:cubicBezTo>
                <a:cubicBezTo>
                  <a:pt x="3081182" y="2297655"/>
                  <a:pt x="3109600" y="2353038"/>
                  <a:pt x="3152805" y="2385521"/>
                </a:cubicBezTo>
                <a:cubicBezTo>
                  <a:pt x="3196010" y="2418004"/>
                  <a:pt x="3279774" y="2454820"/>
                  <a:pt x="3305168" y="2468680"/>
                </a:cubicBezTo>
              </a:path>
            </a:pathLst>
          </a:cu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6" name="Freeform 6">
            <a:extLst>
              <a:ext uri="{FF2B5EF4-FFF2-40B4-BE49-F238E27FC236}">
                <a16:creationId xmlns:a16="http://schemas.microsoft.com/office/drawing/2014/main" id="{D2914B77-29EF-E111-CB50-64A10C0D7B27}"/>
              </a:ext>
            </a:extLst>
          </p:cNvPr>
          <p:cNvSpPr/>
          <p:nvPr/>
        </p:nvSpPr>
        <p:spPr>
          <a:xfrm>
            <a:off x="6096001" y="2468893"/>
            <a:ext cx="4416489" cy="4128459"/>
          </a:xfrm>
          <a:custGeom>
            <a:avLst/>
            <a:gdLst>
              <a:gd name="connsiteX0" fmla="*/ 0 w 3470694"/>
              <a:gd name="connsiteY0" fmla="*/ 2458529 h 2853906"/>
              <a:gd name="connsiteX1" fmla="*/ 224287 w 3470694"/>
              <a:gd name="connsiteY1" fmla="*/ 2484408 h 2853906"/>
              <a:gd name="connsiteX2" fmla="*/ 388189 w 3470694"/>
              <a:gd name="connsiteY2" fmla="*/ 2674189 h 2853906"/>
              <a:gd name="connsiteX3" fmla="*/ 715992 w 3470694"/>
              <a:gd name="connsiteY3" fmla="*/ 2665563 h 2853906"/>
              <a:gd name="connsiteX4" fmla="*/ 1052423 w 3470694"/>
              <a:gd name="connsiteY4" fmla="*/ 2820838 h 2853906"/>
              <a:gd name="connsiteX5" fmla="*/ 1371600 w 3470694"/>
              <a:gd name="connsiteY5" fmla="*/ 2846717 h 2853906"/>
              <a:gd name="connsiteX6" fmla="*/ 1690777 w 3470694"/>
              <a:gd name="connsiteY6" fmla="*/ 2777706 h 2853906"/>
              <a:gd name="connsiteX7" fmla="*/ 1932317 w 3470694"/>
              <a:gd name="connsiteY7" fmla="*/ 2760453 h 2853906"/>
              <a:gd name="connsiteX8" fmla="*/ 2147977 w 3470694"/>
              <a:gd name="connsiteY8" fmla="*/ 2605178 h 2853906"/>
              <a:gd name="connsiteX9" fmla="*/ 2406770 w 3470694"/>
              <a:gd name="connsiteY9" fmla="*/ 2501661 h 2853906"/>
              <a:gd name="connsiteX10" fmla="*/ 3001992 w 3470694"/>
              <a:gd name="connsiteY10" fmla="*/ 2544793 h 2853906"/>
              <a:gd name="connsiteX11" fmla="*/ 3191774 w 3470694"/>
              <a:gd name="connsiteY11" fmla="*/ 2251495 h 2853906"/>
              <a:gd name="connsiteX12" fmla="*/ 3114136 w 3470694"/>
              <a:gd name="connsiteY12" fmla="*/ 1932317 h 2853906"/>
              <a:gd name="connsiteX13" fmla="*/ 3131389 w 3470694"/>
              <a:gd name="connsiteY13" fmla="*/ 1475117 h 2853906"/>
              <a:gd name="connsiteX14" fmla="*/ 3364302 w 3470694"/>
              <a:gd name="connsiteY14" fmla="*/ 1078302 h 2853906"/>
              <a:gd name="connsiteX15" fmla="*/ 3467819 w 3470694"/>
              <a:gd name="connsiteY15" fmla="*/ 974785 h 2853906"/>
              <a:gd name="connsiteX16" fmla="*/ 3381555 w 3470694"/>
              <a:gd name="connsiteY16" fmla="*/ 491706 h 2853906"/>
              <a:gd name="connsiteX17" fmla="*/ 3286664 w 3470694"/>
              <a:gd name="connsiteY17" fmla="*/ 181155 h 2853906"/>
              <a:gd name="connsiteX18" fmla="*/ 3191774 w 3470694"/>
              <a:gd name="connsiteY18" fmla="*/ 77638 h 2853906"/>
              <a:gd name="connsiteX19" fmla="*/ 3131389 w 3470694"/>
              <a:gd name="connsiteY19" fmla="*/ 0 h 2853906"/>
              <a:gd name="connsiteX0" fmla="*/ 0 w 3470694"/>
              <a:gd name="connsiteY0" fmla="*/ 2484784 h 2880161"/>
              <a:gd name="connsiteX1" fmla="*/ 224287 w 3470694"/>
              <a:gd name="connsiteY1" fmla="*/ 2510663 h 2880161"/>
              <a:gd name="connsiteX2" fmla="*/ 388189 w 3470694"/>
              <a:gd name="connsiteY2" fmla="*/ 2700444 h 2880161"/>
              <a:gd name="connsiteX3" fmla="*/ 715992 w 3470694"/>
              <a:gd name="connsiteY3" fmla="*/ 2691818 h 2880161"/>
              <a:gd name="connsiteX4" fmla="*/ 1052423 w 3470694"/>
              <a:gd name="connsiteY4" fmla="*/ 2847093 h 2880161"/>
              <a:gd name="connsiteX5" fmla="*/ 1371600 w 3470694"/>
              <a:gd name="connsiteY5" fmla="*/ 2872972 h 2880161"/>
              <a:gd name="connsiteX6" fmla="*/ 1690777 w 3470694"/>
              <a:gd name="connsiteY6" fmla="*/ 2803961 h 2880161"/>
              <a:gd name="connsiteX7" fmla="*/ 1932317 w 3470694"/>
              <a:gd name="connsiteY7" fmla="*/ 2786708 h 2880161"/>
              <a:gd name="connsiteX8" fmla="*/ 2147977 w 3470694"/>
              <a:gd name="connsiteY8" fmla="*/ 2631433 h 2880161"/>
              <a:gd name="connsiteX9" fmla="*/ 2406770 w 3470694"/>
              <a:gd name="connsiteY9" fmla="*/ 2527916 h 2880161"/>
              <a:gd name="connsiteX10" fmla="*/ 3001992 w 3470694"/>
              <a:gd name="connsiteY10" fmla="*/ 2571048 h 2880161"/>
              <a:gd name="connsiteX11" fmla="*/ 3191774 w 3470694"/>
              <a:gd name="connsiteY11" fmla="*/ 2277750 h 2880161"/>
              <a:gd name="connsiteX12" fmla="*/ 3114136 w 3470694"/>
              <a:gd name="connsiteY12" fmla="*/ 1958572 h 2880161"/>
              <a:gd name="connsiteX13" fmla="*/ 3131389 w 3470694"/>
              <a:gd name="connsiteY13" fmla="*/ 1501372 h 2880161"/>
              <a:gd name="connsiteX14" fmla="*/ 3364302 w 3470694"/>
              <a:gd name="connsiteY14" fmla="*/ 1104557 h 2880161"/>
              <a:gd name="connsiteX15" fmla="*/ 3467819 w 3470694"/>
              <a:gd name="connsiteY15" fmla="*/ 1001040 h 2880161"/>
              <a:gd name="connsiteX16" fmla="*/ 3381555 w 3470694"/>
              <a:gd name="connsiteY16" fmla="*/ 517961 h 2880161"/>
              <a:gd name="connsiteX17" fmla="*/ 3286664 w 3470694"/>
              <a:gd name="connsiteY17" fmla="*/ 207410 h 2880161"/>
              <a:gd name="connsiteX18" fmla="*/ 3191774 w 3470694"/>
              <a:gd name="connsiteY18" fmla="*/ 103893 h 2880161"/>
              <a:gd name="connsiteX19" fmla="*/ 3108782 w 3470694"/>
              <a:gd name="connsiteY19" fmla="*/ 0 h 2880161"/>
              <a:gd name="connsiteX0" fmla="*/ 0 w 3470694"/>
              <a:gd name="connsiteY0" fmla="*/ 2484784 h 2880161"/>
              <a:gd name="connsiteX1" fmla="*/ 216024 w 3470694"/>
              <a:gd name="connsiteY1" fmla="*/ 2520281 h 2880161"/>
              <a:gd name="connsiteX2" fmla="*/ 388189 w 3470694"/>
              <a:gd name="connsiteY2" fmla="*/ 2700444 h 2880161"/>
              <a:gd name="connsiteX3" fmla="*/ 715992 w 3470694"/>
              <a:gd name="connsiteY3" fmla="*/ 2691818 h 2880161"/>
              <a:gd name="connsiteX4" fmla="*/ 1052423 w 3470694"/>
              <a:gd name="connsiteY4" fmla="*/ 2847093 h 2880161"/>
              <a:gd name="connsiteX5" fmla="*/ 1371600 w 3470694"/>
              <a:gd name="connsiteY5" fmla="*/ 2872972 h 2880161"/>
              <a:gd name="connsiteX6" fmla="*/ 1690777 w 3470694"/>
              <a:gd name="connsiteY6" fmla="*/ 2803961 h 2880161"/>
              <a:gd name="connsiteX7" fmla="*/ 1932317 w 3470694"/>
              <a:gd name="connsiteY7" fmla="*/ 2786708 h 2880161"/>
              <a:gd name="connsiteX8" fmla="*/ 2147977 w 3470694"/>
              <a:gd name="connsiteY8" fmla="*/ 2631433 h 2880161"/>
              <a:gd name="connsiteX9" fmla="*/ 2406770 w 3470694"/>
              <a:gd name="connsiteY9" fmla="*/ 2527916 h 2880161"/>
              <a:gd name="connsiteX10" fmla="*/ 3001992 w 3470694"/>
              <a:gd name="connsiteY10" fmla="*/ 2571048 h 2880161"/>
              <a:gd name="connsiteX11" fmla="*/ 3191774 w 3470694"/>
              <a:gd name="connsiteY11" fmla="*/ 2277750 h 2880161"/>
              <a:gd name="connsiteX12" fmla="*/ 3114136 w 3470694"/>
              <a:gd name="connsiteY12" fmla="*/ 1958572 h 2880161"/>
              <a:gd name="connsiteX13" fmla="*/ 3131389 w 3470694"/>
              <a:gd name="connsiteY13" fmla="*/ 1501372 h 2880161"/>
              <a:gd name="connsiteX14" fmla="*/ 3364302 w 3470694"/>
              <a:gd name="connsiteY14" fmla="*/ 1104557 h 2880161"/>
              <a:gd name="connsiteX15" fmla="*/ 3467819 w 3470694"/>
              <a:gd name="connsiteY15" fmla="*/ 1001040 h 2880161"/>
              <a:gd name="connsiteX16" fmla="*/ 3381555 w 3470694"/>
              <a:gd name="connsiteY16" fmla="*/ 517961 h 2880161"/>
              <a:gd name="connsiteX17" fmla="*/ 3286664 w 3470694"/>
              <a:gd name="connsiteY17" fmla="*/ 207410 h 2880161"/>
              <a:gd name="connsiteX18" fmla="*/ 3191774 w 3470694"/>
              <a:gd name="connsiteY18" fmla="*/ 103893 h 2880161"/>
              <a:gd name="connsiteX19" fmla="*/ 3108782 w 3470694"/>
              <a:gd name="connsiteY19" fmla="*/ 0 h 2880161"/>
              <a:gd name="connsiteX0" fmla="*/ 0 w 3254670"/>
              <a:gd name="connsiteY0" fmla="*/ 2520281 h 2880161"/>
              <a:gd name="connsiteX1" fmla="*/ 172165 w 3254670"/>
              <a:gd name="connsiteY1" fmla="*/ 2700444 h 2880161"/>
              <a:gd name="connsiteX2" fmla="*/ 499968 w 3254670"/>
              <a:gd name="connsiteY2" fmla="*/ 2691818 h 2880161"/>
              <a:gd name="connsiteX3" fmla="*/ 836399 w 3254670"/>
              <a:gd name="connsiteY3" fmla="*/ 2847093 h 2880161"/>
              <a:gd name="connsiteX4" fmla="*/ 1155576 w 3254670"/>
              <a:gd name="connsiteY4" fmla="*/ 2872972 h 2880161"/>
              <a:gd name="connsiteX5" fmla="*/ 1474753 w 3254670"/>
              <a:gd name="connsiteY5" fmla="*/ 2803961 h 2880161"/>
              <a:gd name="connsiteX6" fmla="*/ 1716293 w 3254670"/>
              <a:gd name="connsiteY6" fmla="*/ 2786708 h 2880161"/>
              <a:gd name="connsiteX7" fmla="*/ 1931953 w 3254670"/>
              <a:gd name="connsiteY7" fmla="*/ 2631433 h 2880161"/>
              <a:gd name="connsiteX8" fmla="*/ 2190746 w 3254670"/>
              <a:gd name="connsiteY8" fmla="*/ 2527916 h 2880161"/>
              <a:gd name="connsiteX9" fmla="*/ 2785968 w 3254670"/>
              <a:gd name="connsiteY9" fmla="*/ 2571048 h 2880161"/>
              <a:gd name="connsiteX10" fmla="*/ 2975750 w 3254670"/>
              <a:gd name="connsiteY10" fmla="*/ 2277750 h 2880161"/>
              <a:gd name="connsiteX11" fmla="*/ 2898112 w 3254670"/>
              <a:gd name="connsiteY11" fmla="*/ 1958572 h 2880161"/>
              <a:gd name="connsiteX12" fmla="*/ 2915365 w 3254670"/>
              <a:gd name="connsiteY12" fmla="*/ 1501372 h 2880161"/>
              <a:gd name="connsiteX13" fmla="*/ 3148278 w 3254670"/>
              <a:gd name="connsiteY13" fmla="*/ 1104557 h 2880161"/>
              <a:gd name="connsiteX14" fmla="*/ 3251795 w 3254670"/>
              <a:gd name="connsiteY14" fmla="*/ 1001040 h 2880161"/>
              <a:gd name="connsiteX15" fmla="*/ 3165531 w 3254670"/>
              <a:gd name="connsiteY15" fmla="*/ 517961 h 2880161"/>
              <a:gd name="connsiteX16" fmla="*/ 3070640 w 3254670"/>
              <a:gd name="connsiteY16" fmla="*/ 207410 h 2880161"/>
              <a:gd name="connsiteX17" fmla="*/ 2975750 w 3254670"/>
              <a:gd name="connsiteY17" fmla="*/ 103893 h 2880161"/>
              <a:gd name="connsiteX18" fmla="*/ 2892758 w 3254670"/>
              <a:gd name="connsiteY18" fmla="*/ 0 h 2880161"/>
              <a:gd name="connsiteX0" fmla="*/ 0 w 3254670"/>
              <a:gd name="connsiteY0" fmla="*/ 2520281 h 2880161"/>
              <a:gd name="connsiteX1" fmla="*/ 172165 w 3254670"/>
              <a:gd name="connsiteY1" fmla="*/ 2700444 h 2880161"/>
              <a:gd name="connsiteX2" fmla="*/ 499968 w 3254670"/>
              <a:gd name="connsiteY2" fmla="*/ 2691818 h 2880161"/>
              <a:gd name="connsiteX3" fmla="*/ 836399 w 3254670"/>
              <a:gd name="connsiteY3" fmla="*/ 2847093 h 2880161"/>
              <a:gd name="connsiteX4" fmla="*/ 1155576 w 3254670"/>
              <a:gd name="connsiteY4" fmla="*/ 2872972 h 2880161"/>
              <a:gd name="connsiteX5" fmla="*/ 1474753 w 3254670"/>
              <a:gd name="connsiteY5" fmla="*/ 2803961 h 2880161"/>
              <a:gd name="connsiteX6" fmla="*/ 1716293 w 3254670"/>
              <a:gd name="connsiteY6" fmla="*/ 2786708 h 2880161"/>
              <a:gd name="connsiteX7" fmla="*/ 1931953 w 3254670"/>
              <a:gd name="connsiteY7" fmla="*/ 2631433 h 2880161"/>
              <a:gd name="connsiteX8" fmla="*/ 2190746 w 3254670"/>
              <a:gd name="connsiteY8" fmla="*/ 2527916 h 2880161"/>
              <a:gd name="connsiteX9" fmla="*/ 2690553 w 3254670"/>
              <a:gd name="connsiteY9" fmla="*/ 2612239 h 2880161"/>
              <a:gd name="connsiteX10" fmla="*/ 2975750 w 3254670"/>
              <a:gd name="connsiteY10" fmla="*/ 2277750 h 2880161"/>
              <a:gd name="connsiteX11" fmla="*/ 2898112 w 3254670"/>
              <a:gd name="connsiteY11" fmla="*/ 1958572 h 2880161"/>
              <a:gd name="connsiteX12" fmla="*/ 2915365 w 3254670"/>
              <a:gd name="connsiteY12" fmla="*/ 1501372 h 2880161"/>
              <a:gd name="connsiteX13" fmla="*/ 3148278 w 3254670"/>
              <a:gd name="connsiteY13" fmla="*/ 1104557 h 2880161"/>
              <a:gd name="connsiteX14" fmla="*/ 3251795 w 3254670"/>
              <a:gd name="connsiteY14" fmla="*/ 1001040 h 2880161"/>
              <a:gd name="connsiteX15" fmla="*/ 3165531 w 3254670"/>
              <a:gd name="connsiteY15" fmla="*/ 517961 h 2880161"/>
              <a:gd name="connsiteX16" fmla="*/ 3070640 w 3254670"/>
              <a:gd name="connsiteY16" fmla="*/ 207410 h 2880161"/>
              <a:gd name="connsiteX17" fmla="*/ 2975750 w 3254670"/>
              <a:gd name="connsiteY17" fmla="*/ 103893 h 2880161"/>
              <a:gd name="connsiteX18" fmla="*/ 2892758 w 3254670"/>
              <a:gd name="connsiteY18" fmla="*/ 0 h 2880161"/>
              <a:gd name="connsiteX0" fmla="*/ 0 w 3254670"/>
              <a:gd name="connsiteY0" fmla="*/ 2520281 h 2880161"/>
              <a:gd name="connsiteX1" fmla="*/ 172165 w 3254670"/>
              <a:gd name="connsiteY1" fmla="*/ 2700444 h 2880161"/>
              <a:gd name="connsiteX2" fmla="*/ 499968 w 3254670"/>
              <a:gd name="connsiteY2" fmla="*/ 2691818 h 2880161"/>
              <a:gd name="connsiteX3" fmla="*/ 836399 w 3254670"/>
              <a:gd name="connsiteY3" fmla="*/ 2847093 h 2880161"/>
              <a:gd name="connsiteX4" fmla="*/ 1155576 w 3254670"/>
              <a:gd name="connsiteY4" fmla="*/ 2872972 h 2880161"/>
              <a:gd name="connsiteX5" fmla="*/ 1474753 w 3254670"/>
              <a:gd name="connsiteY5" fmla="*/ 2803961 h 2880161"/>
              <a:gd name="connsiteX6" fmla="*/ 1716293 w 3254670"/>
              <a:gd name="connsiteY6" fmla="*/ 2786708 h 2880161"/>
              <a:gd name="connsiteX7" fmla="*/ 1931953 w 3254670"/>
              <a:gd name="connsiteY7" fmla="*/ 2631433 h 2880161"/>
              <a:gd name="connsiteX8" fmla="*/ 2190746 w 3254670"/>
              <a:gd name="connsiteY8" fmla="*/ 2527916 h 2880161"/>
              <a:gd name="connsiteX9" fmla="*/ 2690553 w 3254670"/>
              <a:gd name="connsiteY9" fmla="*/ 2612239 h 2880161"/>
              <a:gd name="connsiteX10" fmla="*/ 2889818 w 3254670"/>
              <a:gd name="connsiteY10" fmla="*/ 2277337 h 2880161"/>
              <a:gd name="connsiteX11" fmla="*/ 2898112 w 3254670"/>
              <a:gd name="connsiteY11" fmla="*/ 1958572 h 2880161"/>
              <a:gd name="connsiteX12" fmla="*/ 2915365 w 3254670"/>
              <a:gd name="connsiteY12" fmla="*/ 1501372 h 2880161"/>
              <a:gd name="connsiteX13" fmla="*/ 3148278 w 3254670"/>
              <a:gd name="connsiteY13" fmla="*/ 1104557 h 2880161"/>
              <a:gd name="connsiteX14" fmla="*/ 3251795 w 3254670"/>
              <a:gd name="connsiteY14" fmla="*/ 1001040 h 2880161"/>
              <a:gd name="connsiteX15" fmla="*/ 3165531 w 3254670"/>
              <a:gd name="connsiteY15" fmla="*/ 517961 h 2880161"/>
              <a:gd name="connsiteX16" fmla="*/ 3070640 w 3254670"/>
              <a:gd name="connsiteY16" fmla="*/ 207410 h 2880161"/>
              <a:gd name="connsiteX17" fmla="*/ 2975750 w 3254670"/>
              <a:gd name="connsiteY17" fmla="*/ 103893 h 2880161"/>
              <a:gd name="connsiteX18" fmla="*/ 2892758 w 3254670"/>
              <a:gd name="connsiteY18" fmla="*/ 0 h 2880161"/>
              <a:gd name="connsiteX0" fmla="*/ 0 w 3254670"/>
              <a:gd name="connsiteY0" fmla="*/ 2520281 h 2880161"/>
              <a:gd name="connsiteX1" fmla="*/ 172165 w 3254670"/>
              <a:gd name="connsiteY1" fmla="*/ 2700444 h 2880161"/>
              <a:gd name="connsiteX2" fmla="*/ 499968 w 3254670"/>
              <a:gd name="connsiteY2" fmla="*/ 2691818 h 2880161"/>
              <a:gd name="connsiteX3" fmla="*/ 836399 w 3254670"/>
              <a:gd name="connsiteY3" fmla="*/ 2847093 h 2880161"/>
              <a:gd name="connsiteX4" fmla="*/ 1155576 w 3254670"/>
              <a:gd name="connsiteY4" fmla="*/ 2872972 h 2880161"/>
              <a:gd name="connsiteX5" fmla="*/ 1474753 w 3254670"/>
              <a:gd name="connsiteY5" fmla="*/ 2803961 h 2880161"/>
              <a:gd name="connsiteX6" fmla="*/ 1716293 w 3254670"/>
              <a:gd name="connsiteY6" fmla="*/ 2786708 h 2880161"/>
              <a:gd name="connsiteX7" fmla="*/ 1931953 w 3254670"/>
              <a:gd name="connsiteY7" fmla="*/ 2631433 h 2880161"/>
              <a:gd name="connsiteX8" fmla="*/ 2190746 w 3254670"/>
              <a:gd name="connsiteY8" fmla="*/ 2527916 h 2880161"/>
              <a:gd name="connsiteX9" fmla="*/ 2690553 w 3254670"/>
              <a:gd name="connsiteY9" fmla="*/ 2545259 h 2880161"/>
              <a:gd name="connsiteX10" fmla="*/ 2889818 w 3254670"/>
              <a:gd name="connsiteY10" fmla="*/ 2277337 h 2880161"/>
              <a:gd name="connsiteX11" fmla="*/ 2898112 w 3254670"/>
              <a:gd name="connsiteY11" fmla="*/ 1958572 h 2880161"/>
              <a:gd name="connsiteX12" fmla="*/ 2915365 w 3254670"/>
              <a:gd name="connsiteY12" fmla="*/ 1501372 h 2880161"/>
              <a:gd name="connsiteX13" fmla="*/ 3148278 w 3254670"/>
              <a:gd name="connsiteY13" fmla="*/ 1104557 h 2880161"/>
              <a:gd name="connsiteX14" fmla="*/ 3251795 w 3254670"/>
              <a:gd name="connsiteY14" fmla="*/ 1001040 h 2880161"/>
              <a:gd name="connsiteX15" fmla="*/ 3165531 w 3254670"/>
              <a:gd name="connsiteY15" fmla="*/ 517961 h 2880161"/>
              <a:gd name="connsiteX16" fmla="*/ 3070640 w 3254670"/>
              <a:gd name="connsiteY16" fmla="*/ 207410 h 2880161"/>
              <a:gd name="connsiteX17" fmla="*/ 2975750 w 3254670"/>
              <a:gd name="connsiteY17" fmla="*/ 103893 h 2880161"/>
              <a:gd name="connsiteX18" fmla="*/ 2892758 w 3254670"/>
              <a:gd name="connsiteY18" fmla="*/ 0 h 2880161"/>
              <a:gd name="connsiteX0" fmla="*/ 0 w 3224803"/>
              <a:gd name="connsiteY0" fmla="*/ 2520281 h 2880161"/>
              <a:gd name="connsiteX1" fmla="*/ 172165 w 3224803"/>
              <a:gd name="connsiteY1" fmla="*/ 2700444 h 2880161"/>
              <a:gd name="connsiteX2" fmla="*/ 499968 w 3224803"/>
              <a:gd name="connsiteY2" fmla="*/ 2691818 h 2880161"/>
              <a:gd name="connsiteX3" fmla="*/ 836399 w 3224803"/>
              <a:gd name="connsiteY3" fmla="*/ 2847093 h 2880161"/>
              <a:gd name="connsiteX4" fmla="*/ 1155576 w 3224803"/>
              <a:gd name="connsiteY4" fmla="*/ 2872972 h 2880161"/>
              <a:gd name="connsiteX5" fmla="*/ 1474753 w 3224803"/>
              <a:gd name="connsiteY5" fmla="*/ 2803961 h 2880161"/>
              <a:gd name="connsiteX6" fmla="*/ 1716293 w 3224803"/>
              <a:gd name="connsiteY6" fmla="*/ 2786708 h 2880161"/>
              <a:gd name="connsiteX7" fmla="*/ 1931953 w 3224803"/>
              <a:gd name="connsiteY7" fmla="*/ 2631433 h 2880161"/>
              <a:gd name="connsiteX8" fmla="*/ 2190746 w 3224803"/>
              <a:gd name="connsiteY8" fmla="*/ 2527916 h 2880161"/>
              <a:gd name="connsiteX9" fmla="*/ 2690553 w 3224803"/>
              <a:gd name="connsiteY9" fmla="*/ 2545259 h 2880161"/>
              <a:gd name="connsiteX10" fmla="*/ 2889818 w 3224803"/>
              <a:gd name="connsiteY10" fmla="*/ 2277337 h 2880161"/>
              <a:gd name="connsiteX11" fmla="*/ 2898112 w 3224803"/>
              <a:gd name="connsiteY11" fmla="*/ 1958572 h 2880161"/>
              <a:gd name="connsiteX12" fmla="*/ 2915365 w 3224803"/>
              <a:gd name="connsiteY12" fmla="*/ 1501372 h 2880161"/>
              <a:gd name="connsiteX13" fmla="*/ 3148278 w 3224803"/>
              <a:gd name="connsiteY13" fmla="*/ 1104557 h 2880161"/>
              <a:gd name="connsiteX14" fmla="*/ 3221928 w 3224803"/>
              <a:gd name="connsiteY14" fmla="*/ 870747 h 2880161"/>
              <a:gd name="connsiteX15" fmla="*/ 3165531 w 3224803"/>
              <a:gd name="connsiteY15" fmla="*/ 517961 h 2880161"/>
              <a:gd name="connsiteX16" fmla="*/ 3070640 w 3224803"/>
              <a:gd name="connsiteY16" fmla="*/ 207410 h 2880161"/>
              <a:gd name="connsiteX17" fmla="*/ 2975750 w 3224803"/>
              <a:gd name="connsiteY17" fmla="*/ 103893 h 2880161"/>
              <a:gd name="connsiteX18" fmla="*/ 2892758 w 3224803"/>
              <a:gd name="connsiteY18"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856138 w 3191123"/>
              <a:gd name="connsiteY10" fmla="*/ 2277337 h 2880161"/>
              <a:gd name="connsiteX11" fmla="*/ 2864432 w 3191123"/>
              <a:gd name="connsiteY11" fmla="*/ 1958572 h 2880161"/>
              <a:gd name="connsiteX12" fmla="*/ 2881685 w 3191123"/>
              <a:gd name="connsiteY12" fmla="*/ 1501372 h 2880161"/>
              <a:gd name="connsiteX13" fmla="*/ 3114598 w 3191123"/>
              <a:gd name="connsiteY13" fmla="*/ 1104557 h 2880161"/>
              <a:gd name="connsiteX14" fmla="*/ 3188248 w 3191123"/>
              <a:gd name="connsiteY14" fmla="*/ 870747 h 2880161"/>
              <a:gd name="connsiteX15" fmla="*/ 3131851 w 3191123"/>
              <a:gd name="connsiteY15" fmla="*/ 517961 h 2880161"/>
              <a:gd name="connsiteX16" fmla="*/ 3036960 w 3191123"/>
              <a:gd name="connsiteY16" fmla="*/ 207410 h 2880161"/>
              <a:gd name="connsiteX17" fmla="*/ 2942070 w 3191123"/>
              <a:gd name="connsiteY17" fmla="*/ 103893 h 2880161"/>
              <a:gd name="connsiteX18" fmla="*/ 2859078 w 3191123"/>
              <a:gd name="connsiteY18"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856138 w 3191123"/>
              <a:gd name="connsiteY10" fmla="*/ 2277337 h 2880161"/>
              <a:gd name="connsiteX11" fmla="*/ 2864432 w 3191123"/>
              <a:gd name="connsiteY11" fmla="*/ 1958572 h 2880161"/>
              <a:gd name="connsiteX12" fmla="*/ 2860408 w 3191123"/>
              <a:gd name="connsiteY12" fmla="*/ 1791711 h 2880161"/>
              <a:gd name="connsiteX13" fmla="*/ 2881685 w 3191123"/>
              <a:gd name="connsiteY13" fmla="*/ 1501372 h 2880161"/>
              <a:gd name="connsiteX14" fmla="*/ 3114598 w 3191123"/>
              <a:gd name="connsiteY14" fmla="*/ 1104557 h 2880161"/>
              <a:gd name="connsiteX15" fmla="*/ 3188248 w 3191123"/>
              <a:gd name="connsiteY15" fmla="*/ 870747 h 2880161"/>
              <a:gd name="connsiteX16" fmla="*/ 3131851 w 3191123"/>
              <a:gd name="connsiteY16" fmla="*/ 517961 h 2880161"/>
              <a:gd name="connsiteX17" fmla="*/ 3036960 w 3191123"/>
              <a:gd name="connsiteY17" fmla="*/ 207410 h 2880161"/>
              <a:gd name="connsiteX18" fmla="*/ 2942070 w 3191123"/>
              <a:gd name="connsiteY18" fmla="*/ 103893 h 2880161"/>
              <a:gd name="connsiteX19" fmla="*/ 2859078 w 3191123"/>
              <a:gd name="connsiteY19"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789717 w 3191123"/>
              <a:gd name="connsiteY10" fmla="*/ 2344317 h 2880161"/>
              <a:gd name="connsiteX11" fmla="*/ 2864432 w 3191123"/>
              <a:gd name="connsiteY11" fmla="*/ 1958572 h 2880161"/>
              <a:gd name="connsiteX12" fmla="*/ 2860408 w 3191123"/>
              <a:gd name="connsiteY12" fmla="*/ 1791711 h 2880161"/>
              <a:gd name="connsiteX13" fmla="*/ 2881685 w 3191123"/>
              <a:gd name="connsiteY13" fmla="*/ 1501372 h 2880161"/>
              <a:gd name="connsiteX14" fmla="*/ 3114598 w 3191123"/>
              <a:gd name="connsiteY14" fmla="*/ 1104557 h 2880161"/>
              <a:gd name="connsiteX15" fmla="*/ 3188248 w 3191123"/>
              <a:gd name="connsiteY15" fmla="*/ 870747 h 2880161"/>
              <a:gd name="connsiteX16" fmla="*/ 3131851 w 3191123"/>
              <a:gd name="connsiteY16" fmla="*/ 517961 h 2880161"/>
              <a:gd name="connsiteX17" fmla="*/ 3036960 w 3191123"/>
              <a:gd name="connsiteY17" fmla="*/ 207410 h 2880161"/>
              <a:gd name="connsiteX18" fmla="*/ 2942070 w 3191123"/>
              <a:gd name="connsiteY18" fmla="*/ 103893 h 2880161"/>
              <a:gd name="connsiteX19" fmla="*/ 2859078 w 3191123"/>
              <a:gd name="connsiteY19"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789717 w 3191123"/>
              <a:gd name="connsiteY10" fmla="*/ 2344317 h 2880161"/>
              <a:gd name="connsiteX11" fmla="*/ 2864432 w 3191123"/>
              <a:gd name="connsiteY11" fmla="*/ 1958572 h 2880161"/>
              <a:gd name="connsiteX12" fmla="*/ 2860408 w 3191123"/>
              <a:gd name="connsiteY12" fmla="*/ 1791711 h 2880161"/>
              <a:gd name="connsiteX13" fmla="*/ 2922560 w 3191123"/>
              <a:gd name="connsiteY13" fmla="*/ 1607532 h 2880161"/>
              <a:gd name="connsiteX14" fmla="*/ 3114598 w 3191123"/>
              <a:gd name="connsiteY14" fmla="*/ 1104557 h 2880161"/>
              <a:gd name="connsiteX15" fmla="*/ 3188248 w 3191123"/>
              <a:gd name="connsiteY15" fmla="*/ 870747 h 2880161"/>
              <a:gd name="connsiteX16" fmla="*/ 3131851 w 3191123"/>
              <a:gd name="connsiteY16" fmla="*/ 517961 h 2880161"/>
              <a:gd name="connsiteX17" fmla="*/ 3036960 w 3191123"/>
              <a:gd name="connsiteY17" fmla="*/ 207410 h 2880161"/>
              <a:gd name="connsiteX18" fmla="*/ 2942070 w 3191123"/>
              <a:gd name="connsiteY18" fmla="*/ 103893 h 2880161"/>
              <a:gd name="connsiteX19" fmla="*/ 2859078 w 3191123"/>
              <a:gd name="connsiteY19"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789717 w 3191123"/>
              <a:gd name="connsiteY10" fmla="*/ 2344317 h 2880161"/>
              <a:gd name="connsiteX11" fmla="*/ 2864432 w 3191123"/>
              <a:gd name="connsiteY11" fmla="*/ 1958572 h 2880161"/>
              <a:gd name="connsiteX12" fmla="*/ 2860408 w 3191123"/>
              <a:gd name="connsiteY12" fmla="*/ 1791711 h 2880161"/>
              <a:gd name="connsiteX13" fmla="*/ 2856139 w 3191123"/>
              <a:gd name="connsiteY13" fmla="*/ 1607532 h 2880161"/>
              <a:gd name="connsiteX14" fmla="*/ 3114598 w 3191123"/>
              <a:gd name="connsiteY14" fmla="*/ 1104557 h 2880161"/>
              <a:gd name="connsiteX15" fmla="*/ 3188248 w 3191123"/>
              <a:gd name="connsiteY15" fmla="*/ 870747 h 2880161"/>
              <a:gd name="connsiteX16" fmla="*/ 3131851 w 3191123"/>
              <a:gd name="connsiteY16" fmla="*/ 517961 h 2880161"/>
              <a:gd name="connsiteX17" fmla="*/ 3036960 w 3191123"/>
              <a:gd name="connsiteY17" fmla="*/ 207410 h 2880161"/>
              <a:gd name="connsiteX18" fmla="*/ 2942070 w 3191123"/>
              <a:gd name="connsiteY18" fmla="*/ 103893 h 2880161"/>
              <a:gd name="connsiteX19" fmla="*/ 2859078 w 3191123"/>
              <a:gd name="connsiteY19" fmla="*/ 0 h 2880161"/>
              <a:gd name="connsiteX0" fmla="*/ 0 w 3189919"/>
              <a:gd name="connsiteY0" fmla="*/ 2545259 h 2880161"/>
              <a:gd name="connsiteX1" fmla="*/ 138485 w 3189919"/>
              <a:gd name="connsiteY1" fmla="*/ 2700444 h 2880161"/>
              <a:gd name="connsiteX2" fmla="*/ 466288 w 3189919"/>
              <a:gd name="connsiteY2" fmla="*/ 2691818 h 2880161"/>
              <a:gd name="connsiteX3" fmla="*/ 802719 w 3189919"/>
              <a:gd name="connsiteY3" fmla="*/ 2847093 h 2880161"/>
              <a:gd name="connsiteX4" fmla="*/ 1121896 w 3189919"/>
              <a:gd name="connsiteY4" fmla="*/ 2872972 h 2880161"/>
              <a:gd name="connsiteX5" fmla="*/ 1441073 w 3189919"/>
              <a:gd name="connsiteY5" fmla="*/ 2803961 h 2880161"/>
              <a:gd name="connsiteX6" fmla="*/ 1682613 w 3189919"/>
              <a:gd name="connsiteY6" fmla="*/ 2786708 h 2880161"/>
              <a:gd name="connsiteX7" fmla="*/ 1898273 w 3189919"/>
              <a:gd name="connsiteY7" fmla="*/ 2631433 h 2880161"/>
              <a:gd name="connsiteX8" fmla="*/ 2157066 w 3189919"/>
              <a:gd name="connsiteY8" fmla="*/ 2527916 h 2880161"/>
              <a:gd name="connsiteX9" fmla="*/ 2656873 w 3189919"/>
              <a:gd name="connsiteY9" fmla="*/ 2545259 h 2880161"/>
              <a:gd name="connsiteX10" fmla="*/ 2789717 w 3189919"/>
              <a:gd name="connsiteY10" fmla="*/ 2344317 h 2880161"/>
              <a:gd name="connsiteX11" fmla="*/ 2864432 w 3189919"/>
              <a:gd name="connsiteY11" fmla="*/ 1958572 h 2880161"/>
              <a:gd name="connsiteX12" fmla="*/ 2860408 w 3189919"/>
              <a:gd name="connsiteY12" fmla="*/ 1791711 h 2880161"/>
              <a:gd name="connsiteX13" fmla="*/ 2856139 w 3189919"/>
              <a:gd name="connsiteY13" fmla="*/ 1607532 h 2880161"/>
              <a:gd name="connsiteX14" fmla="*/ 3121826 w 3189919"/>
              <a:gd name="connsiteY14" fmla="*/ 1004708 h 2880161"/>
              <a:gd name="connsiteX15" fmla="*/ 3188248 w 3189919"/>
              <a:gd name="connsiteY15" fmla="*/ 870747 h 2880161"/>
              <a:gd name="connsiteX16" fmla="*/ 3131851 w 3189919"/>
              <a:gd name="connsiteY16" fmla="*/ 517961 h 2880161"/>
              <a:gd name="connsiteX17" fmla="*/ 3036960 w 3189919"/>
              <a:gd name="connsiteY17" fmla="*/ 207410 h 2880161"/>
              <a:gd name="connsiteX18" fmla="*/ 2942070 w 3189919"/>
              <a:gd name="connsiteY18" fmla="*/ 103893 h 2880161"/>
              <a:gd name="connsiteX19" fmla="*/ 2859078 w 3189919"/>
              <a:gd name="connsiteY19" fmla="*/ 0 h 2880161"/>
              <a:gd name="connsiteX0" fmla="*/ 0 w 3166107"/>
              <a:gd name="connsiteY0" fmla="*/ 2545259 h 2880161"/>
              <a:gd name="connsiteX1" fmla="*/ 138485 w 3166107"/>
              <a:gd name="connsiteY1" fmla="*/ 2700444 h 2880161"/>
              <a:gd name="connsiteX2" fmla="*/ 466288 w 3166107"/>
              <a:gd name="connsiteY2" fmla="*/ 2691818 h 2880161"/>
              <a:gd name="connsiteX3" fmla="*/ 802719 w 3166107"/>
              <a:gd name="connsiteY3" fmla="*/ 2847093 h 2880161"/>
              <a:gd name="connsiteX4" fmla="*/ 1121896 w 3166107"/>
              <a:gd name="connsiteY4" fmla="*/ 2872972 h 2880161"/>
              <a:gd name="connsiteX5" fmla="*/ 1441073 w 3166107"/>
              <a:gd name="connsiteY5" fmla="*/ 2803961 h 2880161"/>
              <a:gd name="connsiteX6" fmla="*/ 1682613 w 3166107"/>
              <a:gd name="connsiteY6" fmla="*/ 2786708 h 2880161"/>
              <a:gd name="connsiteX7" fmla="*/ 1898273 w 3166107"/>
              <a:gd name="connsiteY7" fmla="*/ 2631433 h 2880161"/>
              <a:gd name="connsiteX8" fmla="*/ 2157066 w 3166107"/>
              <a:gd name="connsiteY8" fmla="*/ 2527916 h 2880161"/>
              <a:gd name="connsiteX9" fmla="*/ 2656873 w 3166107"/>
              <a:gd name="connsiteY9" fmla="*/ 2545259 h 2880161"/>
              <a:gd name="connsiteX10" fmla="*/ 2789717 w 3166107"/>
              <a:gd name="connsiteY10" fmla="*/ 2344317 h 2880161"/>
              <a:gd name="connsiteX11" fmla="*/ 2864432 w 3166107"/>
              <a:gd name="connsiteY11" fmla="*/ 1958572 h 2880161"/>
              <a:gd name="connsiteX12" fmla="*/ 2860408 w 3166107"/>
              <a:gd name="connsiteY12" fmla="*/ 1791711 h 2880161"/>
              <a:gd name="connsiteX13" fmla="*/ 2856139 w 3166107"/>
              <a:gd name="connsiteY13" fmla="*/ 1607532 h 2880161"/>
              <a:gd name="connsiteX14" fmla="*/ 3121826 w 3166107"/>
              <a:gd name="connsiteY14" fmla="*/ 1004708 h 2880161"/>
              <a:gd name="connsiteX15" fmla="*/ 3121827 w 3166107"/>
              <a:gd name="connsiteY15" fmla="*/ 803767 h 2880161"/>
              <a:gd name="connsiteX16" fmla="*/ 3131851 w 3166107"/>
              <a:gd name="connsiteY16" fmla="*/ 517961 h 2880161"/>
              <a:gd name="connsiteX17" fmla="*/ 3036960 w 3166107"/>
              <a:gd name="connsiteY17" fmla="*/ 207410 h 2880161"/>
              <a:gd name="connsiteX18" fmla="*/ 2942070 w 3166107"/>
              <a:gd name="connsiteY18" fmla="*/ 103893 h 2880161"/>
              <a:gd name="connsiteX19" fmla="*/ 2859078 w 3166107"/>
              <a:gd name="connsiteY19" fmla="*/ 0 h 2880161"/>
              <a:gd name="connsiteX0" fmla="*/ 0 w 3166107"/>
              <a:gd name="connsiteY0" fmla="*/ 2545259 h 2880161"/>
              <a:gd name="connsiteX1" fmla="*/ 138485 w 3166107"/>
              <a:gd name="connsiteY1" fmla="*/ 2700444 h 2880161"/>
              <a:gd name="connsiteX2" fmla="*/ 466288 w 3166107"/>
              <a:gd name="connsiteY2" fmla="*/ 2691818 h 2880161"/>
              <a:gd name="connsiteX3" fmla="*/ 802719 w 3166107"/>
              <a:gd name="connsiteY3" fmla="*/ 2847093 h 2880161"/>
              <a:gd name="connsiteX4" fmla="*/ 1121896 w 3166107"/>
              <a:gd name="connsiteY4" fmla="*/ 2872972 h 2880161"/>
              <a:gd name="connsiteX5" fmla="*/ 1441073 w 3166107"/>
              <a:gd name="connsiteY5" fmla="*/ 2803961 h 2880161"/>
              <a:gd name="connsiteX6" fmla="*/ 1682613 w 3166107"/>
              <a:gd name="connsiteY6" fmla="*/ 2786708 h 2880161"/>
              <a:gd name="connsiteX7" fmla="*/ 1898273 w 3166107"/>
              <a:gd name="connsiteY7" fmla="*/ 2631433 h 2880161"/>
              <a:gd name="connsiteX8" fmla="*/ 2157066 w 3166107"/>
              <a:gd name="connsiteY8" fmla="*/ 2527916 h 2880161"/>
              <a:gd name="connsiteX9" fmla="*/ 2656873 w 3166107"/>
              <a:gd name="connsiteY9" fmla="*/ 2545259 h 2880161"/>
              <a:gd name="connsiteX10" fmla="*/ 2789717 w 3166107"/>
              <a:gd name="connsiteY10" fmla="*/ 2344317 h 2880161"/>
              <a:gd name="connsiteX11" fmla="*/ 2864432 w 3166107"/>
              <a:gd name="connsiteY11" fmla="*/ 1958572 h 2880161"/>
              <a:gd name="connsiteX12" fmla="*/ 2860408 w 3166107"/>
              <a:gd name="connsiteY12" fmla="*/ 1791711 h 2880161"/>
              <a:gd name="connsiteX13" fmla="*/ 2856139 w 3166107"/>
              <a:gd name="connsiteY13" fmla="*/ 1607532 h 2880161"/>
              <a:gd name="connsiteX14" fmla="*/ 3121826 w 3166107"/>
              <a:gd name="connsiteY14" fmla="*/ 1004708 h 2880161"/>
              <a:gd name="connsiteX15" fmla="*/ 3121827 w 3166107"/>
              <a:gd name="connsiteY15" fmla="*/ 803767 h 2880161"/>
              <a:gd name="connsiteX16" fmla="*/ 3055405 w 3166107"/>
              <a:gd name="connsiteY16" fmla="*/ 535845 h 2880161"/>
              <a:gd name="connsiteX17" fmla="*/ 3036960 w 3166107"/>
              <a:gd name="connsiteY17" fmla="*/ 207410 h 2880161"/>
              <a:gd name="connsiteX18" fmla="*/ 2942070 w 3166107"/>
              <a:gd name="connsiteY18" fmla="*/ 103893 h 2880161"/>
              <a:gd name="connsiteX19" fmla="*/ 2859078 w 3166107"/>
              <a:gd name="connsiteY19" fmla="*/ 0 h 2880161"/>
              <a:gd name="connsiteX0" fmla="*/ 0 w 3166107"/>
              <a:gd name="connsiteY0" fmla="*/ 2545259 h 2880161"/>
              <a:gd name="connsiteX1" fmla="*/ 138485 w 3166107"/>
              <a:gd name="connsiteY1" fmla="*/ 2700444 h 2880161"/>
              <a:gd name="connsiteX2" fmla="*/ 466288 w 3166107"/>
              <a:gd name="connsiteY2" fmla="*/ 2691818 h 2880161"/>
              <a:gd name="connsiteX3" fmla="*/ 802719 w 3166107"/>
              <a:gd name="connsiteY3" fmla="*/ 2847093 h 2880161"/>
              <a:gd name="connsiteX4" fmla="*/ 1121896 w 3166107"/>
              <a:gd name="connsiteY4" fmla="*/ 2872972 h 2880161"/>
              <a:gd name="connsiteX5" fmla="*/ 1441073 w 3166107"/>
              <a:gd name="connsiteY5" fmla="*/ 2803961 h 2880161"/>
              <a:gd name="connsiteX6" fmla="*/ 1682613 w 3166107"/>
              <a:gd name="connsiteY6" fmla="*/ 2786708 h 2880161"/>
              <a:gd name="connsiteX7" fmla="*/ 1898273 w 3166107"/>
              <a:gd name="connsiteY7" fmla="*/ 2631433 h 2880161"/>
              <a:gd name="connsiteX8" fmla="*/ 2157066 w 3166107"/>
              <a:gd name="connsiteY8" fmla="*/ 2527916 h 2880161"/>
              <a:gd name="connsiteX9" fmla="*/ 2656873 w 3166107"/>
              <a:gd name="connsiteY9" fmla="*/ 2545259 h 2880161"/>
              <a:gd name="connsiteX10" fmla="*/ 2789717 w 3166107"/>
              <a:gd name="connsiteY10" fmla="*/ 2344317 h 2880161"/>
              <a:gd name="connsiteX11" fmla="*/ 2864432 w 3166107"/>
              <a:gd name="connsiteY11" fmla="*/ 1958572 h 2880161"/>
              <a:gd name="connsiteX12" fmla="*/ 2860408 w 3166107"/>
              <a:gd name="connsiteY12" fmla="*/ 1791711 h 2880161"/>
              <a:gd name="connsiteX13" fmla="*/ 2856139 w 3166107"/>
              <a:gd name="connsiteY13" fmla="*/ 1607532 h 2880161"/>
              <a:gd name="connsiteX14" fmla="*/ 3121826 w 3166107"/>
              <a:gd name="connsiteY14" fmla="*/ 1004708 h 2880161"/>
              <a:gd name="connsiteX15" fmla="*/ 3121827 w 3166107"/>
              <a:gd name="connsiteY15" fmla="*/ 803767 h 2880161"/>
              <a:gd name="connsiteX16" fmla="*/ 3055405 w 3166107"/>
              <a:gd name="connsiteY16" fmla="*/ 535845 h 2880161"/>
              <a:gd name="connsiteX17" fmla="*/ 2922561 w 3166107"/>
              <a:gd name="connsiteY17" fmla="*/ 267923 h 2880161"/>
              <a:gd name="connsiteX18" fmla="*/ 2942070 w 3166107"/>
              <a:gd name="connsiteY18" fmla="*/ 103893 h 2880161"/>
              <a:gd name="connsiteX19" fmla="*/ 2859078 w 3166107"/>
              <a:gd name="connsiteY19" fmla="*/ 0 h 2880161"/>
              <a:gd name="connsiteX0" fmla="*/ 0 w 3166107"/>
              <a:gd name="connsiteY0" fmla="*/ 2545259 h 2880161"/>
              <a:gd name="connsiteX1" fmla="*/ 138485 w 3166107"/>
              <a:gd name="connsiteY1" fmla="*/ 2700444 h 2880161"/>
              <a:gd name="connsiteX2" fmla="*/ 466288 w 3166107"/>
              <a:gd name="connsiteY2" fmla="*/ 2691818 h 2880161"/>
              <a:gd name="connsiteX3" fmla="*/ 802719 w 3166107"/>
              <a:gd name="connsiteY3" fmla="*/ 2847093 h 2880161"/>
              <a:gd name="connsiteX4" fmla="*/ 1121896 w 3166107"/>
              <a:gd name="connsiteY4" fmla="*/ 2872972 h 2880161"/>
              <a:gd name="connsiteX5" fmla="*/ 1441073 w 3166107"/>
              <a:gd name="connsiteY5" fmla="*/ 2803961 h 2880161"/>
              <a:gd name="connsiteX6" fmla="*/ 1682613 w 3166107"/>
              <a:gd name="connsiteY6" fmla="*/ 2786708 h 2880161"/>
              <a:gd name="connsiteX7" fmla="*/ 1898273 w 3166107"/>
              <a:gd name="connsiteY7" fmla="*/ 2631433 h 2880161"/>
              <a:gd name="connsiteX8" fmla="*/ 2157066 w 3166107"/>
              <a:gd name="connsiteY8" fmla="*/ 2527916 h 2880161"/>
              <a:gd name="connsiteX9" fmla="*/ 2656873 w 3166107"/>
              <a:gd name="connsiteY9" fmla="*/ 2545259 h 2880161"/>
              <a:gd name="connsiteX10" fmla="*/ 2789717 w 3166107"/>
              <a:gd name="connsiteY10" fmla="*/ 2344317 h 2880161"/>
              <a:gd name="connsiteX11" fmla="*/ 2864432 w 3166107"/>
              <a:gd name="connsiteY11" fmla="*/ 1958572 h 2880161"/>
              <a:gd name="connsiteX12" fmla="*/ 2860408 w 3166107"/>
              <a:gd name="connsiteY12" fmla="*/ 1791711 h 2880161"/>
              <a:gd name="connsiteX13" fmla="*/ 2856139 w 3166107"/>
              <a:gd name="connsiteY13" fmla="*/ 1607532 h 2880161"/>
              <a:gd name="connsiteX14" fmla="*/ 3121826 w 3166107"/>
              <a:gd name="connsiteY14" fmla="*/ 1004708 h 2880161"/>
              <a:gd name="connsiteX15" fmla="*/ 3121827 w 3166107"/>
              <a:gd name="connsiteY15" fmla="*/ 803767 h 2880161"/>
              <a:gd name="connsiteX16" fmla="*/ 3055405 w 3166107"/>
              <a:gd name="connsiteY16" fmla="*/ 535845 h 2880161"/>
              <a:gd name="connsiteX17" fmla="*/ 2922561 w 3166107"/>
              <a:gd name="connsiteY17" fmla="*/ 267923 h 2880161"/>
              <a:gd name="connsiteX18" fmla="*/ 2856140 w 3166107"/>
              <a:gd name="connsiteY18" fmla="*/ 133962 h 2880161"/>
              <a:gd name="connsiteX19" fmla="*/ 2859078 w 3166107"/>
              <a:gd name="connsiteY19" fmla="*/ 0 h 2880161"/>
              <a:gd name="connsiteX0" fmla="*/ 0 w 3166107"/>
              <a:gd name="connsiteY0" fmla="*/ 2545258 h 2880160"/>
              <a:gd name="connsiteX1" fmla="*/ 138485 w 3166107"/>
              <a:gd name="connsiteY1" fmla="*/ 2700443 h 2880160"/>
              <a:gd name="connsiteX2" fmla="*/ 466288 w 3166107"/>
              <a:gd name="connsiteY2" fmla="*/ 2691817 h 2880160"/>
              <a:gd name="connsiteX3" fmla="*/ 802719 w 3166107"/>
              <a:gd name="connsiteY3" fmla="*/ 2847092 h 2880160"/>
              <a:gd name="connsiteX4" fmla="*/ 1121896 w 3166107"/>
              <a:gd name="connsiteY4" fmla="*/ 2872971 h 2880160"/>
              <a:gd name="connsiteX5" fmla="*/ 1441073 w 3166107"/>
              <a:gd name="connsiteY5" fmla="*/ 2803960 h 2880160"/>
              <a:gd name="connsiteX6" fmla="*/ 1682613 w 3166107"/>
              <a:gd name="connsiteY6" fmla="*/ 2786707 h 2880160"/>
              <a:gd name="connsiteX7" fmla="*/ 1898273 w 3166107"/>
              <a:gd name="connsiteY7" fmla="*/ 2631432 h 2880160"/>
              <a:gd name="connsiteX8" fmla="*/ 2157066 w 3166107"/>
              <a:gd name="connsiteY8" fmla="*/ 2527915 h 2880160"/>
              <a:gd name="connsiteX9" fmla="*/ 2656873 w 3166107"/>
              <a:gd name="connsiteY9" fmla="*/ 2545258 h 2880160"/>
              <a:gd name="connsiteX10" fmla="*/ 2789717 w 3166107"/>
              <a:gd name="connsiteY10" fmla="*/ 2344316 h 2880160"/>
              <a:gd name="connsiteX11" fmla="*/ 2864432 w 3166107"/>
              <a:gd name="connsiteY11" fmla="*/ 1958571 h 2880160"/>
              <a:gd name="connsiteX12" fmla="*/ 2860408 w 3166107"/>
              <a:gd name="connsiteY12" fmla="*/ 1791710 h 2880160"/>
              <a:gd name="connsiteX13" fmla="*/ 2856139 w 3166107"/>
              <a:gd name="connsiteY13" fmla="*/ 1607531 h 2880160"/>
              <a:gd name="connsiteX14" fmla="*/ 3121826 w 3166107"/>
              <a:gd name="connsiteY14" fmla="*/ 1004707 h 2880160"/>
              <a:gd name="connsiteX15" fmla="*/ 3121827 w 3166107"/>
              <a:gd name="connsiteY15" fmla="*/ 803766 h 2880160"/>
              <a:gd name="connsiteX16" fmla="*/ 3055405 w 3166107"/>
              <a:gd name="connsiteY16" fmla="*/ 535844 h 2880160"/>
              <a:gd name="connsiteX17" fmla="*/ 2922561 w 3166107"/>
              <a:gd name="connsiteY17" fmla="*/ 267922 h 2880160"/>
              <a:gd name="connsiteX18" fmla="*/ 2856140 w 3166107"/>
              <a:gd name="connsiteY18" fmla="*/ 133961 h 2880160"/>
              <a:gd name="connsiteX19" fmla="*/ 2789718 w 3166107"/>
              <a:gd name="connsiteY19" fmla="*/ 0 h 2880160"/>
              <a:gd name="connsiteX0" fmla="*/ 0 w 3156267"/>
              <a:gd name="connsiteY0" fmla="*/ 2545258 h 2880160"/>
              <a:gd name="connsiteX1" fmla="*/ 138485 w 3156267"/>
              <a:gd name="connsiteY1" fmla="*/ 2700443 h 2880160"/>
              <a:gd name="connsiteX2" fmla="*/ 466288 w 3156267"/>
              <a:gd name="connsiteY2" fmla="*/ 2691817 h 2880160"/>
              <a:gd name="connsiteX3" fmla="*/ 802719 w 3156267"/>
              <a:gd name="connsiteY3" fmla="*/ 2847092 h 2880160"/>
              <a:gd name="connsiteX4" fmla="*/ 1121896 w 3156267"/>
              <a:gd name="connsiteY4" fmla="*/ 2872971 h 2880160"/>
              <a:gd name="connsiteX5" fmla="*/ 1441073 w 3156267"/>
              <a:gd name="connsiteY5" fmla="*/ 2803960 h 2880160"/>
              <a:gd name="connsiteX6" fmla="*/ 1682613 w 3156267"/>
              <a:gd name="connsiteY6" fmla="*/ 2786707 h 2880160"/>
              <a:gd name="connsiteX7" fmla="*/ 1898273 w 3156267"/>
              <a:gd name="connsiteY7" fmla="*/ 2631432 h 2880160"/>
              <a:gd name="connsiteX8" fmla="*/ 2157066 w 3156267"/>
              <a:gd name="connsiteY8" fmla="*/ 2527915 h 2880160"/>
              <a:gd name="connsiteX9" fmla="*/ 2656873 w 3156267"/>
              <a:gd name="connsiteY9" fmla="*/ 2545258 h 2880160"/>
              <a:gd name="connsiteX10" fmla="*/ 2789717 w 3156267"/>
              <a:gd name="connsiteY10" fmla="*/ 2344316 h 2880160"/>
              <a:gd name="connsiteX11" fmla="*/ 2864432 w 3156267"/>
              <a:gd name="connsiteY11" fmla="*/ 1958571 h 2880160"/>
              <a:gd name="connsiteX12" fmla="*/ 2860408 w 3156267"/>
              <a:gd name="connsiteY12" fmla="*/ 1791710 h 2880160"/>
              <a:gd name="connsiteX13" fmla="*/ 2856139 w 3156267"/>
              <a:gd name="connsiteY13" fmla="*/ 1607531 h 2880160"/>
              <a:gd name="connsiteX14" fmla="*/ 2915178 w 3156267"/>
              <a:gd name="connsiteY14" fmla="*/ 1487939 h 2880160"/>
              <a:gd name="connsiteX15" fmla="*/ 3121826 w 3156267"/>
              <a:gd name="connsiteY15" fmla="*/ 1004707 h 2880160"/>
              <a:gd name="connsiteX16" fmla="*/ 3121827 w 3156267"/>
              <a:gd name="connsiteY16" fmla="*/ 803766 h 2880160"/>
              <a:gd name="connsiteX17" fmla="*/ 3055405 w 3156267"/>
              <a:gd name="connsiteY17" fmla="*/ 535844 h 2880160"/>
              <a:gd name="connsiteX18" fmla="*/ 2922561 w 3156267"/>
              <a:gd name="connsiteY18" fmla="*/ 267922 h 2880160"/>
              <a:gd name="connsiteX19" fmla="*/ 2856140 w 3156267"/>
              <a:gd name="connsiteY19" fmla="*/ 133961 h 2880160"/>
              <a:gd name="connsiteX20" fmla="*/ 2789718 w 3156267"/>
              <a:gd name="connsiteY20" fmla="*/ 0 h 2880160"/>
              <a:gd name="connsiteX0" fmla="*/ 0 w 3177177"/>
              <a:gd name="connsiteY0" fmla="*/ 2545258 h 2880160"/>
              <a:gd name="connsiteX1" fmla="*/ 138485 w 3177177"/>
              <a:gd name="connsiteY1" fmla="*/ 2700443 h 2880160"/>
              <a:gd name="connsiteX2" fmla="*/ 466288 w 3177177"/>
              <a:gd name="connsiteY2" fmla="*/ 2691817 h 2880160"/>
              <a:gd name="connsiteX3" fmla="*/ 802719 w 3177177"/>
              <a:gd name="connsiteY3" fmla="*/ 2847092 h 2880160"/>
              <a:gd name="connsiteX4" fmla="*/ 1121896 w 3177177"/>
              <a:gd name="connsiteY4" fmla="*/ 2872971 h 2880160"/>
              <a:gd name="connsiteX5" fmla="*/ 1441073 w 3177177"/>
              <a:gd name="connsiteY5" fmla="*/ 2803960 h 2880160"/>
              <a:gd name="connsiteX6" fmla="*/ 1682613 w 3177177"/>
              <a:gd name="connsiteY6" fmla="*/ 2786707 h 2880160"/>
              <a:gd name="connsiteX7" fmla="*/ 1898273 w 3177177"/>
              <a:gd name="connsiteY7" fmla="*/ 2631432 h 2880160"/>
              <a:gd name="connsiteX8" fmla="*/ 2157066 w 3177177"/>
              <a:gd name="connsiteY8" fmla="*/ 2527915 h 2880160"/>
              <a:gd name="connsiteX9" fmla="*/ 2656873 w 3177177"/>
              <a:gd name="connsiteY9" fmla="*/ 2545258 h 2880160"/>
              <a:gd name="connsiteX10" fmla="*/ 2789717 w 3177177"/>
              <a:gd name="connsiteY10" fmla="*/ 2344316 h 2880160"/>
              <a:gd name="connsiteX11" fmla="*/ 2864432 w 3177177"/>
              <a:gd name="connsiteY11" fmla="*/ 1958571 h 2880160"/>
              <a:gd name="connsiteX12" fmla="*/ 2860408 w 3177177"/>
              <a:gd name="connsiteY12" fmla="*/ 1791710 h 2880160"/>
              <a:gd name="connsiteX13" fmla="*/ 2856139 w 3177177"/>
              <a:gd name="connsiteY13" fmla="*/ 1607531 h 2880160"/>
              <a:gd name="connsiteX14" fmla="*/ 2789718 w 3177177"/>
              <a:gd name="connsiteY14" fmla="*/ 1540550 h 2880160"/>
              <a:gd name="connsiteX15" fmla="*/ 3121826 w 3177177"/>
              <a:gd name="connsiteY15" fmla="*/ 1004707 h 2880160"/>
              <a:gd name="connsiteX16" fmla="*/ 3121827 w 3177177"/>
              <a:gd name="connsiteY16" fmla="*/ 803766 h 2880160"/>
              <a:gd name="connsiteX17" fmla="*/ 3055405 w 3177177"/>
              <a:gd name="connsiteY17" fmla="*/ 535844 h 2880160"/>
              <a:gd name="connsiteX18" fmla="*/ 2922561 w 3177177"/>
              <a:gd name="connsiteY18" fmla="*/ 267922 h 2880160"/>
              <a:gd name="connsiteX19" fmla="*/ 2856140 w 3177177"/>
              <a:gd name="connsiteY19" fmla="*/ 133961 h 2880160"/>
              <a:gd name="connsiteX20" fmla="*/ 2789718 w 3177177"/>
              <a:gd name="connsiteY20" fmla="*/ 0 h 2880160"/>
              <a:gd name="connsiteX0" fmla="*/ 0 w 3159006"/>
              <a:gd name="connsiteY0" fmla="*/ 2545258 h 2880160"/>
              <a:gd name="connsiteX1" fmla="*/ 138485 w 3159006"/>
              <a:gd name="connsiteY1" fmla="*/ 2700443 h 2880160"/>
              <a:gd name="connsiteX2" fmla="*/ 466288 w 3159006"/>
              <a:gd name="connsiteY2" fmla="*/ 2691817 h 2880160"/>
              <a:gd name="connsiteX3" fmla="*/ 802719 w 3159006"/>
              <a:gd name="connsiteY3" fmla="*/ 2847092 h 2880160"/>
              <a:gd name="connsiteX4" fmla="*/ 1121896 w 3159006"/>
              <a:gd name="connsiteY4" fmla="*/ 2872971 h 2880160"/>
              <a:gd name="connsiteX5" fmla="*/ 1441073 w 3159006"/>
              <a:gd name="connsiteY5" fmla="*/ 2803960 h 2880160"/>
              <a:gd name="connsiteX6" fmla="*/ 1682613 w 3159006"/>
              <a:gd name="connsiteY6" fmla="*/ 2786707 h 2880160"/>
              <a:gd name="connsiteX7" fmla="*/ 1898273 w 3159006"/>
              <a:gd name="connsiteY7" fmla="*/ 2631432 h 2880160"/>
              <a:gd name="connsiteX8" fmla="*/ 2157066 w 3159006"/>
              <a:gd name="connsiteY8" fmla="*/ 2527915 h 2880160"/>
              <a:gd name="connsiteX9" fmla="*/ 2656873 w 3159006"/>
              <a:gd name="connsiteY9" fmla="*/ 2545258 h 2880160"/>
              <a:gd name="connsiteX10" fmla="*/ 2789717 w 3159006"/>
              <a:gd name="connsiteY10" fmla="*/ 2344316 h 2880160"/>
              <a:gd name="connsiteX11" fmla="*/ 2864432 w 3159006"/>
              <a:gd name="connsiteY11" fmla="*/ 1958571 h 2880160"/>
              <a:gd name="connsiteX12" fmla="*/ 2860408 w 3159006"/>
              <a:gd name="connsiteY12" fmla="*/ 1791710 h 2880160"/>
              <a:gd name="connsiteX13" fmla="*/ 2856139 w 3159006"/>
              <a:gd name="connsiteY13" fmla="*/ 1607531 h 2880160"/>
              <a:gd name="connsiteX14" fmla="*/ 2789718 w 3159006"/>
              <a:gd name="connsiteY14" fmla="*/ 1540550 h 2880160"/>
              <a:gd name="connsiteX15" fmla="*/ 2898747 w 3159006"/>
              <a:gd name="connsiteY15" fmla="*/ 1371954 h 2880160"/>
              <a:gd name="connsiteX16" fmla="*/ 3121826 w 3159006"/>
              <a:gd name="connsiteY16" fmla="*/ 1004707 h 2880160"/>
              <a:gd name="connsiteX17" fmla="*/ 3121827 w 3159006"/>
              <a:gd name="connsiteY17" fmla="*/ 803766 h 2880160"/>
              <a:gd name="connsiteX18" fmla="*/ 3055405 w 3159006"/>
              <a:gd name="connsiteY18" fmla="*/ 535844 h 2880160"/>
              <a:gd name="connsiteX19" fmla="*/ 2922561 w 3159006"/>
              <a:gd name="connsiteY19" fmla="*/ 267922 h 2880160"/>
              <a:gd name="connsiteX20" fmla="*/ 2856140 w 3159006"/>
              <a:gd name="connsiteY20" fmla="*/ 133961 h 2880160"/>
              <a:gd name="connsiteX21" fmla="*/ 2789718 w 3159006"/>
              <a:gd name="connsiteY21" fmla="*/ 0 h 2880160"/>
              <a:gd name="connsiteX0" fmla="*/ 0 w 3166107"/>
              <a:gd name="connsiteY0" fmla="*/ 2545258 h 2880160"/>
              <a:gd name="connsiteX1" fmla="*/ 138485 w 3166107"/>
              <a:gd name="connsiteY1" fmla="*/ 2700443 h 2880160"/>
              <a:gd name="connsiteX2" fmla="*/ 466288 w 3166107"/>
              <a:gd name="connsiteY2" fmla="*/ 2691817 h 2880160"/>
              <a:gd name="connsiteX3" fmla="*/ 802719 w 3166107"/>
              <a:gd name="connsiteY3" fmla="*/ 2847092 h 2880160"/>
              <a:gd name="connsiteX4" fmla="*/ 1121896 w 3166107"/>
              <a:gd name="connsiteY4" fmla="*/ 2872971 h 2880160"/>
              <a:gd name="connsiteX5" fmla="*/ 1441073 w 3166107"/>
              <a:gd name="connsiteY5" fmla="*/ 2803960 h 2880160"/>
              <a:gd name="connsiteX6" fmla="*/ 1682613 w 3166107"/>
              <a:gd name="connsiteY6" fmla="*/ 2786707 h 2880160"/>
              <a:gd name="connsiteX7" fmla="*/ 1898273 w 3166107"/>
              <a:gd name="connsiteY7" fmla="*/ 2631432 h 2880160"/>
              <a:gd name="connsiteX8" fmla="*/ 2157066 w 3166107"/>
              <a:gd name="connsiteY8" fmla="*/ 2527915 h 2880160"/>
              <a:gd name="connsiteX9" fmla="*/ 2656873 w 3166107"/>
              <a:gd name="connsiteY9" fmla="*/ 2545258 h 2880160"/>
              <a:gd name="connsiteX10" fmla="*/ 2789717 w 3166107"/>
              <a:gd name="connsiteY10" fmla="*/ 2344316 h 2880160"/>
              <a:gd name="connsiteX11" fmla="*/ 2864432 w 3166107"/>
              <a:gd name="connsiteY11" fmla="*/ 1958571 h 2880160"/>
              <a:gd name="connsiteX12" fmla="*/ 2860408 w 3166107"/>
              <a:gd name="connsiteY12" fmla="*/ 1791710 h 2880160"/>
              <a:gd name="connsiteX13" fmla="*/ 2856139 w 3166107"/>
              <a:gd name="connsiteY13" fmla="*/ 1607531 h 2880160"/>
              <a:gd name="connsiteX14" fmla="*/ 2789718 w 3166107"/>
              <a:gd name="connsiteY14" fmla="*/ 1540550 h 2880160"/>
              <a:gd name="connsiteX15" fmla="*/ 2856139 w 3166107"/>
              <a:gd name="connsiteY15" fmla="*/ 1339608 h 2880160"/>
              <a:gd name="connsiteX16" fmla="*/ 3121826 w 3166107"/>
              <a:gd name="connsiteY16" fmla="*/ 1004707 h 2880160"/>
              <a:gd name="connsiteX17" fmla="*/ 3121827 w 3166107"/>
              <a:gd name="connsiteY17" fmla="*/ 803766 h 2880160"/>
              <a:gd name="connsiteX18" fmla="*/ 3055405 w 3166107"/>
              <a:gd name="connsiteY18" fmla="*/ 535844 h 2880160"/>
              <a:gd name="connsiteX19" fmla="*/ 2922561 w 3166107"/>
              <a:gd name="connsiteY19" fmla="*/ 267922 h 2880160"/>
              <a:gd name="connsiteX20" fmla="*/ 2856140 w 3166107"/>
              <a:gd name="connsiteY20" fmla="*/ 133961 h 2880160"/>
              <a:gd name="connsiteX21" fmla="*/ 2789718 w 3166107"/>
              <a:gd name="connsiteY21" fmla="*/ 0 h 2880160"/>
              <a:gd name="connsiteX0" fmla="*/ 0 w 3138923"/>
              <a:gd name="connsiteY0" fmla="*/ 2545258 h 2880160"/>
              <a:gd name="connsiteX1" fmla="*/ 138485 w 3138923"/>
              <a:gd name="connsiteY1" fmla="*/ 2700443 h 2880160"/>
              <a:gd name="connsiteX2" fmla="*/ 466288 w 3138923"/>
              <a:gd name="connsiteY2" fmla="*/ 2691817 h 2880160"/>
              <a:gd name="connsiteX3" fmla="*/ 802719 w 3138923"/>
              <a:gd name="connsiteY3" fmla="*/ 2847092 h 2880160"/>
              <a:gd name="connsiteX4" fmla="*/ 1121896 w 3138923"/>
              <a:gd name="connsiteY4" fmla="*/ 2872971 h 2880160"/>
              <a:gd name="connsiteX5" fmla="*/ 1441073 w 3138923"/>
              <a:gd name="connsiteY5" fmla="*/ 2803960 h 2880160"/>
              <a:gd name="connsiteX6" fmla="*/ 1682613 w 3138923"/>
              <a:gd name="connsiteY6" fmla="*/ 2786707 h 2880160"/>
              <a:gd name="connsiteX7" fmla="*/ 1898273 w 3138923"/>
              <a:gd name="connsiteY7" fmla="*/ 2631432 h 2880160"/>
              <a:gd name="connsiteX8" fmla="*/ 2157066 w 3138923"/>
              <a:gd name="connsiteY8" fmla="*/ 2527915 h 2880160"/>
              <a:gd name="connsiteX9" fmla="*/ 2656873 w 3138923"/>
              <a:gd name="connsiteY9" fmla="*/ 2545258 h 2880160"/>
              <a:gd name="connsiteX10" fmla="*/ 2789717 w 3138923"/>
              <a:gd name="connsiteY10" fmla="*/ 2344316 h 2880160"/>
              <a:gd name="connsiteX11" fmla="*/ 2864432 w 3138923"/>
              <a:gd name="connsiteY11" fmla="*/ 1958571 h 2880160"/>
              <a:gd name="connsiteX12" fmla="*/ 2860408 w 3138923"/>
              <a:gd name="connsiteY12" fmla="*/ 1791710 h 2880160"/>
              <a:gd name="connsiteX13" fmla="*/ 2856139 w 3138923"/>
              <a:gd name="connsiteY13" fmla="*/ 1607531 h 2880160"/>
              <a:gd name="connsiteX14" fmla="*/ 2789718 w 3138923"/>
              <a:gd name="connsiteY14" fmla="*/ 1540550 h 2880160"/>
              <a:gd name="connsiteX15" fmla="*/ 2856139 w 3138923"/>
              <a:gd name="connsiteY15" fmla="*/ 1339608 h 2880160"/>
              <a:gd name="connsiteX16" fmla="*/ 3019242 w 3138923"/>
              <a:gd name="connsiteY16" fmla="*/ 1145507 h 2880160"/>
              <a:gd name="connsiteX17" fmla="*/ 3121826 w 3138923"/>
              <a:gd name="connsiteY17" fmla="*/ 1004707 h 2880160"/>
              <a:gd name="connsiteX18" fmla="*/ 3121827 w 3138923"/>
              <a:gd name="connsiteY18" fmla="*/ 803766 h 2880160"/>
              <a:gd name="connsiteX19" fmla="*/ 3055405 w 3138923"/>
              <a:gd name="connsiteY19" fmla="*/ 535844 h 2880160"/>
              <a:gd name="connsiteX20" fmla="*/ 2922561 w 3138923"/>
              <a:gd name="connsiteY20" fmla="*/ 267922 h 2880160"/>
              <a:gd name="connsiteX21" fmla="*/ 2856140 w 3138923"/>
              <a:gd name="connsiteY21" fmla="*/ 133961 h 2880160"/>
              <a:gd name="connsiteX22" fmla="*/ 2789718 w 3138923"/>
              <a:gd name="connsiteY22" fmla="*/ 0 h 2880160"/>
              <a:gd name="connsiteX0" fmla="*/ 0 w 3143967"/>
              <a:gd name="connsiteY0" fmla="*/ 2545258 h 2880160"/>
              <a:gd name="connsiteX1" fmla="*/ 138485 w 3143967"/>
              <a:gd name="connsiteY1" fmla="*/ 2700443 h 2880160"/>
              <a:gd name="connsiteX2" fmla="*/ 466288 w 3143967"/>
              <a:gd name="connsiteY2" fmla="*/ 2691817 h 2880160"/>
              <a:gd name="connsiteX3" fmla="*/ 802719 w 3143967"/>
              <a:gd name="connsiteY3" fmla="*/ 2847092 h 2880160"/>
              <a:gd name="connsiteX4" fmla="*/ 1121896 w 3143967"/>
              <a:gd name="connsiteY4" fmla="*/ 2872971 h 2880160"/>
              <a:gd name="connsiteX5" fmla="*/ 1441073 w 3143967"/>
              <a:gd name="connsiteY5" fmla="*/ 2803960 h 2880160"/>
              <a:gd name="connsiteX6" fmla="*/ 1682613 w 3143967"/>
              <a:gd name="connsiteY6" fmla="*/ 2786707 h 2880160"/>
              <a:gd name="connsiteX7" fmla="*/ 1898273 w 3143967"/>
              <a:gd name="connsiteY7" fmla="*/ 2631432 h 2880160"/>
              <a:gd name="connsiteX8" fmla="*/ 2157066 w 3143967"/>
              <a:gd name="connsiteY8" fmla="*/ 2527915 h 2880160"/>
              <a:gd name="connsiteX9" fmla="*/ 2656873 w 3143967"/>
              <a:gd name="connsiteY9" fmla="*/ 2545258 h 2880160"/>
              <a:gd name="connsiteX10" fmla="*/ 2789717 w 3143967"/>
              <a:gd name="connsiteY10" fmla="*/ 2344316 h 2880160"/>
              <a:gd name="connsiteX11" fmla="*/ 2864432 w 3143967"/>
              <a:gd name="connsiteY11" fmla="*/ 1958571 h 2880160"/>
              <a:gd name="connsiteX12" fmla="*/ 2860408 w 3143967"/>
              <a:gd name="connsiteY12" fmla="*/ 1791710 h 2880160"/>
              <a:gd name="connsiteX13" fmla="*/ 2856139 w 3143967"/>
              <a:gd name="connsiteY13" fmla="*/ 1607531 h 2880160"/>
              <a:gd name="connsiteX14" fmla="*/ 2789718 w 3143967"/>
              <a:gd name="connsiteY14" fmla="*/ 1540550 h 2880160"/>
              <a:gd name="connsiteX15" fmla="*/ 2856139 w 3143967"/>
              <a:gd name="connsiteY15" fmla="*/ 1339608 h 2880160"/>
              <a:gd name="connsiteX16" fmla="*/ 2988983 w 3143967"/>
              <a:gd name="connsiteY16" fmla="*/ 1071687 h 2880160"/>
              <a:gd name="connsiteX17" fmla="*/ 3121826 w 3143967"/>
              <a:gd name="connsiteY17" fmla="*/ 1004707 h 2880160"/>
              <a:gd name="connsiteX18" fmla="*/ 3121827 w 3143967"/>
              <a:gd name="connsiteY18" fmla="*/ 803766 h 2880160"/>
              <a:gd name="connsiteX19" fmla="*/ 3055405 w 3143967"/>
              <a:gd name="connsiteY19" fmla="*/ 535844 h 2880160"/>
              <a:gd name="connsiteX20" fmla="*/ 2922561 w 3143967"/>
              <a:gd name="connsiteY20" fmla="*/ 267922 h 2880160"/>
              <a:gd name="connsiteX21" fmla="*/ 2856140 w 3143967"/>
              <a:gd name="connsiteY21" fmla="*/ 133961 h 2880160"/>
              <a:gd name="connsiteX22" fmla="*/ 2789718 w 3143967"/>
              <a:gd name="connsiteY22" fmla="*/ 0 h 2880160"/>
              <a:gd name="connsiteX0" fmla="*/ 0 w 3143967"/>
              <a:gd name="connsiteY0" fmla="*/ 2545258 h 2880160"/>
              <a:gd name="connsiteX1" fmla="*/ 138485 w 3143967"/>
              <a:gd name="connsiteY1" fmla="*/ 2700443 h 2880160"/>
              <a:gd name="connsiteX2" fmla="*/ 466288 w 3143967"/>
              <a:gd name="connsiteY2" fmla="*/ 2691817 h 2880160"/>
              <a:gd name="connsiteX3" fmla="*/ 802719 w 3143967"/>
              <a:gd name="connsiteY3" fmla="*/ 2847092 h 2880160"/>
              <a:gd name="connsiteX4" fmla="*/ 1121896 w 3143967"/>
              <a:gd name="connsiteY4" fmla="*/ 2872971 h 2880160"/>
              <a:gd name="connsiteX5" fmla="*/ 1441073 w 3143967"/>
              <a:gd name="connsiteY5" fmla="*/ 2803960 h 2880160"/>
              <a:gd name="connsiteX6" fmla="*/ 1682613 w 3143967"/>
              <a:gd name="connsiteY6" fmla="*/ 2786707 h 2880160"/>
              <a:gd name="connsiteX7" fmla="*/ 1898273 w 3143967"/>
              <a:gd name="connsiteY7" fmla="*/ 2631432 h 2880160"/>
              <a:gd name="connsiteX8" fmla="*/ 2157066 w 3143967"/>
              <a:gd name="connsiteY8" fmla="*/ 2527915 h 2880160"/>
              <a:gd name="connsiteX9" fmla="*/ 2524030 w 3143967"/>
              <a:gd name="connsiteY9" fmla="*/ 2545257 h 2880160"/>
              <a:gd name="connsiteX10" fmla="*/ 2789717 w 3143967"/>
              <a:gd name="connsiteY10" fmla="*/ 2344316 h 2880160"/>
              <a:gd name="connsiteX11" fmla="*/ 2864432 w 3143967"/>
              <a:gd name="connsiteY11" fmla="*/ 1958571 h 2880160"/>
              <a:gd name="connsiteX12" fmla="*/ 2860408 w 3143967"/>
              <a:gd name="connsiteY12" fmla="*/ 1791710 h 2880160"/>
              <a:gd name="connsiteX13" fmla="*/ 2856139 w 3143967"/>
              <a:gd name="connsiteY13" fmla="*/ 1607531 h 2880160"/>
              <a:gd name="connsiteX14" fmla="*/ 2789718 w 3143967"/>
              <a:gd name="connsiteY14" fmla="*/ 1540550 h 2880160"/>
              <a:gd name="connsiteX15" fmla="*/ 2856139 w 3143967"/>
              <a:gd name="connsiteY15" fmla="*/ 1339608 h 2880160"/>
              <a:gd name="connsiteX16" fmla="*/ 2988983 w 3143967"/>
              <a:gd name="connsiteY16" fmla="*/ 1071687 h 2880160"/>
              <a:gd name="connsiteX17" fmla="*/ 3121826 w 3143967"/>
              <a:gd name="connsiteY17" fmla="*/ 1004707 h 2880160"/>
              <a:gd name="connsiteX18" fmla="*/ 3121827 w 3143967"/>
              <a:gd name="connsiteY18" fmla="*/ 803766 h 2880160"/>
              <a:gd name="connsiteX19" fmla="*/ 3055405 w 3143967"/>
              <a:gd name="connsiteY19" fmla="*/ 535844 h 2880160"/>
              <a:gd name="connsiteX20" fmla="*/ 2922561 w 3143967"/>
              <a:gd name="connsiteY20" fmla="*/ 267922 h 2880160"/>
              <a:gd name="connsiteX21" fmla="*/ 2856140 w 3143967"/>
              <a:gd name="connsiteY21" fmla="*/ 133961 h 2880160"/>
              <a:gd name="connsiteX22" fmla="*/ 2789718 w 3143967"/>
              <a:gd name="connsiteY22" fmla="*/ 0 h 2880160"/>
              <a:gd name="connsiteX0" fmla="*/ 0 w 3143967"/>
              <a:gd name="connsiteY0" fmla="*/ 2545258 h 2880160"/>
              <a:gd name="connsiteX1" fmla="*/ 138485 w 3143967"/>
              <a:gd name="connsiteY1" fmla="*/ 2700443 h 2880160"/>
              <a:gd name="connsiteX2" fmla="*/ 466288 w 3143967"/>
              <a:gd name="connsiteY2" fmla="*/ 2691817 h 2880160"/>
              <a:gd name="connsiteX3" fmla="*/ 802719 w 3143967"/>
              <a:gd name="connsiteY3" fmla="*/ 2847092 h 2880160"/>
              <a:gd name="connsiteX4" fmla="*/ 1121896 w 3143967"/>
              <a:gd name="connsiteY4" fmla="*/ 2872971 h 2880160"/>
              <a:gd name="connsiteX5" fmla="*/ 1441073 w 3143967"/>
              <a:gd name="connsiteY5" fmla="*/ 2803960 h 2880160"/>
              <a:gd name="connsiteX6" fmla="*/ 1682613 w 3143967"/>
              <a:gd name="connsiteY6" fmla="*/ 2786707 h 2880160"/>
              <a:gd name="connsiteX7" fmla="*/ 1898273 w 3143967"/>
              <a:gd name="connsiteY7" fmla="*/ 2631432 h 2880160"/>
              <a:gd name="connsiteX8" fmla="*/ 2157066 w 3143967"/>
              <a:gd name="connsiteY8" fmla="*/ 2527915 h 2880160"/>
              <a:gd name="connsiteX9" fmla="*/ 2524030 w 3143967"/>
              <a:gd name="connsiteY9" fmla="*/ 2545257 h 2880160"/>
              <a:gd name="connsiteX10" fmla="*/ 2723482 w 3143967"/>
              <a:gd name="connsiteY10" fmla="*/ 2437912 h 2880160"/>
              <a:gd name="connsiteX11" fmla="*/ 2789717 w 3143967"/>
              <a:gd name="connsiteY11" fmla="*/ 2344316 h 2880160"/>
              <a:gd name="connsiteX12" fmla="*/ 2864432 w 3143967"/>
              <a:gd name="connsiteY12" fmla="*/ 1958571 h 2880160"/>
              <a:gd name="connsiteX13" fmla="*/ 2860408 w 3143967"/>
              <a:gd name="connsiteY13" fmla="*/ 1791710 h 2880160"/>
              <a:gd name="connsiteX14" fmla="*/ 2856139 w 3143967"/>
              <a:gd name="connsiteY14" fmla="*/ 1607531 h 2880160"/>
              <a:gd name="connsiteX15" fmla="*/ 2789718 w 3143967"/>
              <a:gd name="connsiteY15" fmla="*/ 1540550 h 2880160"/>
              <a:gd name="connsiteX16" fmla="*/ 2856139 w 3143967"/>
              <a:gd name="connsiteY16" fmla="*/ 1339608 h 2880160"/>
              <a:gd name="connsiteX17" fmla="*/ 2988983 w 3143967"/>
              <a:gd name="connsiteY17" fmla="*/ 1071687 h 2880160"/>
              <a:gd name="connsiteX18" fmla="*/ 3121826 w 3143967"/>
              <a:gd name="connsiteY18" fmla="*/ 1004707 h 2880160"/>
              <a:gd name="connsiteX19" fmla="*/ 3121827 w 3143967"/>
              <a:gd name="connsiteY19" fmla="*/ 803766 h 2880160"/>
              <a:gd name="connsiteX20" fmla="*/ 3055405 w 3143967"/>
              <a:gd name="connsiteY20" fmla="*/ 535844 h 2880160"/>
              <a:gd name="connsiteX21" fmla="*/ 2922561 w 3143967"/>
              <a:gd name="connsiteY21" fmla="*/ 267922 h 2880160"/>
              <a:gd name="connsiteX22" fmla="*/ 2856140 w 3143967"/>
              <a:gd name="connsiteY22" fmla="*/ 133961 h 2880160"/>
              <a:gd name="connsiteX23" fmla="*/ 2789718 w 3143967"/>
              <a:gd name="connsiteY23" fmla="*/ 0 h 2880160"/>
              <a:gd name="connsiteX0" fmla="*/ 0 w 3143967"/>
              <a:gd name="connsiteY0" fmla="*/ 2545258 h 2880160"/>
              <a:gd name="connsiteX1" fmla="*/ 138485 w 3143967"/>
              <a:gd name="connsiteY1" fmla="*/ 2700443 h 2880160"/>
              <a:gd name="connsiteX2" fmla="*/ 466288 w 3143967"/>
              <a:gd name="connsiteY2" fmla="*/ 2691817 h 2880160"/>
              <a:gd name="connsiteX3" fmla="*/ 802719 w 3143967"/>
              <a:gd name="connsiteY3" fmla="*/ 2847092 h 2880160"/>
              <a:gd name="connsiteX4" fmla="*/ 1121896 w 3143967"/>
              <a:gd name="connsiteY4" fmla="*/ 2872971 h 2880160"/>
              <a:gd name="connsiteX5" fmla="*/ 1441073 w 3143967"/>
              <a:gd name="connsiteY5" fmla="*/ 2803960 h 2880160"/>
              <a:gd name="connsiteX6" fmla="*/ 1682613 w 3143967"/>
              <a:gd name="connsiteY6" fmla="*/ 2786707 h 2880160"/>
              <a:gd name="connsiteX7" fmla="*/ 1898273 w 3143967"/>
              <a:gd name="connsiteY7" fmla="*/ 2631432 h 2880160"/>
              <a:gd name="connsiteX8" fmla="*/ 2157066 w 3143967"/>
              <a:gd name="connsiteY8" fmla="*/ 2527915 h 2880160"/>
              <a:gd name="connsiteX9" fmla="*/ 2524030 w 3143967"/>
              <a:gd name="connsiteY9" fmla="*/ 2545257 h 2880160"/>
              <a:gd name="connsiteX10" fmla="*/ 2723296 w 3143967"/>
              <a:gd name="connsiteY10" fmla="*/ 2344315 h 2880160"/>
              <a:gd name="connsiteX11" fmla="*/ 2789717 w 3143967"/>
              <a:gd name="connsiteY11" fmla="*/ 2344316 h 2880160"/>
              <a:gd name="connsiteX12" fmla="*/ 2864432 w 3143967"/>
              <a:gd name="connsiteY12" fmla="*/ 1958571 h 2880160"/>
              <a:gd name="connsiteX13" fmla="*/ 2860408 w 3143967"/>
              <a:gd name="connsiteY13" fmla="*/ 1791710 h 2880160"/>
              <a:gd name="connsiteX14" fmla="*/ 2856139 w 3143967"/>
              <a:gd name="connsiteY14" fmla="*/ 1607531 h 2880160"/>
              <a:gd name="connsiteX15" fmla="*/ 2789718 w 3143967"/>
              <a:gd name="connsiteY15" fmla="*/ 1540550 h 2880160"/>
              <a:gd name="connsiteX16" fmla="*/ 2856139 w 3143967"/>
              <a:gd name="connsiteY16" fmla="*/ 1339608 h 2880160"/>
              <a:gd name="connsiteX17" fmla="*/ 2988983 w 3143967"/>
              <a:gd name="connsiteY17" fmla="*/ 1071687 h 2880160"/>
              <a:gd name="connsiteX18" fmla="*/ 3121826 w 3143967"/>
              <a:gd name="connsiteY18" fmla="*/ 1004707 h 2880160"/>
              <a:gd name="connsiteX19" fmla="*/ 3121827 w 3143967"/>
              <a:gd name="connsiteY19" fmla="*/ 803766 h 2880160"/>
              <a:gd name="connsiteX20" fmla="*/ 3055405 w 3143967"/>
              <a:gd name="connsiteY20" fmla="*/ 535844 h 2880160"/>
              <a:gd name="connsiteX21" fmla="*/ 2922561 w 3143967"/>
              <a:gd name="connsiteY21" fmla="*/ 267922 h 2880160"/>
              <a:gd name="connsiteX22" fmla="*/ 2856140 w 3143967"/>
              <a:gd name="connsiteY22" fmla="*/ 133961 h 2880160"/>
              <a:gd name="connsiteX23" fmla="*/ 2789718 w 3143967"/>
              <a:gd name="connsiteY23" fmla="*/ 0 h 2880160"/>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441073 w 3143967"/>
              <a:gd name="connsiteY5" fmla="*/ 2803960 h 2867319"/>
              <a:gd name="connsiteX6" fmla="*/ 1682613 w 3143967"/>
              <a:gd name="connsiteY6" fmla="*/ 2786707 h 2867319"/>
              <a:gd name="connsiteX7" fmla="*/ 1898273 w 3143967"/>
              <a:gd name="connsiteY7" fmla="*/ 2631432 h 2867319"/>
              <a:gd name="connsiteX8" fmla="*/ 2157066 w 3143967"/>
              <a:gd name="connsiteY8" fmla="*/ 2527915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682613 w 3143967"/>
              <a:gd name="connsiteY6" fmla="*/ 2786707 h 2867319"/>
              <a:gd name="connsiteX7" fmla="*/ 1898273 w 3143967"/>
              <a:gd name="connsiteY7" fmla="*/ 2631432 h 2867319"/>
              <a:gd name="connsiteX8" fmla="*/ 2157066 w 3143967"/>
              <a:gd name="connsiteY8" fmla="*/ 2527915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98273 w 3143967"/>
              <a:gd name="connsiteY7" fmla="*/ 2631432 h 2867319"/>
              <a:gd name="connsiteX8" fmla="*/ 2157066 w 3143967"/>
              <a:gd name="connsiteY8" fmla="*/ 2527915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59812 w 3143967"/>
              <a:gd name="connsiteY7" fmla="*/ 2545258 h 2867319"/>
              <a:gd name="connsiteX8" fmla="*/ 2157066 w 3143967"/>
              <a:gd name="connsiteY8" fmla="*/ 2527915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59812 w 3143967"/>
              <a:gd name="connsiteY7" fmla="*/ 2545258 h 2867319"/>
              <a:gd name="connsiteX8" fmla="*/ 2191921 w 3143967"/>
              <a:gd name="connsiteY8" fmla="*/ 2478277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59812 w 3143967"/>
              <a:gd name="connsiteY7" fmla="*/ 2545258 h 2867319"/>
              <a:gd name="connsiteX8" fmla="*/ 2001350 w 3143967"/>
              <a:gd name="connsiteY8" fmla="*/ 2498974 h 2867319"/>
              <a:gd name="connsiteX9" fmla="*/ 2191921 w 3143967"/>
              <a:gd name="connsiteY9" fmla="*/ 2478277 h 2867319"/>
              <a:gd name="connsiteX10" fmla="*/ 2524030 w 3143967"/>
              <a:gd name="connsiteY10" fmla="*/ 2545257 h 2867319"/>
              <a:gd name="connsiteX11" fmla="*/ 2723296 w 3143967"/>
              <a:gd name="connsiteY11" fmla="*/ 2344315 h 2867319"/>
              <a:gd name="connsiteX12" fmla="*/ 2789717 w 3143967"/>
              <a:gd name="connsiteY12" fmla="*/ 2344316 h 2867319"/>
              <a:gd name="connsiteX13" fmla="*/ 2864432 w 3143967"/>
              <a:gd name="connsiteY13" fmla="*/ 1958571 h 2867319"/>
              <a:gd name="connsiteX14" fmla="*/ 2860408 w 3143967"/>
              <a:gd name="connsiteY14" fmla="*/ 1791710 h 2867319"/>
              <a:gd name="connsiteX15" fmla="*/ 2856139 w 3143967"/>
              <a:gd name="connsiteY15" fmla="*/ 1607531 h 2867319"/>
              <a:gd name="connsiteX16" fmla="*/ 2789718 w 3143967"/>
              <a:gd name="connsiteY16" fmla="*/ 1540550 h 2867319"/>
              <a:gd name="connsiteX17" fmla="*/ 2856139 w 3143967"/>
              <a:gd name="connsiteY17" fmla="*/ 1339608 h 2867319"/>
              <a:gd name="connsiteX18" fmla="*/ 2988983 w 3143967"/>
              <a:gd name="connsiteY18" fmla="*/ 1071687 h 2867319"/>
              <a:gd name="connsiteX19" fmla="*/ 3121826 w 3143967"/>
              <a:gd name="connsiteY19" fmla="*/ 1004707 h 2867319"/>
              <a:gd name="connsiteX20" fmla="*/ 3121827 w 3143967"/>
              <a:gd name="connsiteY20" fmla="*/ 803766 h 2867319"/>
              <a:gd name="connsiteX21" fmla="*/ 3055405 w 3143967"/>
              <a:gd name="connsiteY21" fmla="*/ 535844 h 2867319"/>
              <a:gd name="connsiteX22" fmla="*/ 2922561 w 3143967"/>
              <a:gd name="connsiteY22" fmla="*/ 267922 h 2867319"/>
              <a:gd name="connsiteX23" fmla="*/ 2856140 w 3143967"/>
              <a:gd name="connsiteY23" fmla="*/ 133961 h 2867319"/>
              <a:gd name="connsiteX24" fmla="*/ 2789718 w 3143967"/>
              <a:gd name="connsiteY24"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59812 w 3143967"/>
              <a:gd name="connsiteY7" fmla="*/ 2545258 h 2867319"/>
              <a:gd name="connsiteX8" fmla="*/ 1992656 w 3143967"/>
              <a:gd name="connsiteY8" fmla="*/ 2545258 h 2867319"/>
              <a:gd name="connsiteX9" fmla="*/ 2191921 w 3143967"/>
              <a:gd name="connsiteY9" fmla="*/ 2478277 h 2867319"/>
              <a:gd name="connsiteX10" fmla="*/ 2524030 w 3143967"/>
              <a:gd name="connsiteY10" fmla="*/ 2545257 h 2867319"/>
              <a:gd name="connsiteX11" fmla="*/ 2723296 w 3143967"/>
              <a:gd name="connsiteY11" fmla="*/ 2344315 h 2867319"/>
              <a:gd name="connsiteX12" fmla="*/ 2789717 w 3143967"/>
              <a:gd name="connsiteY12" fmla="*/ 2344316 h 2867319"/>
              <a:gd name="connsiteX13" fmla="*/ 2864432 w 3143967"/>
              <a:gd name="connsiteY13" fmla="*/ 1958571 h 2867319"/>
              <a:gd name="connsiteX14" fmla="*/ 2860408 w 3143967"/>
              <a:gd name="connsiteY14" fmla="*/ 1791710 h 2867319"/>
              <a:gd name="connsiteX15" fmla="*/ 2856139 w 3143967"/>
              <a:gd name="connsiteY15" fmla="*/ 1607531 h 2867319"/>
              <a:gd name="connsiteX16" fmla="*/ 2789718 w 3143967"/>
              <a:gd name="connsiteY16" fmla="*/ 1540550 h 2867319"/>
              <a:gd name="connsiteX17" fmla="*/ 2856139 w 3143967"/>
              <a:gd name="connsiteY17" fmla="*/ 1339608 h 2867319"/>
              <a:gd name="connsiteX18" fmla="*/ 2988983 w 3143967"/>
              <a:gd name="connsiteY18" fmla="*/ 1071687 h 2867319"/>
              <a:gd name="connsiteX19" fmla="*/ 3121826 w 3143967"/>
              <a:gd name="connsiteY19" fmla="*/ 1004707 h 2867319"/>
              <a:gd name="connsiteX20" fmla="*/ 3121827 w 3143967"/>
              <a:gd name="connsiteY20" fmla="*/ 803766 h 2867319"/>
              <a:gd name="connsiteX21" fmla="*/ 3055405 w 3143967"/>
              <a:gd name="connsiteY21" fmla="*/ 535844 h 2867319"/>
              <a:gd name="connsiteX22" fmla="*/ 2922561 w 3143967"/>
              <a:gd name="connsiteY22" fmla="*/ 267922 h 2867319"/>
              <a:gd name="connsiteX23" fmla="*/ 2856140 w 3143967"/>
              <a:gd name="connsiteY23" fmla="*/ 133961 h 2867319"/>
              <a:gd name="connsiteX24" fmla="*/ 2789718 w 3143967"/>
              <a:gd name="connsiteY24"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702624 w 3143967"/>
              <a:gd name="connsiteY7" fmla="*/ 2623013 h 2867319"/>
              <a:gd name="connsiteX8" fmla="*/ 1859812 w 3143967"/>
              <a:gd name="connsiteY8" fmla="*/ 2545258 h 2867319"/>
              <a:gd name="connsiteX9" fmla="*/ 1992656 w 3143967"/>
              <a:gd name="connsiteY9" fmla="*/ 2545258 h 2867319"/>
              <a:gd name="connsiteX10" fmla="*/ 2191921 w 3143967"/>
              <a:gd name="connsiteY10" fmla="*/ 2478277 h 2867319"/>
              <a:gd name="connsiteX11" fmla="*/ 2524030 w 3143967"/>
              <a:gd name="connsiteY11" fmla="*/ 2545257 h 2867319"/>
              <a:gd name="connsiteX12" fmla="*/ 2723296 w 3143967"/>
              <a:gd name="connsiteY12" fmla="*/ 2344315 h 2867319"/>
              <a:gd name="connsiteX13" fmla="*/ 2789717 w 3143967"/>
              <a:gd name="connsiteY13" fmla="*/ 2344316 h 2867319"/>
              <a:gd name="connsiteX14" fmla="*/ 2864432 w 3143967"/>
              <a:gd name="connsiteY14" fmla="*/ 1958571 h 2867319"/>
              <a:gd name="connsiteX15" fmla="*/ 2860408 w 3143967"/>
              <a:gd name="connsiteY15" fmla="*/ 1791710 h 2867319"/>
              <a:gd name="connsiteX16" fmla="*/ 2856139 w 3143967"/>
              <a:gd name="connsiteY16" fmla="*/ 1607531 h 2867319"/>
              <a:gd name="connsiteX17" fmla="*/ 2789718 w 3143967"/>
              <a:gd name="connsiteY17" fmla="*/ 1540550 h 2867319"/>
              <a:gd name="connsiteX18" fmla="*/ 2856139 w 3143967"/>
              <a:gd name="connsiteY18" fmla="*/ 1339608 h 2867319"/>
              <a:gd name="connsiteX19" fmla="*/ 2988983 w 3143967"/>
              <a:gd name="connsiteY19" fmla="*/ 1071687 h 2867319"/>
              <a:gd name="connsiteX20" fmla="*/ 3121826 w 3143967"/>
              <a:gd name="connsiteY20" fmla="*/ 1004707 h 2867319"/>
              <a:gd name="connsiteX21" fmla="*/ 3121827 w 3143967"/>
              <a:gd name="connsiteY21" fmla="*/ 803766 h 2867319"/>
              <a:gd name="connsiteX22" fmla="*/ 3055405 w 3143967"/>
              <a:gd name="connsiteY22" fmla="*/ 535844 h 2867319"/>
              <a:gd name="connsiteX23" fmla="*/ 2922561 w 3143967"/>
              <a:gd name="connsiteY23" fmla="*/ 267922 h 2867319"/>
              <a:gd name="connsiteX24" fmla="*/ 2856140 w 3143967"/>
              <a:gd name="connsiteY24" fmla="*/ 133961 h 2867319"/>
              <a:gd name="connsiteX25" fmla="*/ 2789718 w 3143967"/>
              <a:gd name="connsiteY25"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660546 w 3143967"/>
              <a:gd name="connsiteY7" fmla="*/ 2679219 h 2867319"/>
              <a:gd name="connsiteX8" fmla="*/ 1859812 w 3143967"/>
              <a:gd name="connsiteY8" fmla="*/ 2545258 h 2867319"/>
              <a:gd name="connsiteX9" fmla="*/ 1992656 w 3143967"/>
              <a:gd name="connsiteY9" fmla="*/ 2545258 h 2867319"/>
              <a:gd name="connsiteX10" fmla="*/ 2191921 w 3143967"/>
              <a:gd name="connsiteY10" fmla="*/ 2478277 h 2867319"/>
              <a:gd name="connsiteX11" fmla="*/ 2524030 w 3143967"/>
              <a:gd name="connsiteY11" fmla="*/ 2545257 h 2867319"/>
              <a:gd name="connsiteX12" fmla="*/ 2723296 w 3143967"/>
              <a:gd name="connsiteY12" fmla="*/ 2344315 h 2867319"/>
              <a:gd name="connsiteX13" fmla="*/ 2789717 w 3143967"/>
              <a:gd name="connsiteY13" fmla="*/ 2344316 h 2867319"/>
              <a:gd name="connsiteX14" fmla="*/ 2864432 w 3143967"/>
              <a:gd name="connsiteY14" fmla="*/ 1958571 h 2867319"/>
              <a:gd name="connsiteX15" fmla="*/ 2860408 w 3143967"/>
              <a:gd name="connsiteY15" fmla="*/ 1791710 h 2867319"/>
              <a:gd name="connsiteX16" fmla="*/ 2856139 w 3143967"/>
              <a:gd name="connsiteY16" fmla="*/ 1607531 h 2867319"/>
              <a:gd name="connsiteX17" fmla="*/ 2789718 w 3143967"/>
              <a:gd name="connsiteY17" fmla="*/ 1540550 h 2867319"/>
              <a:gd name="connsiteX18" fmla="*/ 2856139 w 3143967"/>
              <a:gd name="connsiteY18" fmla="*/ 1339608 h 2867319"/>
              <a:gd name="connsiteX19" fmla="*/ 2988983 w 3143967"/>
              <a:gd name="connsiteY19" fmla="*/ 1071687 h 2867319"/>
              <a:gd name="connsiteX20" fmla="*/ 3121826 w 3143967"/>
              <a:gd name="connsiteY20" fmla="*/ 1004707 h 2867319"/>
              <a:gd name="connsiteX21" fmla="*/ 3121827 w 3143967"/>
              <a:gd name="connsiteY21" fmla="*/ 803766 h 2867319"/>
              <a:gd name="connsiteX22" fmla="*/ 3055405 w 3143967"/>
              <a:gd name="connsiteY22" fmla="*/ 535844 h 2867319"/>
              <a:gd name="connsiteX23" fmla="*/ 2922561 w 3143967"/>
              <a:gd name="connsiteY23" fmla="*/ 267922 h 2867319"/>
              <a:gd name="connsiteX24" fmla="*/ 2856140 w 3143967"/>
              <a:gd name="connsiteY24" fmla="*/ 133961 h 2867319"/>
              <a:gd name="connsiteX25" fmla="*/ 2789718 w 3143967"/>
              <a:gd name="connsiteY25" fmla="*/ 0 h 2867319"/>
              <a:gd name="connsiteX0" fmla="*/ 0 w 3143967"/>
              <a:gd name="connsiteY0" fmla="*/ 2545258 h 2900387"/>
              <a:gd name="connsiteX1" fmla="*/ 138485 w 3143967"/>
              <a:gd name="connsiteY1" fmla="*/ 2700443 h 2900387"/>
              <a:gd name="connsiteX2" fmla="*/ 466288 w 3143967"/>
              <a:gd name="connsiteY2" fmla="*/ 2691817 h 2900387"/>
              <a:gd name="connsiteX3" fmla="*/ 929906 w 3143967"/>
              <a:gd name="connsiteY3" fmla="*/ 2880160 h 2900387"/>
              <a:gd name="connsiteX4" fmla="*/ 1129171 w 3143967"/>
              <a:gd name="connsiteY4" fmla="*/ 2813179 h 2900387"/>
              <a:gd name="connsiteX5" fmla="*/ 1262015 w 3143967"/>
              <a:gd name="connsiteY5" fmla="*/ 2746199 h 2900387"/>
              <a:gd name="connsiteX6" fmla="*/ 1461281 w 3143967"/>
              <a:gd name="connsiteY6" fmla="*/ 2746199 h 2900387"/>
              <a:gd name="connsiteX7" fmla="*/ 1660546 w 3143967"/>
              <a:gd name="connsiteY7" fmla="*/ 2679219 h 2900387"/>
              <a:gd name="connsiteX8" fmla="*/ 1859812 w 3143967"/>
              <a:gd name="connsiteY8" fmla="*/ 2545258 h 2900387"/>
              <a:gd name="connsiteX9" fmla="*/ 1992656 w 3143967"/>
              <a:gd name="connsiteY9" fmla="*/ 2545258 h 2900387"/>
              <a:gd name="connsiteX10" fmla="*/ 2191921 w 3143967"/>
              <a:gd name="connsiteY10" fmla="*/ 2478277 h 2900387"/>
              <a:gd name="connsiteX11" fmla="*/ 2524030 w 3143967"/>
              <a:gd name="connsiteY11" fmla="*/ 2545257 h 2900387"/>
              <a:gd name="connsiteX12" fmla="*/ 2723296 w 3143967"/>
              <a:gd name="connsiteY12" fmla="*/ 2344315 h 2900387"/>
              <a:gd name="connsiteX13" fmla="*/ 2789717 w 3143967"/>
              <a:gd name="connsiteY13" fmla="*/ 2344316 h 2900387"/>
              <a:gd name="connsiteX14" fmla="*/ 2864432 w 3143967"/>
              <a:gd name="connsiteY14" fmla="*/ 1958571 h 2900387"/>
              <a:gd name="connsiteX15" fmla="*/ 2860408 w 3143967"/>
              <a:gd name="connsiteY15" fmla="*/ 1791710 h 2900387"/>
              <a:gd name="connsiteX16" fmla="*/ 2856139 w 3143967"/>
              <a:gd name="connsiteY16" fmla="*/ 1607531 h 2900387"/>
              <a:gd name="connsiteX17" fmla="*/ 2789718 w 3143967"/>
              <a:gd name="connsiteY17" fmla="*/ 1540550 h 2900387"/>
              <a:gd name="connsiteX18" fmla="*/ 2856139 w 3143967"/>
              <a:gd name="connsiteY18" fmla="*/ 1339608 h 2900387"/>
              <a:gd name="connsiteX19" fmla="*/ 2988983 w 3143967"/>
              <a:gd name="connsiteY19" fmla="*/ 1071687 h 2900387"/>
              <a:gd name="connsiteX20" fmla="*/ 3121826 w 3143967"/>
              <a:gd name="connsiteY20" fmla="*/ 1004707 h 2900387"/>
              <a:gd name="connsiteX21" fmla="*/ 3121827 w 3143967"/>
              <a:gd name="connsiteY21" fmla="*/ 803766 h 2900387"/>
              <a:gd name="connsiteX22" fmla="*/ 3055405 w 3143967"/>
              <a:gd name="connsiteY22" fmla="*/ 535844 h 2900387"/>
              <a:gd name="connsiteX23" fmla="*/ 2922561 w 3143967"/>
              <a:gd name="connsiteY23" fmla="*/ 267922 h 2900387"/>
              <a:gd name="connsiteX24" fmla="*/ 2856140 w 3143967"/>
              <a:gd name="connsiteY24" fmla="*/ 133961 h 2900387"/>
              <a:gd name="connsiteX25" fmla="*/ 2789718 w 3143967"/>
              <a:gd name="connsiteY25" fmla="*/ 0 h 2900387"/>
              <a:gd name="connsiteX0" fmla="*/ 0 w 3143967"/>
              <a:gd name="connsiteY0" fmla="*/ 2545258 h 2880952"/>
              <a:gd name="connsiteX1" fmla="*/ 138485 w 3143967"/>
              <a:gd name="connsiteY1" fmla="*/ 2700443 h 2880952"/>
              <a:gd name="connsiteX2" fmla="*/ 466288 w 3143967"/>
              <a:gd name="connsiteY2" fmla="*/ 2691817 h 2880952"/>
              <a:gd name="connsiteX3" fmla="*/ 759584 w 3143967"/>
              <a:gd name="connsiteY3" fmla="*/ 2817933 h 2880952"/>
              <a:gd name="connsiteX4" fmla="*/ 929906 w 3143967"/>
              <a:gd name="connsiteY4" fmla="*/ 2880160 h 2880952"/>
              <a:gd name="connsiteX5" fmla="*/ 1129171 w 3143967"/>
              <a:gd name="connsiteY5" fmla="*/ 2813179 h 2880952"/>
              <a:gd name="connsiteX6" fmla="*/ 1262015 w 3143967"/>
              <a:gd name="connsiteY6" fmla="*/ 2746199 h 2880952"/>
              <a:gd name="connsiteX7" fmla="*/ 1461281 w 3143967"/>
              <a:gd name="connsiteY7" fmla="*/ 2746199 h 2880952"/>
              <a:gd name="connsiteX8" fmla="*/ 1660546 w 3143967"/>
              <a:gd name="connsiteY8" fmla="*/ 2679219 h 2880952"/>
              <a:gd name="connsiteX9" fmla="*/ 1859812 w 3143967"/>
              <a:gd name="connsiteY9" fmla="*/ 2545258 h 2880952"/>
              <a:gd name="connsiteX10" fmla="*/ 1992656 w 3143967"/>
              <a:gd name="connsiteY10" fmla="*/ 2545258 h 2880952"/>
              <a:gd name="connsiteX11" fmla="*/ 2191921 w 3143967"/>
              <a:gd name="connsiteY11" fmla="*/ 2478277 h 2880952"/>
              <a:gd name="connsiteX12" fmla="*/ 2524030 w 3143967"/>
              <a:gd name="connsiteY12" fmla="*/ 2545257 h 2880952"/>
              <a:gd name="connsiteX13" fmla="*/ 2723296 w 3143967"/>
              <a:gd name="connsiteY13" fmla="*/ 2344315 h 2880952"/>
              <a:gd name="connsiteX14" fmla="*/ 2789717 w 3143967"/>
              <a:gd name="connsiteY14" fmla="*/ 2344316 h 2880952"/>
              <a:gd name="connsiteX15" fmla="*/ 2864432 w 3143967"/>
              <a:gd name="connsiteY15" fmla="*/ 1958571 h 2880952"/>
              <a:gd name="connsiteX16" fmla="*/ 2860408 w 3143967"/>
              <a:gd name="connsiteY16" fmla="*/ 1791710 h 2880952"/>
              <a:gd name="connsiteX17" fmla="*/ 2856139 w 3143967"/>
              <a:gd name="connsiteY17" fmla="*/ 1607531 h 2880952"/>
              <a:gd name="connsiteX18" fmla="*/ 2789718 w 3143967"/>
              <a:gd name="connsiteY18" fmla="*/ 1540550 h 2880952"/>
              <a:gd name="connsiteX19" fmla="*/ 2856139 w 3143967"/>
              <a:gd name="connsiteY19" fmla="*/ 1339608 h 2880952"/>
              <a:gd name="connsiteX20" fmla="*/ 2988983 w 3143967"/>
              <a:gd name="connsiteY20" fmla="*/ 1071687 h 2880952"/>
              <a:gd name="connsiteX21" fmla="*/ 3121826 w 3143967"/>
              <a:gd name="connsiteY21" fmla="*/ 1004707 h 2880952"/>
              <a:gd name="connsiteX22" fmla="*/ 3121827 w 3143967"/>
              <a:gd name="connsiteY22" fmla="*/ 803766 h 2880952"/>
              <a:gd name="connsiteX23" fmla="*/ 3055405 w 3143967"/>
              <a:gd name="connsiteY23" fmla="*/ 535844 h 2880952"/>
              <a:gd name="connsiteX24" fmla="*/ 2922561 w 3143967"/>
              <a:gd name="connsiteY24" fmla="*/ 267922 h 2880952"/>
              <a:gd name="connsiteX25" fmla="*/ 2856140 w 3143967"/>
              <a:gd name="connsiteY25" fmla="*/ 133961 h 2880952"/>
              <a:gd name="connsiteX26" fmla="*/ 2789718 w 3143967"/>
              <a:gd name="connsiteY26" fmla="*/ 0 h 2880952"/>
              <a:gd name="connsiteX0" fmla="*/ 0 w 3143967"/>
              <a:gd name="connsiteY0" fmla="*/ 2545258 h 2880160"/>
              <a:gd name="connsiteX1" fmla="*/ 138485 w 3143967"/>
              <a:gd name="connsiteY1" fmla="*/ 2700443 h 2880160"/>
              <a:gd name="connsiteX2" fmla="*/ 466288 w 3143967"/>
              <a:gd name="connsiteY2" fmla="*/ 2691817 h 2880160"/>
              <a:gd name="connsiteX3" fmla="*/ 730640 w 3143967"/>
              <a:gd name="connsiteY3" fmla="*/ 2813180 h 2880160"/>
              <a:gd name="connsiteX4" fmla="*/ 929906 w 3143967"/>
              <a:gd name="connsiteY4" fmla="*/ 2880160 h 2880160"/>
              <a:gd name="connsiteX5" fmla="*/ 1129171 w 3143967"/>
              <a:gd name="connsiteY5" fmla="*/ 2813179 h 2880160"/>
              <a:gd name="connsiteX6" fmla="*/ 1262015 w 3143967"/>
              <a:gd name="connsiteY6" fmla="*/ 2746199 h 2880160"/>
              <a:gd name="connsiteX7" fmla="*/ 1461281 w 3143967"/>
              <a:gd name="connsiteY7" fmla="*/ 2746199 h 2880160"/>
              <a:gd name="connsiteX8" fmla="*/ 1660546 w 3143967"/>
              <a:gd name="connsiteY8" fmla="*/ 2679219 h 2880160"/>
              <a:gd name="connsiteX9" fmla="*/ 1859812 w 3143967"/>
              <a:gd name="connsiteY9" fmla="*/ 2545258 h 2880160"/>
              <a:gd name="connsiteX10" fmla="*/ 1992656 w 3143967"/>
              <a:gd name="connsiteY10" fmla="*/ 2545258 h 2880160"/>
              <a:gd name="connsiteX11" fmla="*/ 2191921 w 3143967"/>
              <a:gd name="connsiteY11" fmla="*/ 2478277 h 2880160"/>
              <a:gd name="connsiteX12" fmla="*/ 2524030 w 3143967"/>
              <a:gd name="connsiteY12" fmla="*/ 2545257 h 2880160"/>
              <a:gd name="connsiteX13" fmla="*/ 2723296 w 3143967"/>
              <a:gd name="connsiteY13" fmla="*/ 2344315 h 2880160"/>
              <a:gd name="connsiteX14" fmla="*/ 2789717 w 3143967"/>
              <a:gd name="connsiteY14" fmla="*/ 2344316 h 2880160"/>
              <a:gd name="connsiteX15" fmla="*/ 2864432 w 3143967"/>
              <a:gd name="connsiteY15" fmla="*/ 1958571 h 2880160"/>
              <a:gd name="connsiteX16" fmla="*/ 2860408 w 3143967"/>
              <a:gd name="connsiteY16" fmla="*/ 1791710 h 2880160"/>
              <a:gd name="connsiteX17" fmla="*/ 2856139 w 3143967"/>
              <a:gd name="connsiteY17" fmla="*/ 1607531 h 2880160"/>
              <a:gd name="connsiteX18" fmla="*/ 2789718 w 3143967"/>
              <a:gd name="connsiteY18" fmla="*/ 1540550 h 2880160"/>
              <a:gd name="connsiteX19" fmla="*/ 2856139 w 3143967"/>
              <a:gd name="connsiteY19" fmla="*/ 1339608 h 2880160"/>
              <a:gd name="connsiteX20" fmla="*/ 2988983 w 3143967"/>
              <a:gd name="connsiteY20" fmla="*/ 1071687 h 2880160"/>
              <a:gd name="connsiteX21" fmla="*/ 3121826 w 3143967"/>
              <a:gd name="connsiteY21" fmla="*/ 1004707 h 2880160"/>
              <a:gd name="connsiteX22" fmla="*/ 3121827 w 3143967"/>
              <a:gd name="connsiteY22" fmla="*/ 803766 h 2880160"/>
              <a:gd name="connsiteX23" fmla="*/ 3055405 w 3143967"/>
              <a:gd name="connsiteY23" fmla="*/ 535844 h 2880160"/>
              <a:gd name="connsiteX24" fmla="*/ 2922561 w 3143967"/>
              <a:gd name="connsiteY24" fmla="*/ 267922 h 2880160"/>
              <a:gd name="connsiteX25" fmla="*/ 2856140 w 3143967"/>
              <a:gd name="connsiteY25" fmla="*/ 133961 h 2880160"/>
              <a:gd name="connsiteX26" fmla="*/ 2789718 w 3143967"/>
              <a:gd name="connsiteY26" fmla="*/ 0 h 2880160"/>
              <a:gd name="connsiteX0" fmla="*/ 0 w 3143967"/>
              <a:gd name="connsiteY0" fmla="*/ 2545258 h 2880160"/>
              <a:gd name="connsiteX1" fmla="*/ 265687 w 3143967"/>
              <a:gd name="connsiteY1" fmla="*/ 2746199 h 2880160"/>
              <a:gd name="connsiteX2" fmla="*/ 466288 w 3143967"/>
              <a:gd name="connsiteY2" fmla="*/ 2691817 h 2880160"/>
              <a:gd name="connsiteX3" fmla="*/ 730640 w 3143967"/>
              <a:gd name="connsiteY3" fmla="*/ 2813180 h 2880160"/>
              <a:gd name="connsiteX4" fmla="*/ 929906 w 3143967"/>
              <a:gd name="connsiteY4" fmla="*/ 2880160 h 2880160"/>
              <a:gd name="connsiteX5" fmla="*/ 1129171 w 3143967"/>
              <a:gd name="connsiteY5" fmla="*/ 2813179 h 2880160"/>
              <a:gd name="connsiteX6" fmla="*/ 1262015 w 3143967"/>
              <a:gd name="connsiteY6" fmla="*/ 2746199 h 2880160"/>
              <a:gd name="connsiteX7" fmla="*/ 1461281 w 3143967"/>
              <a:gd name="connsiteY7" fmla="*/ 2746199 h 2880160"/>
              <a:gd name="connsiteX8" fmla="*/ 1660546 w 3143967"/>
              <a:gd name="connsiteY8" fmla="*/ 2679219 h 2880160"/>
              <a:gd name="connsiteX9" fmla="*/ 1859812 w 3143967"/>
              <a:gd name="connsiteY9" fmla="*/ 2545258 h 2880160"/>
              <a:gd name="connsiteX10" fmla="*/ 1992656 w 3143967"/>
              <a:gd name="connsiteY10" fmla="*/ 2545258 h 2880160"/>
              <a:gd name="connsiteX11" fmla="*/ 2191921 w 3143967"/>
              <a:gd name="connsiteY11" fmla="*/ 2478277 h 2880160"/>
              <a:gd name="connsiteX12" fmla="*/ 2524030 w 3143967"/>
              <a:gd name="connsiteY12" fmla="*/ 2545257 h 2880160"/>
              <a:gd name="connsiteX13" fmla="*/ 2723296 w 3143967"/>
              <a:gd name="connsiteY13" fmla="*/ 2344315 h 2880160"/>
              <a:gd name="connsiteX14" fmla="*/ 2789717 w 3143967"/>
              <a:gd name="connsiteY14" fmla="*/ 2344316 h 2880160"/>
              <a:gd name="connsiteX15" fmla="*/ 2864432 w 3143967"/>
              <a:gd name="connsiteY15" fmla="*/ 1958571 h 2880160"/>
              <a:gd name="connsiteX16" fmla="*/ 2860408 w 3143967"/>
              <a:gd name="connsiteY16" fmla="*/ 1791710 h 2880160"/>
              <a:gd name="connsiteX17" fmla="*/ 2856139 w 3143967"/>
              <a:gd name="connsiteY17" fmla="*/ 1607531 h 2880160"/>
              <a:gd name="connsiteX18" fmla="*/ 2789718 w 3143967"/>
              <a:gd name="connsiteY18" fmla="*/ 1540550 h 2880160"/>
              <a:gd name="connsiteX19" fmla="*/ 2856139 w 3143967"/>
              <a:gd name="connsiteY19" fmla="*/ 1339608 h 2880160"/>
              <a:gd name="connsiteX20" fmla="*/ 2988983 w 3143967"/>
              <a:gd name="connsiteY20" fmla="*/ 1071687 h 2880160"/>
              <a:gd name="connsiteX21" fmla="*/ 3121826 w 3143967"/>
              <a:gd name="connsiteY21" fmla="*/ 1004707 h 2880160"/>
              <a:gd name="connsiteX22" fmla="*/ 3121827 w 3143967"/>
              <a:gd name="connsiteY22" fmla="*/ 803766 h 2880160"/>
              <a:gd name="connsiteX23" fmla="*/ 3055405 w 3143967"/>
              <a:gd name="connsiteY23" fmla="*/ 535844 h 2880160"/>
              <a:gd name="connsiteX24" fmla="*/ 2922561 w 3143967"/>
              <a:gd name="connsiteY24" fmla="*/ 267922 h 2880160"/>
              <a:gd name="connsiteX25" fmla="*/ 2856140 w 3143967"/>
              <a:gd name="connsiteY25" fmla="*/ 133961 h 2880160"/>
              <a:gd name="connsiteX26" fmla="*/ 2789718 w 3143967"/>
              <a:gd name="connsiteY26" fmla="*/ 0 h 2880160"/>
              <a:gd name="connsiteX0" fmla="*/ 0 w 3011123"/>
              <a:gd name="connsiteY0" fmla="*/ 2746199 h 2880160"/>
              <a:gd name="connsiteX1" fmla="*/ 132843 w 3011123"/>
              <a:gd name="connsiteY1" fmla="*/ 2746199 h 2880160"/>
              <a:gd name="connsiteX2" fmla="*/ 333444 w 3011123"/>
              <a:gd name="connsiteY2" fmla="*/ 2691817 h 2880160"/>
              <a:gd name="connsiteX3" fmla="*/ 597796 w 3011123"/>
              <a:gd name="connsiteY3" fmla="*/ 2813180 h 2880160"/>
              <a:gd name="connsiteX4" fmla="*/ 797062 w 3011123"/>
              <a:gd name="connsiteY4" fmla="*/ 2880160 h 2880160"/>
              <a:gd name="connsiteX5" fmla="*/ 996327 w 3011123"/>
              <a:gd name="connsiteY5" fmla="*/ 2813179 h 2880160"/>
              <a:gd name="connsiteX6" fmla="*/ 1129171 w 3011123"/>
              <a:gd name="connsiteY6" fmla="*/ 2746199 h 2880160"/>
              <a:gd name="connsiteX7" fmla="*/ 1328437 w 3011123"/>
              <a:gd name="connsiteY7" fmla="*/ 2746199 h 2880160"/>
              <a:gd name="connsiteX8" fmla="*/ 1527702 w 3011123"/>
              <a:gd name="connsiteY8" fmla="*/ 2679219 h 2880160"/>
              <a:gd name="connsiteX9" fmla="*/ 1726968 w 3011123"/>
              <a:gd name="connsiteY9" fmla="*/ 2545258 h 2880160"/>
              <a:gd name="connsiteX10" fmla="*/ 1859812 w 3011123"/>
              <a:gd name="connsiteY10" fmla="*/ 2545258 h 2880160"/>
              <a:gd name="connsiteX11" fmla="*/ 2059077 w 3011123"/>
              <a:gd name="connsiteY11" fmla="*/ 2478277 h 2880160"/>
              <a:gd name="connsiteX12" fmla="*/ 2391186 w 3011123"/>
              <a:gd name="connsiteY12" fmla="*/ 2545257 h 2880160"/>
              <a:gd name="connsiteX13" fmla="*/ 2590452 w 3011123"/>
              <a:gd name="connsiteY13" fmla="*/ 2344315 h 2880160"/>
              <a:gd name="connsiteX14" fmla="*/ 2656873 w 3011123"/>
              <a:gd name="connsiteY14" fmla="*/ 2344316 h 2880160"/>
              <a:gd name="connsiteX15" fmla="*/ 2731588 w 3011123"/>
              <a:gd name="connsiteY15" fmla="*/ 1958571 h 2880160"/>
              <a:gd name="connsiteX16" fmla="*/ 2727564 w 3011123"/>
              <a:gd name="connsiteY16" fmla="*/ 1791710 h 2880160"/>
              <a:gd name="connsiteX17" fmla="*/ 2723295 w 3011123"/>
              <a:gd name="connsiteY17" fmla="*/ 1607531 h 2880160"/>
              <a:gd name="connsiteX18" fmla="*/ 2656874 w 3011123"/>
              <a:gd name="connsiteY18" fmla="*/ 1540550 h 2880160"/>
              <a:gd name="connsiteX19" fmla="*/ 2723295 w 3011123"/>
              <a:gd name="connsiteY19" fmla="*/ 1339608 h 2880160"/>
              <a:gd name="connsiteX20" fmla="*/ 2856139 w 3011123"/>
              <a:gd name="connsiteY20" fmla="*/ 1071687 h 2880160"/>
              <a:gd name="connsiteX21" fmla="*/ 2988982 w 3011123"/>
              <a:gd name="connsiteY21" fmla="*/ 1004707 h 2880160"/>
              <a:gd name="connsiteX22" fmla="*/ 2988983 w 3011123"/>
              <a:gd name="connsiteY22" fmla="*/ 803766 h 2880160"/>
              <a:gd name="connsiteX23" fmla="*/ 2922561 w 3011123"/>
              <a:gd name="connsiteY23" fmla="*/ 535844 h 2880160"/>
              <a:gd name="connsiteX24" fmla="*/ 2789717 w 3011123"/>
              <a:gd name="connsiteY24" fmla="*/ 267922 h 2880160"/>
              <a:gd name="connsiteX25" fmla="*/ 2723296 w 3011123"/>
              <a:gd name="connsiteY25" fmla="*/ 133961 h 2880160"/>
              <a:gd name="connsiteX26" fmla="*/ 2656874 w 3011123"/>
              <a:gd name="connsiteY26" fmla="*/ 0 h 2880160"/>
              <a:gd name="connsiteX0" fmla="*/ 0 w 3077545"/>
              <a:gd name="connsiteY0" fmla="*/ 2679219 h 2880160"/>
              <a:gd name="connsiteX1" fmla="*/ 199265 w 3077545"/>
              <a:gd name="connsiteY1" fmla="*/ 2746199 h 2880160"/>
              <a:gd name="connsiteX2" fmla="*/ 399866 w 3077545"/>
              <a:gd name="connsiteY2" fmla="*/ 2691817 h 2880160"/>
              <a:gd name="connsiteX3" fmla="*/ 664218 w 3077545"/>
              <a:gd name="connsiteY3" fmla="*/ 2813180 h 2880160"/>
              <a:gd name="connsiteX4" fmla="*/ 863484 w 3077545"/>
              <a:gd name="connsiteY4" fmla="*/ 2880160 h 2880160"/>
              <a:gd name="connsiteX5" fmla="*/ 1062749 w 3077545"/>
              <a:gd name="connsiteY5" fmla="*/ 2813179 h 2880160"/>
              <a:gd name="connsiteX6" fmla="*/ 1195593 w 3077545"/>
              <a:gd name="connsiteY6" fmla="*/ 2746199 h 2880160"/>
              <a:gd name="connsiteX7" fmla="*/ 1394859 w 3077545"/>
              <a:gd name="connsiteY7" fmla="*/ 2746199 h 2880160"/>
              <a:gd name="connsiteX8" fmla="*/ 1594124 w 3077545"/>
              <a:gd name="connsiteY8" fmla="*/ 2679219 h 2880160"/>
              <a:gd name="connsiteX9" fmla="*/ 1793390 w 3077545"/>
              <a:gd name="connsiteY9" fmla="*/ 2545258 h 2880160"/>
              <a:gd name="connsiteX10" fmla="*/ 1926234 w 3077545"/>
              <a:gd name="connsiteY10" fmla="*/ 2545258 h 2880160"/>
              <a:gd name="connsiteX11" fmla="*/ 2125499 w 3077545"/>
              <a:gd name="connsiteY11" fmla="*/ 2478277 h 2880160"/>
              <a:gd name="connsiteX12" fmla="*/ 2457608 w 3077545"/>
              <a:gd name="connsiteY12" fmla="*/ 2545257 h 2880160"/>
              <a:gd name="connsiteX13" fmla="*/ 2656874 w 3077545"/>
              <a:gd name="connsiteY13" fmla="*/ 2344315 h 2880160"/>
              <a:gd name="connsiteX14" fmla="*/ 2723295 w 3077545"/>
              <a:gd name="connsiteY14" fmla="*/ 2344316 h 2880160"/>
              <a:gd name="connsiteX15" fmla="*/ 2798010 w 3077545"/>
              <a:gd name="connsiteY15" fmla="*/ 1958571 h 2880160"/>
              <a:gd name="connsiteX16" fmla="*/ 2793986 w 3077545"/>
              <a:gd name="connsiteY16" fmla="*/ 1791710 h 2880160"/>
              <a:gd name="connsiteX17" fmla="*/ 2789717 w 3077545"/>
              <a:gd name="connsiteY17" fmla="*/ 1607531 h 2880160"/>
              <a:gd name="connsiteX18" fmla="*/ 2723296 w 3077545"/>
              <a:gd name="connsiteY18" fmla="*/ 1540550 h 2880160"/>
              <a:gd name="connsiteX19" fmla="*/ 2789717 w 3077545"/>
              <a:gd name="connsiteY19" fmla="*/ 1339608 h 2880160"/>
              <a:gd name="connsiteX20" fmla="*/ 2922561 w 3077545"/>
              <a:gd name="connsiteY20" fmla="*/ 1071687 h 2880160"/>
              <a:gd name="connsiteX21" fmla="*/ 3055404 w 3077545"/>
              <a:gd name="connsiteY21" fmla="*/ 1004707 h 2880160"/>
              <a:gd name="connsiteX22" fmla="*/ 3055405 w 3077545"/>
              <a:gd name="connsiteY22" fmla="*/ 803766 h 2880160"/>
              <a:gd name="connsiteX23" fmla="*/ 2988983 w 3077545"/>
              <a:gd name="connsiteY23" fmla="*/ 535844 h 2880160"/>
              <a:gd name="connsiteX24" fmla="*/ 2856139 w 3077545"/>
              <a:gd name="connsiteY24" fmla="*/ 267922 h 2880160"/>
              <a:gd name="connsiteX25" fmla="*/ 2789718 w 3077545"/>
              <a:gd name="connsiteY25" fmla="*/ 133961 h 2880160"/>
              <a:gd name="connsiteX26" fmla="*/ 2723296 w 3077545"/>
              <a:gd name="connsiteY26" fmla="*/ 0 h 2880160"/>
              <a:gd name="connsiteX0" fmla="*/ 0 w 3077545"/>
              <a:gd name="connsiteY0" fmla="*/ 2679219 h 2880160"/>
              <a:gd name="connsiteX1" fmla="*/ 199265 w 3077545"/>
              <a:gd name="connsiteY1" fmla="*/ 2746199 h 2880160"/>
              <a:gd name="connsiteX2" fmla="*/ 399866 w 3077545"/>
              <a:gd name="connsiteY2" fmla="*/ 2691817 h 2880160"/>
              <a:gd name="connsiteX3" fmla="*/ 664218 w 3077545"/>
              <a:gd name="connsiteY3" fmla="*/ 2813180 h 2880160"/>
              <a:gd name="connsiteX4" fmla="*/ 863484 w 3077545"/>
              <a:gd name="connsiteY4" fmla="*/ 2880160 h 2880160"/>
              <a:gd name="connsiteX5" fmla="*/ 1062749 w 3077545"/>
              <a:gd name="connsiteY5" fmla="*/ 2813179 h 2880160"/>
              <a:gd name="connsiteX6" fmla="*/ 1195593 w 3077545"/>
              <a:gd name="connsiteY6" fmla="*/ 2746199 h 2880160"/>
              <a:gd name="connsiteX7" fmla="*/ 1394859 w 3077545"/>
              <a:gd name="connsiteY7" fmla="*/ 2746199 h 2880160"/>
              <a:gd name="connsiteX8" fmla="*/ 1594124 w 3077545"/>
              <a:gd name="connsiteY8" fmla="*/ 2679219 h 2880160"/>
              <a:gd name="connsiteX9" fmla="*/ 1793390 w 3077545"/>
              <a:gd name="connsiteY9" fmla="*/ 2545258 h 2880160"/>
              <a:gd name="connsiteX10" fmla="*/ 1926234 w 3077545"/>
              <a:gd name="connsiteY10" fmla="*/ 2545258 h 2880160"/>
              <a:gd name="connsiteX11" fmla="*/ 2125499 w 3077545"/>
              <a:gd name="connsiteY11" fmla="*/ 2478277 h 2880160"/>
              <a:gd name="connsiteX12" fmla="*/ 2457608 w 3077545"/>
              <a:gd name="connsiteY12" fmla="*/ 2545257 h 2880160"/>
              <a:gd name="connsiteX13" fmla="*/ 2656874 w 3077545"/>
              <a:gd name="connsiteY13" fmla="*/ 2344315 h 2880160"/>
              <a:gd name="connsiteX14" fmla="*/ 2723295 w 3077545"/>
              <a:gd name="connsiteY14" fmla="*/ 2344316 h 2880160"/>
              <a:gd name="connsiteX15" fmla="*/ 2798010 w 3077545"/>
              <a:gd name="connsiteY15" fmla="*/ 1958571 h 2880160"/>
              <a:gd name="connsiteX16" fmla="*/ 2793986 w 3077545"/>
              <a:gd name="connsiteY16" fmla="*/ 1791710 h 2880160"/>
              <a:gd name="connsiteX17" fmla="*/ 2789717 w 3077545"/>
              <a:gd name="connsiteY17" fmla="*/ 1607531 h 2880160"/>
              <a:gd name="connsiteX18" fmla="*/ 2723296 w 3077545"/>
              <a:gd name="connsiteY18" fmla="*/ 1540550 h 2880160"/>
              <a:gd name="connsiteX19" fmla="*/ 2789717 w 3077545"/>
              <a:gd name="connsiteY19" fmla="*/ 1339608 h 2880160"/>
              <a:gd name="connsiteX20" fmla="*/ 2922561 w 3077545"/>
              <a:gd name="connsiteY20" fmla="*/ 1071687 h 2880160"/>
              <a:gd name="connsiteX21" fmla="*/ 3055404 w 3077545"/>
              <a:gd name="connsiteY21" fmla="*/ 1004707 h 2880160"/>
              <a:gd name="connsiteX22" fmla="*/ 3055405 w 3077545"/>
              <a:gd name="connsiteY22" fmla="*/ 803766 h 2880160"/>
              <a:gd name="connsiteX23" fmla="*/ 2988983 w 3077545"/>
              <a:gd name="connsiteY23" fmla="*/ 535844 h 2880160"/>
              <a:gd name="connsiteX24" fmla="*/ 2922561 w 3077545"/>
              <a:gd name="connsiteY24" fmla="*/ 267922 h 2880160"/>
              <a:gd name="connsiteX25" fmla="*/ 2789718 w 3077545"/>
              <a:gd name="connsiteY25" fmla="*/ 133961 h 2880160"/>
              <a:gd name="connsiteX26" fmla="*/ 2723296 w 3077545"/>
              <a:gd name="connsiteY26" fmla="*/ 0 h 2880160"/>
              <a:gd name="connsiteX0" fmla="*/ 0 w 3077545"/>
              <a:gd name="connsiteY0" fmla="*/ 2679219 h 2880160"/>
              <a:gd name="connsiteX1" fmla="*/ 199265 w 3077545"/>
              <a:gd name="connsiteY1" fmla="*/ 2746199 h 2880160"/>
              <a:gd name="connsiteX2" fmla="*/ 399866 w 3077545"/>
              <a:gd name="connsiteY2" fmla="*/ 2691817 h 2880160"/>
              <a:gd name="connsiteX3" fmla="*/ 664218 w 3077545"/>
              <a:gd name="connsiteY3" fmla="*/ 2813180 h 2880160"/>
              <a:gd name="connsiteX4" fmla="*/ 863484 w 3077545"/>
              <a:gd name="connsiteY4" fmla="*/ 2880160 h 2880160"/>
              <a:gd name="connsiteX5" fmla="*/ 1062749 w 3077545"/>
              <a:gd name="connsiteY5" fmla="*/ 2813179 h 2880160"/>
              <a:gd name="connsiteX6" fmla="*/ 1195593 w 3077545"/>
              <a:gd name="connsiteY6" fmla="*/ 2746199 h 2880160"/>
              <a:gd name="connsiteX7" fmla="*/ 1394859 w 3077545"/>
              <a:gd name="connsiteY7" fmla="*/ 2746199 h 2880160"/>
              <a:gd name="connsiteX8" fmla="*/ 1594124 w 3077545"/>
              <a:gd name="connsiteY8" fmla="*/ 2679219 h 2880160"/>
              <a:gd name="connsiteX9" fmla="*/ 1793390 w 3077545"/>
              <a:gd name="connsiteY9" fmla="*/ 2545258 h 2880160"/>
              <a:gd name="connsiteX10" fmla="*/ 1926234 w 3077545"/>
              <a:gd name="connsiteY10" fmla="*/ 2545258 h 2880160"/>
              <a:gd name="connsiteX11" fmla="*/ 2125499 w 3077545"/>
              <a:gd name="connsiteY11" fmla="*/ 2478277 h 2880160"/>
              <a:gd name="connsiteX12" fmla="*/ 2457608 w 3077545"/>
              <a:gd name="connsiteY12" fmla="*/ 2545257 h 2880160"/>
              <a:gd name="connsiteX13" fmla="*/ 2656874 w 3077545"/>
              <a:gd name="connsiteY13" fmla="*/ 2344315 h 2880160"/>
              <a:gd name="connsiteX14" fmla="*/ 2723295 w 3077545"/>
              <a:gd name="connsiteY14" fmla="*/ 2344316 h 2880160"/>
              <a:gd name="connsiteX15" fmla="*/ 2798010 w 3077545"/>
              <a:gd name="connsiteY15" fmla="*/ 1958571 h 2880160"/>
              <a:gd name="connsiteX16" fmla="*/ 2793986 w 3077545"/>
              <a:gd name="connsiteY16" fmla="*/ 1791710 h 2880160"/>
              <a:gd name="connsiteX17" fmla="*/ 2789717 w 3077545"/>
              <a:gd name="connsiteY17" fmla="*/ 1607531 h 2880160"/>
              <a:gd name="connsiteX18" fmla="*/ 2723296 w 3077545"/>
              <a:gd name="connsiteY18" fmla="*/ 1540550 h 2880160"/>
              <a:gd name="connsiteX19" fmla="*/ 2789717 w 3077545"/>
              <a:gd name="connsiteY19" fmla="*/ 1339608 h 2880160"/>
              <a:gd name="connsiteX20" fmla="*/ 2922561 w 3077545"/>
              <a:gd name="connsiteY20" fmla="*/ 1071687 h 2880160"/>
              <a:gd name="connsiteX21" fmla="*/ 3055404 w 3077545"/>
              <a:gd name="connsiteY21" fmla="*/ 1004707 h 2880160"/>
              <a:gd name="connsiteX22" fmla="*/ 3055405 w 3077545"/>
              <a:gd name="connsiteY22" fmla="*/ 803766 h 2880160"/>
              <a:gd name="connsiteX23" fmla="*/ 2988983 w 3077545"/>
              <a:gd name="connsiteY23" fmla="*/ 535844 h 2880160"/>
              <a:gd name="connsiteX24" fmla="*/ 2922561 w 3077545"/>
              <a:gd name="connsiteY24" fmla="*/ 267922 h 2880160"/>
              <a:gd name="connsiteX25" fmla="*/ 2856139 w 3077545"/>
              <a:gd name="connsiteY25" fmla="*/ 66980 h 2880160"/>
              <a:gd name="connsiteX26" fmla="*/ 2723296 w 3077545"/>
              <a:gd name="connsiteY26" fmla="*/ 0 h 2880160"/>
              <a:gd name="connsiteX0" fmla="*/ 0 w 3077545"/>
              <a:gd name="connsiteY0" fmla="*/ 2679219 h 2880160"/>
              <a:gd name="connsiteX1" fmla="*/ 199265 w 3077545"/>
              <a:gd name="connsiteY1" fmla="*/ 2746199 h 2880160"/>
              <a:gd name="connsiteX2" fmla="*/ 399866 w 3077545"/>
              <a:gd name="connsiteY2" fmla="*/ 2691817 h 2880160"/>
              <a:gd name="connsiteX3" fmla="*/ 664218 w 3077545"/>
              <a:gd name="connsiteY3" fmla="*/ 2813180 h 2880160"/>
              <a:gd name="connsiteX4" fmla="*/ 863484 w 3077545"/>
              <a:gd name="connsiteY4" fmla="*/ 2880160 h 2880160"/>
              <a:gd name="connsiteX5" fmla="*/ 1062749 w 3077545"/>
              <a:gd name="connsiteY5" fmla="*/ 2813179 h 2880160"/>
              <a:gd name="connsiteX6" fmla="*/ 1195593 w 3077545"/>
              <a:gd name="connsiteY6" fmla="*/ 2746199 h 2880160"/>
              <a:gd name="connsiteX7" fmla="*/ 1394859 w 3077545"/>
              <a:gd name="connsiteY7" fmla="*/ 2746199 h 2880160"/>
              <a:gd name="connsiteX8" fmla="*/ 1594124 w 3077545"/>
              <a:gd name="connsiteY8" fmla="*/ 2679219 h 2880160"/>
              <a:gd name="connsiteX9" fmla="*/ 1793390 w 3077545"/>
              <a:gd name="connsiteY9" fmla="*/ 2545258 h 2880160"/>
              <a:gd name="connsiteX10" fmla="*/ 1926234 w 3077545"/>
              <a:gd name="connsiteY10" fmla="*/ 2545258 h 2880160"/>
              <a:gd name="connsiteX11" fmla="*/ 2125499 w 3077545"/>
              <a:gd name="connsiteY11" fmla="*/ 2478277 h 2880160"/>
              <a:gd name="connsiteX12" fmla="*/ 2457608 w 3077545"/>
              <a:gd name="connsiteY12" fmla="*/ 2545257 h 2880160"/>
              <a:gd name="connsiteX13" fmla="*/ 2656874 w 3077545"/>
              <a:gd name="connsiteY13" fmla="*/ 2344315 h 2880160"/>
              <a:gd name="connsiteX14" fmla="*/ 2723295 w 3077545"/>
              <a:gd name="connsiteY14" fmla="*/ 2344316 h 2880160"/>
              <a:gd name="connsiteX15" fmla="*/ 2798010 w 3077545"/>
              <a:gd name="connsiteY15" fmla="*/ 1958571 h 2880160"/>
              <a:gd name="connsiteX16" fmla="*/ 2793986 w 3077545"/>
              <a:gd name="connsiteY16" fmla="*/ 1791710 h 2880160"/>
              <a:gd name="connsiteX17" fmla="*/ 2789717 w 3077545"/>
              <a:gd name="connsiteY17" fmla="*/ 1607531 h 2880160"/>
              <a:gd name="connsiteX18" fmla="*/ 2723296 w 3077545"/>
              <a:gd name="connsiteY18" fmla="*/ 1540550 h 2880160"/>
              <a:gd name="connsiteX19" fmla="*/ 2789717 w 3077545"/>
              <a:gd name="connsiteY19" fmla="*/ 1339608 h 2880160"/>
              <a:gd name="connsiteX20" fmla="*/ 2922561 w 3077545"/>
              <a:gd name="connsiteY20" fmla="*/ 1071687 h 2880160"/>
              <a:gd name="connsiteX21" fmla="*/ 3055404 w 3077545"/>
              <a:gd name="connsiteY21" fmla="*/ 1004707 h 2880160"/>
              <a:gd name="connsiteX22" fmla="*/ 3055405 w 3077545"/>
              <a:gd name="connsiteY22" fmla="*/ 803766 h 2880160"/>
              <a:gd name="connsiteX23" fmla="*/ 2988983 w 3077545"/>
              <a:gd name="connsiteY23" fmla="*/ 535844 h 2880160"/>
              <a:gd name="connsiteX24" fmla="*/ 2988983 w 3077545"/>
              <a:gd name="connsiteY24" fmla="*/ 267922 h 2880160"/>
              <a:gd name="connsiteX25" fmla="*/ 2856139 w 3077545"/>
              <a:gd name="connsiteY25" fmla="*/ 66980 h 2880160"/>
              <a:gd name="connsiteX26" fmla="*/ 2723296 w 3077545"/>
              <a:gd name="connsiteY26" fmla="*/ 0 h 28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77545" h="2880160">
                <a:moveTo>
                  <a:pt x="0" y="2679219"/>
                </a:moveTo>
                <a:cubicBezTo>
                  <a:pt x="64698" y="2715162"/>
                  <a:pt x="132621" y="2744099"/>
                  <a:pt x="199265" y="2746199"/>
                </a:cubicBezTo>
                <a:cubicBezTo>
                  <a:pt x="265909" y="2748299"/>
                  <a:pt x="322374" y="2680653"/>
                  <a:pt x="399866" y="2691817"/>
                </a:cubicBezTo>
                <a:cubicBezTo>
                  <a:pt x="477358" y="2702981"/>
                  <a:pt x="586948" y="2781790"/>
                  <a:pt x="664218" y="2813180"/>
                </a:cubicBezTo>
                <a:cubicBezTo>
                  <a:pt x="741488" y="2844570"/>
                  <a:pt x="797062" y="2880160"/>
                  <a:pt x="863484" y="2880160"/>
                </a:cubicBezTo>
                <a:cubicBezTo>
                  <a:pt x="929906" y="2880160"/>
                  <a:pt x="1007398" y="2835506"/>
                  <a:pt x="1062749" y="2813179"/>
                </a:cubicBezTo>
                <a:cubicBezTo>
                  <a:pt x="1118100" y="2790852"/>
                  <a:pt x="1140241" y="2757362"/>
                  <a:pt x="1195593" y="2746199"/>
                </a:cubicBezTo>
                <a:cubicBezTo>
                  <a:pt x="1250945" y="2735036"/>
                  <a:pt x="1328437" y="2757362"/>
                  <a:pt x="1394859" y="2746199"/>
                </a:cubicBezTo>
                <a:cubicBezTo>
                  <a:pt x="1461281" y="2735036"/>
                  <a:pt x="1527702" y="2712709"/>
                  <a:pt x="1594124" y="2679219"/>
                </a:cubicBezTo>
                <a:cubicBezTo>
                  <a:pt x="1660546" y="2645729"/>
                  <a:pt x="1738038" y="2567585"/>
                  <a:pt x="1793390" y="2545258"/>
                </a:cubicBezTo>
                <a:cubicBezTo>
                  <a:pt x="1848742" y="2522931"/>
                  <a:pt x="1870882" y="2556422"/>
                  <a:pt x="1926234" y="2545258"/>
                </a:cubicBezTo>
                <a:cubicBezTo>
                  <a:pt x="1981586" y="2534094"/>
                  <a:pt x="2036937" y="2478277"/>
                  <a:pt x="2125499" y="2478277"/>
                </a:cubicBezTo>
                <a:cubicBezTo>
                  <a:pt x="2214061" y="2478277"/>
                  <a:pt x="2369046" y="2567584"/>
                  <a:pt x="2457608" y="2545257"/>
                </a:cubicBezTo>
                <a:cubicBezTo>
                  <a:pt x="2546171" y="2522930"/>
                  <a:pt x="2612593" y="2377805"/>
                  <a:pt x="2656874" y="2344315"/>
                </a:cubicBezTo>
                <a:cubicBezTo>
                  <a:pt x="2701155" y="2310825"/>
                  <a:pt x="2699772" y="2408607"/>
                  <a:pt x="2723295" y="2344316"/>
                </a:cubicBezTo>
                <a:cubicBezTo>
                  <a:pt x="2746818" y="2280025"/>
                  <a:pt x="2786228" y="2050672"/>
                  <a:pt x="2798010" y="1958571"/>
                </a:cubicBezTo>
                <a:cubicBezTo>
                  <a:pt x="2809792" y="1866470"/>
                  <a:pt x="2795368" y="1850217"/>
                  <a:pt x="2793986" y="1791710"/>
                </a:cubicBezTo>
                <a:cubicBezTo>
                  <a:pt x="2792604" y="1733203"/>
                  <a:pt x="2801499" y="1649391"/>
                  <a:pt x="2789717" y="1607531"/>
                </a:cubicBezTo>
                <a:cubicBezTo>
                  <a:pt x="2777935" y="1565671"/>
                  <a:pt x="2723296" y="1585204"/>
                  <a:pt x="2723296" y="1540550"/>
                </a:cubicBezTo>
                <a:cubicBezTo>
                  <a:pt x="2723296" y="1495896"/>
                  <a:pt x="2756506" y="1417752"/>
                  <a:pt x="2789717" y="1339608"/>
                </a:cubicBezTo>
                <a:cubicBezTo>
                  <a:pt x="2822928" y="1261464"/>
                  <a:pt x="2878280" y="1127504"/>
                  <a:pt x="2922561" y="1071687"/>
                </a:cubicBezTo>
                <a:cubicBezTo>
                  <a:pt x="2966842" y="1015870"/>
                  <a:pt x="3033263" y="1049360"/>
                  <a:pt x="3055404" y="1004707"/>
                </a:cubicBezTo>
                <a:cubicBezTo>
                  <a:pt x="3077545" y="960054"/>
                  <a:pt x="3066475" y="881910"/>
                  <a:pt x="3055405" y="803766"/>
                </a:cubicBezTo>
                <a:cubicBezTo>
                  <a:pt x="3044335" y="725622"/>
                  <a:pt x="3000053" y="625151"/>
                  <a:pt x="2988983" y="535844"/>
                </a:cubicBezTo>
                <a:cubicBezTo>
                  <a:pt x="2977913" y="446537"/>
                  <a:pt x="3022194" y="334902"/>
                  <a:pt x="2988983" y="267922"/>
                </a:cubicBezTo>
                <a:cubicBezTo>
                  <a:pt x="2944702" y="223268"/>
                  <a:pt x="2900420" y="111634"/>
                  <a:pt x="2856139" y="66980"/>
                </a:cubicBezTo>
                <a:cubicBezTo>
                  <a:pt x="2811858" y="22326"/>
                  <a:pt x="2740549" y="23723"/>
                  <a:pt x="2723296" y="0"/>
                </a:cubicBezTo>
              </a:path>
            </a:pathLst>
          </a:cu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 name="Freeform 10">
            <a:extLst>
              <a:ext uri="{FF2B5EF4-FFF2-40B4-BE49-F238E27FC236}">
                <a16:creationId xmlns:a16="http://schemas.microsoft.com/office/drawing/2014/main" id="{0EEA418E-187C-88DF-B392-A4E84212008B}"/>
              </a:ext>
            </a:extLst>
          </p:cNvPr>
          <p:cNvSpPr/>
          <p:nvPr/>
        </p:nvSpPr>
        <p:spPr>
          <a:xfrm>
            <a:off x="9168342" y="1316765"/>
            <a:ext cx="688623" cy="864096"/>
          </a:xfrm>
          <a:custGeom>
            <a:avLst/>
            <a:gdLst>
              <a:gd name="connsiteX0" fmla="*/ 516467 w 516467"/>
              <a:gd name="connsiteY0" fmla="*/ 603250 h 603250"/>
              <a:gd name="connsiteX1" fmla="*/ 376767 w 516467"/>
              <a:gd name="connsiteY1" fmla="*/ 514350 h 603250"/>
              <a:gd name="connsiteX2" fmla="*/ 338667 w 516467"/>
              <a:gd name="connsiteY2" fmla="*/ 514350 h 603250"/>
              <a:gd name="connsiteX3" fmla="*/ 243417 w 516467"/>
              <a:gd name="connsiteY3" fmla="*/ 438150 h 603250"/>
              <a:gd name="connsiteX4" fmla="*/ 179917 w 516467"/>
              <a:gd name="connsiteY4" fmla="*/ 336550 h 603250"/>
              <a:gd name="connsiteX5" fmla="*/ 84667 w 516467"/>
              <a:gd name="connsiteY5" fmla="*/ 336550 h 603250"/>
              <a:gd name="connsiteX6" fmla="*/ 103717 w 516467"/>
              <a:gd name="connsiteY6" fmla="*/ 241300 h 603250"/>
              <a:gd name="connsiteX7" fmla="*/ 8467 w 516467"/>
              <a:gd name="connsiteY7" fmla="*/ 209550 h 603250"/>
              <a:gd name="connsiteX8" fmla="*/ 52917 w 516467"/>
              <a:gd name="connsiteY8" fmla="*/ 82550 h 603250"/>
              <a:gd name="connsiteX9" fmla="*/ 14817 w 516467"/>
              <a:gd name="connsiteY9" fmla="*/ 57150 h 603250"/>
              <a:gd name="connsiteX10" fmla="*/ 14817 w 516467"/>
              <a:gd name="connsiteY10"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467" h="603250">
                <a:moveTo>
                  <a:pt x="516467" y="603250"/>
                </a:moveTo>
                <a:cubicBezTo>
                  <a:pt x="461433" y="566208"/>
                  <a:pt x="406400" y="529167"/>
                  <a:pt x="376767" y="514350"/>
                </a:cubicBezTo>
                <a:cubicBezTo>
                  <a:pt x="347134" y="499533"/>
                  <a:pt x="360892" y="527050"/>
                  <a:pt x="338667" y="514350"/>
                </a:cubicBezTo>
                <a:cubicBezTo>
                  <a:pt x="316442" y="501650"/>
                  <a:pt x="269875" y="467783"/>
                  <a:pt x="243417" y="438150"/>
                </a:cubicBezTo>
                <a:cubicBezTo>
                  <a:pt x="216959" y="408517"/>
                  <a:pt x="206375" y="353483"/>
                  <a:pt x="179917" y="336550"/>
                </a:cubicBezTo>
                <a:cubicBezTo>
                  <a:pt x="153459" y="319617"/>
                  <a:pt x="97367" y="352425"/>
                  <a:pt x="84667" y="336550"/>
                </a:cubicBezTo>
                <a:cubicBezTo>
                  <a:pt x="71967" y="320675"/>
                  <a:pt x="116417" y="262467"/>
                  <a:pt x="103717" y="241300"/>
                </a:cubicBezTo>
                <a:cubicBezTo>
                  <a:pt x="91017" y="220133"/>
                  <a:pt x="16934" y="236008"/>
                  <a:pt x="8467" y="209550"/>
                </a:cubicBezTo>
                <a:cubicBezTo>
                  <a:pt x="0" y="183092"/>
                  <a:pt x="51859" y="107950"/>
                  <a:pt x="52917" y="82550"/>
                </a:cubicBezTo>
                <a:cubicBezTo>
                  <a:pt x="53975" y="57150"/>
                  <a:pt x="21167" y="70908"/>
                  <a:pt x="14817" y="57150"/>
                </a:cubicBezTo>
                <a:cubicBezTo>
                  <a:pt x="8467" y="43392"/>
                  <a:pt x="11642" y="21696"/>
                  <a:pt x="14817" y="0"/>
                </a:cubicBezTo>
              </a:path>
            </a:pathLst>
          </a:cu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8" name="Right Arrow 11">
            <a:extLst>
              <a:ext uri="{FF2B5EF4-FFF2-40B4-BE49-F238E27FC236}">
                <a16:creationId xmlns:a16="http://schemas.microsoft.com/office/drawing/2014/main" id="{6441012A-17B4-CEF5-D274-D81DD817A5AF}"/>
              </a:ext>
            </a:extLst>
          </p:cNvPr>
          <p:cNvSpPr/>
          <p:nvPr/>
        </p:nvSpPr>
        <p:spPr>
          <a:xfrm rot="11922099">
            <a:off x="9799298" y="3974644"/>
            <a:ext cx="252980" cy="384043"/>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ight Arrow 12">
            <a:extLst>
              <a:ext uri="{FF2B5EF4-FFF2-40B4-BE49-F238E27FC236}">
                <a16:creationId xmlns:a16="http://schemas.microsoft.com/office/drawing/2014/main" id="{0B6F7E63-F234-52CF-7102-74CD3CE89DC9}"/>
              </a:ext>
            </a:extLst>
          </p:cNvPr>
          <p:cNvSpPr/>
          <p:nvPr/>
        </p:nvSpPr>
        <p:spPr>
          <a:xfrm rot="17631004">
            <a:off x="3930638" y="5254513"/>
            <a:ext cx="252980" cy="384043"/>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ight Arrow 13">
            <a:extLst>
              <a:ext uri="{FF2B5EF4-FFF2-40B4-BE49-F238E27FC236}">
                <a16:creationId xmlns:a16="http://schemas.microsoft.com/office/drawing/2014/main" id="{DC5935BA-5AA3-E164-FAC0-5827C01E0B28}"/>
              </a:ext>
            </a:extLst>
          </p:cNvPr>
          <p:cNvSpPr/>
          <p:nvPr/>
        </p:nvSpPr>
        <p:spPr>
          <a:xfrm rot="775032">
            <a:off x="10360203" y="4157399"/>
            <a:ext cx="252980" cy="384043"/>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ight Arrow 14">
            <a:extLst>
              <a:ext uri="{FF2B5EF4-FFF2-40B4-BE49-F238E27FC236}">
                <a16:creationId xmlns:a16="http://schemas.microsoft.com/office/drawing/2014/main" id="{B10A82AE-57D6-988D-0D55-A39CD88CC3BC}"/>
              </a:ext>
            </a:extLst>
          </p:cNvPr>
          <p:cNvSpPr/>
          <p:nvPr/>
        </p:nvSpPr>
        <p:spPr>
          <a:xfrm rot="6715042">
            <a:off x="3726543" y="5736253"/>
            <a:ext cx="252980" cy="384043"/>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Freeform 17">
            <a:extLst>
              <a:ext uri="{FF2B5EF4-FFF2-40B4-BE49-F238E27FC236}">
                <a16:creationId xmlns:a16="http://schemas.microsoft.com/office/drawing/2014/main" id="{43DD4EA2-2AF6-5FA7-BB0F-8B75487E0B11}"/>
              </a:ext>
            </a:extLst>
          </p:cNvPr>
          <p:cNvSpPr/>
          <p:nvPr/>
        </p:nvSpPr>
        <p:spPr>
          <a:xfrm>
            <a:off x="2735625" y="1305342"/>
            <a:ext cx="663775" cy="303593"/>
          </a:xfrm>
          <a:custGeom>
            <a:avLst/>
            <a:gdLst>
              <a:gd name="connsiteX0" fmla="*/ 1069675 w 1069675"/>
              <a:gd name="connsiteY0" fmla="*/ 96328 h 373811"/>
              <a:gd name="connsiteX1" fmla="*/ 1017917 w 1069675"/>
              <a:gd name="connsiteY1" fmla="*/ 1438 h 373811"/>
              <a:gd name="connsiteX2" fmla="*/ 897147 w 1069675"/>
              <a:gd name="connsiteY2" fmla="*/ 87702 h 373811"/>
              <a:gd name="connsiteX3" fmla="*/ 733245 w 1069675"/>
              <a:gd name="connsiteY3" fmla="*/ 173966 h 373811"/>
              <a:gd name="connsiteX4" fmla="*/ 396815 w 1069675"/>
              <a:gd name="connsiteY4" fmla="*/ 113581 h 373811"/>
              <a:gd name="connsiteX5" fmla="*/ 250166 w 1069675"/>
              <a:gd name="connsiteY5" fmla="*/ 130834 h 373811"/>
              <a:gd name="connsiteX6" fmla="*/ 293298 w 1069675"/>
              <a:gd name="connsiteY6" fmla="*/ 337868 h 373811"/>
              <a:gd name="connsiteX7" fmla="*/ 336430 w 1069675"/>
              <a:gd name="connsiteY7" fmla="*/ 346494 h 373811"/>
              <a:gd name="connsiteX8" fmla="*/ 112143 w 1069675"/>
              <a:gd name="connsiteY8" fmla="*/ 234351 h 373811"/>
              <a:gd name="connsiteX9" fmla="*/ 0 w 1069675"/>
              <a:gd name="connsiteY9" fmla="*/ 87702 h 373811"/>
              <a:gd name="connsiteX0" fmla="*/ 1698501 w 1698501"/>
              <a:gd name="connsiteY0" fmla="*/ 96328 h 538168"/>
              <a:gd name="connsiteX1" fmla="*/ 1646743 w 1698501"/>
              <a:gd name="connsiteY1" fmla="*/ 1438 h 538168"/>
              <a:gd name="connsiteX2" fmla="*/ 1525973 w 1698501"/>
              <a:gd name="connsiteY2" fmla="*/ 87702 h 538168"/>
              <a:gd name="connsiteX3" fmla="*/ 1362071 w 1698501"/>
              <a:gd name="connsiteY3" fmla="*/ 173966 h 538168"/>
              <a:gd name="connsiteX4" fmla="*/ 1025641 w 1698501"/>
              <a:gd name="connsiteY4" fmla="*/ 113581 h 538168"/>
              <a:gd name="connsiteX5" fmla="*/ 878992 w 1698501"/>
              <a:gd name="connsiteY5" fmla="*/ 130834 h 538168"/>
              <a:gd name="connsiteX6" fmla="*/ 922124 w 1698501"/>
              <a:gd name="connsiteY6" fmla="*/ 337868 h 538168"/>
              <a:gd name="connsiteX7" fmla="*/ 965256 w 1698501"/>
              <a:gd name="connsiteY7" fmla="*/ 346494 h 538168"/>
              <a:gd name="connsiteX8" fmla="*/ 740969 w 1698501"/>
              <a:gd name="connsiteY8" fmla="*/ 234351 h 538168"/>
              <a:gd name="connsiteX9" fmla="*/ 0 w 1698501"/>
              <a:gd name="connsiteY9" fmla="*/ 486410 h 538168"/>
              <a:gd name="connsiteX0" fmla="*/ 1698501 w 1698501"/>
              <a:gd name="connsiteY0" fmla="*/ 96328 h 491621"/>
              <a:gd name="connsiteX1" fmla="*/ 1646743 w 1698501"/>
              <a:gd name="connsiteY1" fmla="*/ 1438 h 491621"/>
              <a:gd name="connsiteX2" fmla="*/ 1525973 w 1698501"/>
              <a:gd name="connsiteY2" fmla="*/ 87702 h 491621"/>
              <a:gd name="connsiteX3" fmla="*/ 1362071 w 1698501"/>
              <a:gd name="connsiteY3" fmla="*/ 173966 h 491621"/>
              <a:gd name="connsiteX4" fmla="*/ 1025641 w 1698501"/>
              <a:gd name="connsiteY4" fmla="*/ 113581 h 491621"/>
              <a:gd name="connsiteX5" fmla="*/ 878992 w 1698501"/>
              <a:gd name="connsiteY5" fmla="*/ 130834 h 491621"/>
              <a:gd name="connsiteX6" fmla="*/ 922124 w 1698501"/>
              <a:gd name="connsiteY6" fmla="*/ 337868 h 491621"/>
              <a:gd name="connsiteX7" fmla="*/ 965256 w 1698501"/>
              <a:gd name="connsiteY7" fmla="*/ 346494 h 491621"/>
              <a:gd name="connsiteX8" fmla="*/ 740969 w 1698501"/>
              <a:gd name="connsiteY8" fmla="*/ 234351 h 491621"/>
              <a:gd name="connsiteX9" fmla="*/ 174119 w 1698501"/>
              <a:gd name="connsiteY9" fmla="*/ 449611 h 491621"/>
              <a:gd name="connsiteX10" fmla="*/ 0 w 1698501"/>
              <a:gd name="connsiteY10" fmla="*/ 486410 h 491621"/>
              <a:gd name="connsiteX0" fmla="*/ 1749988 w 1749988"/>
              <a:gd name="connsiteY0" fmla="*/ 96328 h 486410"/>
              <a:gd name="connsiteX1" fmla="*/ 1698230 w 1749988"/>
              <a:gd name="connsiteY1" fmla="*/ 1438 h 486410"/>
              <a:gd name="connsiteX2" fmla="*/ 1577460 w 1749988"/>
              <a:gd name="connsiteY2" fmla="*/ 87702 h 486410"/>
              <a:gd name="connsiteX3" fmla="*/ 1413558 w 1749988"/>
              <a:gd name="connsiteY3" fmla="*/ 173966 h 486410"/>
              <a:gd name="connsiteX4" fmla="*/ 1077128 w 1749988"/>
              <a:gd name="connsiteY4" fmla="*/ 113581 h 486410"/>
              <a:gd name="connsiteX5" fmla="*/ 930479 w 1749988"/>
              <a:gd name="connsiteY5" fmla="*/ 130834 h 486410"/>
              <a:gd name="connsiteX6" fmla="*/ 973611 w 1749988"/>
              <a:gd name="connsiteY6" fmla="*/ 337868 h 486410"/>
              <a:gd name="connsiteX7" fmla="*/ 1016743 w 1749988"/>
              <a:gd name="connsiteY7" fmla="*/ 346494 h 486410"/>
              <a:gd name="connsiteX8" fmla="*/ 792456 w 1749988"/>
              <a:gd name="connsiteY8" fmla="*/ 234351 h 486410"/>
              <a:gd name="connsiteX9" fmla="*/ 123495 w 1749988"/>
              <a:gd name="connsiteY9" fmla="*/ 126370 h 486410"/>
              <a:gd name="connsiteX10" fmla="*/ 51487 w 1749988"/>
              <a:gd name="connsiteY10" fmla="*/ 486410 h 486410"/>
              <a:gd name="connsiteX0" fmla="*/ 1749988 w 1749988"/>
              <a:gd name="connsiteY0" fmla="*/ 96328 h 373811"/>
              <a:gd name="connsiteX1" fmla="*/ 1698230 w 1749988"/>
              <a:gd name="connsiteY1" fmla="*/ 1438 h 373811"/>
              <a:gd name="connsiteX2" fmla="*/ 1577460 w 1749988"/>
              <a:gd name="connsiteY2" fmla="*/ 87702 h 373811"/>
              <a:gd name="connsiteX3" fmla="*/ 1413558 w 1749988"/>
              <a:gd name="connsiteY3" fmla="*/ 173966 h 373811"/>
              <a:gd name="connsiteX4" fmla="*/ 1077128 w 1749988"/>
              <a:gd name="connsiteY4" fmla="*/ 113581 h 373811"/>
              <a:gd name="connsiteX5" fmla="*/ 930479 w 1749988"/>
              <a:gd name="connsiteY5" fmla="*/ 130834 h 373811"/>
              <a:gd name="connsiteX6" fmla="*/ 973611 w 1749988"/>
              <a:gd name="connsiteY6" fmla="*/ 337868 h 373811"/>
              <a:gd name="connsiteX7" fmla="*/ 1016743 w 1749988"/>
              <a:gd name="connsiteY7" fmla="*/ 346494 h 373811"/>
              <a:gd name="connsiteX8" fmla="*/ 792456 w 1749988"/>
              <a:gd name="connsiteY8" fmla="*/ 234351 h 373811"/>
              <a:gd name="connsiteX9" fmla="*/ 123495 w 1749988"/>
              <a:gd name="connsiteY9" fmla="*/ 126370 h 373811"/>
              <a:gd name="connsiteX10" fmla="*/ 51487 w 1749988"/>
              <a:gd name="connsiteY10" fmla="*/ 342394 h 373811"/>
              <a:gd name="connsiteX0" fmla="*/ 1749988 w 1749988"/>
              <a:gd name="connsiteY0" fmla="*/ 96328 h 373811"/>
              <a:gd name="connsiteX1" fmla="*/ 1698230 w 1749988"/>
              <a:gd name="connsiteY1" fmla="*/ 1438 h 373811"/>
              <a:gd name="connsiteX2" fmla="*/ 1577460 w 1749988"/>
              <a:gd name="connsiteY2" fmla="*/ 87702 h 373811"/>
              <a:gd name="connsiteX3" fmla="*/ 1413558 w 1749988"/>
              <a:gd name="connsiteY3" fmla="*/ 173966 h 373811"/>
              <a:gd name="connsiteX4" fmla="*/ 1077128 w 1749988"/>
              <a:gd name="connsiteY4" fmla="*/ 113581 h 373811"/>
              <a:gd name="connsiteX5" fmla="*/ 930479 w 1749988"/>
              <a:gd name="connsiteY5" fmla="*/ 130834 h 373811"/>
              <a:gd name="connsiteX6" fmla="*/ 973611 w 1749988"/>
              <a:gd name="connsiteY6" fmla="*/ 337868 h 373811"/>
              <a:gd name="connsiteX7" fmla="*/ 1016743 w 1749988"/>
              <a:gd name="connsiteY7" fmla="*/ 346494 h 373811"/>
              <a:gd name="connsiteX8" fmla="*/ 792456 w 1749988"/>
              <a:gd name="connsiteY8" fmla="*/ 234351 h 373811"/>
              <a:gd name="connsiteX9" fmla="*/ 123495 w 1749988"/>
              <a:gd name="connsiteY9" fmla="*/ 126370 h 373811"/>
              <a:gd name="connsiteX10" fmla="*/ 51487 w 1749988"/>
              <a:gd name="connsiteY10" fmla="*/ 342394 h 373811"/>
              <a:gd name="connsiteX0" fmla="*/ 1749988 w 1749988"/>
              <a:gd name="connsiteY0" fmla="*/ 96328 h 414403"/>
              <a:gd name="connsiteX1" fmla="*/ 1698230 w 1749988"/>
              <a:gd name="connsiteY1" fmla="*/ 1438 h 414403"/>
              <a:gd name="connsiteX2" fmla="*/ 1577460 w 1749988"/>
              <a:gd name="connsiteY2" fmla="*/ 87702 h 414403"/>
              <a:gd name="connsiteX3" fmla="*/ 1413558 w 1749988"/>
              <a:gd name="connsiteY3" fmla="*/ 173966 h 414403"/>
              <a:gd name="connsiteX4" fmla="*/ 1077128 w 1749988"/>
              <a:gd name="connsiteY4" fmla="*/ 113581 h 414403"/>
              <a:gd name="connsiteX5" fmla="*/ 930479 w 1749988"/>
              <a:gd name="connsiteY5" fmla="*/ 130834 h 414403"/>
              <a:gd name="connsiteX6" fmla="*/ 973611 w 1749988"/>
              <a:gd name="connsiteY6" fmla="*/ 337868 h 414403"/>
              <a:gd name="connsiteX7" fmla="*/ 1016743 w 1749988"/>
              <a:gd name="connsiteY7" fmla="*/ 346494 h 414403"/>
              <a:gd name="connsiteX8" fmla="*/ 792456 w 1749988"/>
              <a:gd name="connsiteY8" fmla="*/ 234351 h 414403"/>
              <a:gd name="connsiteX9" fmla="*/ 123495 w 1749988"/>
              <a:gd name="connsiteY9" fmla="*/ 126370 h 414403"/>
              <a:gd name="connsiteX10" fmla="*/ 51487 w 1749988"/>
              <a:gd name="connsiteY10" fmla="*/ 414403 h 414403"/>
              <a:gd name="connsiteX0" fmla="*/ 1698501 w 1698501"/>
              <a:gd name="connsiteY0" fmla="*/ 96328 h 414403"/>
              <a:gd name="connsiteX1" fmla="*/ 1646743 w 1698501"/>
              <a:gd name="connsiteY1" fmla="*/ 1438 h 414403"/>
              <a:gd name="connsiteX2" fmla="*/ 1525973 w 1698501"/>
              <a:gd name="connsiteY2" fmla="*/ 87702 h 414403"/>
              <a:gd name="connsiteX3" fmla="*/ 1362071 w 1698501"/>
              <a:gd name="connsiteY3" fmla="*/ 173966 h 414403"/>
              <a:gd name="connsiteX4" fmla="*/ 1025641 w 1698501"/>
              <a:gd name="connsiteY4" fmla="*/ 113581 h 414403"/>
              <a:gd name="connsiteX5" fmla="*/ 878992 w 1698501"/>
              <a:gd name="connsiteY5" fmla="*/ 130834 h 414403"/>
              <a:gd name="connsiteX6" fmla="*/ 922124 w 1698501"/>
              <a:gd name="connsiteY6" fmla="*/ 337868 h 414403"/>
              <a:gd name="connsiteX7" fmla="*/ 965256 w 1698501"/>
              <a:gd name="connsiteY7" fmla="*/ 346494 h 414403"/>
              <a:gd name="connsiteX8" fmla="*/ 740969 w 1698501"/>
              <a:gd name="connsiteY8" fmla="*/ 234351 h 414403"/>
              <a:gd name="connsiteX9" fmla="*/ 327400 w 1698501"/>
              <a:gd name="connsiteY9" fmla="*/ 143051 h 414403"/>
              <a:gd name="connsiteX10" fmla="*/ 72008 w 1698501"/>
              <a:gd name="connsiteY10" fmla="*/ 126370 h 414403"/>
              <a:gd name="connsiteX11" fmla="*/ 0 w 1698501"/>
              <a:gd name="connsiteY11" fmla="*/ 414403 h 414403"/>
              <a:gd name="connsiteX0" fmla="*/ 1698501 w 1698501"/>
              <a:gd name="connsiteY0" fmla="*/ 203978 h 522053"/>
              <a:gd name="connsiteX1" fmla="*/ 1646743 w 1698501"/>
              <a:gd name="connsiteY1" fmla="*/ 109088 h 522053"/>
              <a:gd name="connsiteX2" fmla="*/ 1525973 w 1698501"/>
              <a:gd name="connsiteY2" fmla="*/ 195352 h 522053"/>
              <a:gd name="connsiteX3" fmla="*/ 1362071 w 1698501"/>
              <a:gd name="connsiteY3" fmla="*/ 281616 h 522053"/>
              <a:gd name="connsiteX4" fmla="*/ 1025641 w 1698501"/>
              <a:gd name="connsiteY4" fmla="*/ 221231 h 522053"/>
              <a:gd name="connsiteX5" fmla="*/ 878992 w 1698501"/>
              <a:gd name="connsiteY5" fmla="*/ 238484 h 522053"/>
              <a:gd name="connsiteX6" fmla="*/ 922124 w 1698501"/>
              <a:gd name="connsiteY6" fmla="*/ 445518 h 522053"/>
              <a:gd name="connsiteX7" fmla="*/ 965256 w 1698501"/>
              <a:gd name="connsiteY7" fmla="*/ 454144 h 522053"/>
              <a:gd name="connsiteX8" fmla="*/ 740969 w 1698501"/>
              <a:gd name="connsiteY8" fmla="*/ 342001 h 522053"/>
              <a:gd name="connsiteX9" fmla="*/ 216024 w 1698501"/>
              <a:gd name="connsiteY9" fmla="*/ 17997 h 522053"/>
              <a:gd name="connsiteX10" fmla="*/ 72008 w 1698501"/>
              <a:gd name="connsiteY10" fmla="*/ 234020 h 522053"/>
              <a:gd name="connsiteX11" fmla="*/ 0 w 1698501"/>
              <a:gd name="connsiteY11" fmla="*/ 522053 h 522053"/>
              <a:gd name="connsiteX0" fmla="*/ 1698501 w 1698501"/>
              <a:gd name="connsiteY0" fmla="*/ 203978 h 522053"/>
              <a:gd name="connsiteX1" fmla="*/ 1646743 w 1698501"/>
              <a:gd name="connsiteY1" fmla="*/ 109088 h 522053"/>
              <a:gd name="connsiteX2" fmla="*/ 1525973 w 1698501"/>
              <a:gd name="connsiteY2" fmla="*/ 195352 h 522053"/>
              <a:gd name="connsiteX3" fmla="*/ 1362071 w 1698501"/>
              <a:gd name="connsiteY3" fmla="*/ 281616 h 522053"/>
              <a:gd name="connsiteX4" fmla="*/ 1025641 w 1698501"/>
              <a:gd name="connsiteY4" fmla="*/ 221231 h 522053"/>
              <a:gd name="connsiteX5" fmla="*/ 878992 w 1698501"/>
              <a:gd name="connsiteY5" fmla="*/ 238484 h 522053"/>
              <a:gd name="connsiteX6" fmla="*/ 922124 w 1698501"/>
              <a:gd name="connsiteY6" fmla="*/ 445518 h 522053"/>
              <a:gd name="connsiteX7" fmla="*/ 965256 w 1698501"/>
              <a:gd name="connsiteY7" fmla="*/ 454144 h 522053"/>
              <a:gd name="connsiteX8" fmla="*/ 740969 w 1698501"/>
              <a:gd name="connsiteY8" fmla="*/ 342001 h 522053"/>
              <a:gd name="connsiteX9" fmla="*/ 144016 w 1698501"/>
              <a:gd name="connsiteY9" fmla="*/ 17997 h 522053"/>
              <a:gd name="connsiteX10" fmla="*/ 72008 w 1698501"/>
              <a:gd name="connsiteY10" fmla="*/ 234020 h 522053"/>
              <a:gd name="connsiteX11" fmla="*/ 0 w 1698501"/>
              <a:gd name="connsiteY11" fmla="*/ 522053 h 522053"/>
              <a:gd name="connsiteX0" fmla="*/ 1698501 w 1698501"/>
              <a:gd name="connsiteY0" fmla="*/ 209628 h 527703"/>
              <a:gd name="connsiteX1" fmla="*/ 1646743 w 1698501"/>
              <a:gd name="connsiteY1" fmla="*/ 114738 h 527703"/>
              <a:gd name="connsiteX2" fmla="*/ 1525973 w 1698501"/>
              <a:gd name="connsiteY2" fmla="*/ 201002 h 527703"/>
              <a:gd name="connsiteX3" fmla="*/ 1362071 w 1698501"/>
              <a:gd name="connsiteY3" fmla="*/ 287266 h 527703"/>
              <a:gd name="connsiteX4" fmla="*/ 1025641 w 1698501"/>
              <a:gd name="connsiteY4" fmla="*/ 226881 h 527703"/>
              <a:gd name="connsiteX5" fmla="*/ 878992 w 1698501"/>
              <a:gd name="connsiteY5" fmla="*/ 244134 h 527703"/>
              <a:gd name="connsiteX6" fmla="*/ 922124 w 1698501"/>
              <a:gd name="connsiteY6" fmla="*/ 451168 h 527703"/>
              <a:gd name="connsiteX7" fmla="*/ 965256 w 1698501"/>
              <a:gd name="connsiteY7" fmla="*/ 459794 h 527703"/>
              <a:gd name="connsiteX8" fmla="*/ 740969 w 1698501"/>
              <a:gd name="connsiteY8" fmla="*/ 347651 h 527703"/>
              <a:gd name="connsiteX9" fmla="*/ 295686 w 1698501"/>
              <a:gd name="connsiteY9" fmla="*/ 97785 h 527703"/>
              <a:gd name="connsiteX10" fmla="*/ 144016 w 1698501"/>
              <a:gd name="connsiteY10" fmla="*/ 23647 h 527703"/>
              <a:gd name="connsiteX11" fmla="*/ 72008 w 1698501"/>
              <a:gd name="connsiteY11" fmla="*/ 239670 h 527703"/>
              <a:gd name="connsiteX12" fmla="*/ 0 w 1698501"/>
              <a:gd name="connsiteY12" fmla="*/ 527703 h 527703"/>
              <a:gd name="connsiteX0" fmla="*/ 1698501 w 1698501"/>
              <a:gd name="connsiteY0" fmla="*/ 239982 h 558057"/>
              <a:gd name="connsiteX1" fmla="*/ 1646743 w 1698501"/>
              <a:gd name="connsiteY1" fmla="*/ 145092 h 558057"/>
              <a:gd name="connsiteX2" fmla="*/ 1525973 w 1698501"/>
              <a:gd name="connsiteY2" fmla="*/ 231356 h 558057"/>
              <a:gd name="connsiteX3" fmla="*/ 1362071 w 1698501"/>
              <a:gd name="connsiteY3" fmla="*/ 317620 h 558057"/>
              <a:gd name="connsiteX4" fmla="*/ 1025641 w 1698501"/>
              <a:gd name="connsiteY4" fmla="*/ 257235 h 558057"/>
              <a:gd name="connsiteX5" fmla="*/ 878992 w 1698501"/>
              <a:gd name="connsiteY5" fmla="*/ 274488 h 558057"/>
              <a:gd name="connsiteX6" fmla="*/ 922124 w 1698501"/>
              <a:gd name="connsiteY6" fmla="*/ 481522 h 558057"/>
              <a:gd name="connsiteX7" fmla="*/ 965256 w 1698501"/>
              <a:gd name="connsiteY7" fmla="*/ 490148 h 558057"/>
              <a:gd name="connsiteX8" fmla="*/ 740969 w 1698501"/>
              <a:gd name="connsiteY8" fmla="*/ 378005 h 558057"/>
              <a:gd name="connsiteX9" fmla="*/ 288032 w 1698501"/>
              <a:gd name="connsiteY9" fmla="*/ 54001 h 558057"/>
              <a:gd name="connsiteX10" fmla="*/ 144016 w 1698501"/>
              <a:gd name="connsiteY10" fmla="*/ 54001 h 558057"/>
              <a:gd name="connsiteX11" fmla="*/ 72008 w 1698501"/>
              <a:gd name="connsiteY11" fmla="*/ 270024 h 558057"/>
              <a:gd name="connsiteX12" fmla="*/ 0 w 1698501"/>
              <a:gd name="connsiteY12" fmla="*/ 558057 h 558057"/>
              <a:gd name="connsiteX0" fmla="*/ 1698501 w 1698501"/>
              <a:gd name="connsiteY0" fmla="*/ 221985 h 540060"/>
              <a:gd name="connsiteX1" fmla="*/ 1646743 w 1698501"/>
              <a:gd name="connsiteY1" fmla="*/ 127095 h 540060"/>
              <a:gd name="connsiteX2" fmla="*/ 1525973 w 1698501"/>
              <a:gd name="connsiteY2" fmla="*/ 213359 h 540060"/>
              <a:gd name="connsiteX3" fmla="*/ 1362071 w 1698501"/>
              <a:gd name="connsiteY3" fmla="*/ 299623 h 540060"/>
              <a:gd name="connsiteX4" fmla="*/ 1025641 w 1698501"/>
              <a:gd name="connsiteY4" fmla="*/ 239238 h 540060"/>
              <a:gd name="connsiteX5" fmla="*/ 878992 w 1698501"/>
              <a:gd name="connsiteY5" fmla="*/ 256491 h 540060"/>
              <a:gd name="connsiteX6" fmla="*/ 922124 w 1698501"/>
              <a:gd name="connsiteY6" fmla="*/ 463525 h 540060"/>
              <a:gd name="connsiteX7" fmla="*/ 965256 w 1698501"/>
              <a:gd name="connsiteY7" fmla="*/ 472151 h 540060"/>
              <a:gd name="connsiteX8" fmla="*/ 740969 w 1698501"/>
              <a:gd name="connsiteY8" fmla="*/ 360008 h 540060"/>
              <a:gd name="connsiteX9" fmla="*/ 464824 w 1698501"/>
              <a:gd name="connsiteY9" fmla="*/ 157712 h 540060"/>
              <a:gd name="connsiteX10" fmla="*/ 288032 w 1698501"/>
              <a:gd name="connsiteY10" fmla="*/ 36004 h 540060"/>
              <a:gd name="connsiteX11" fmla="*/ 144016 w 1698501"/>
              <a:gd name="connsiteY11" fmla="*/ 36004 h 540060"/>
              <a:gd name="connsiteX12" fmla="*/ 72008 w 1698501"/>
              <a:gd name="connsiteY12" fmla="*/ 252027 h 540060"/>
              <a:gd name="connsiteX13" fmla="*/ 0 w 1698501"/>
              <a:gd name="connsiteY13" fmla="*/ 540060 h 540060"/>
              <a:gd name="connsiteX0" fmla="*/ 1698501 w 1698501"/>
              <a:gd name="connsiteY0" fmla="*/ 278275 h 596350"/>
              <a:gd name="connsiteX1" fmla="*/ 1646743 w 1698501"/>
              <a:gd name="connsiteY1" fmla="*/ 183385 h 596350"/>
              <a:gd name="connsiteX2" fmla="*/ 1525973 w 1698501"/>
              <a:gd name="connsiteY2" fmla="*/ 269649 h 596350"/>
              <a:gd name="connsiteX3" fmla="*/ 1362071 w 1698501"/>
              <a:gd name="connsiteY3" fmla="*/ 355913 h 596350"/>
              <a:gd name="connsiteX4" fmla="*/ 1025641 w 1698501"/>
              <a:gd name="connsiteY4" fmla="*/ 295528 h 596350"/>
              <a:gd name="connsiteX5" fmla="*/ 878992 w 1698501"/>
              <a:gd name="connsiteY5" fmla="*/ 312781 h 596350"/>
              <a:gd name="connsiteX6" fmla="*/ 922124 w 1698501"/>
              <a:gd name="connsiteY6" fmla="*/ 519815 h 596350"/>
              <a:gd name="connsiteX7" fmla="*/ 965256 w 1698501"/>
              <a:gd name="connsiteY7" fmla="*/ 528441 h 596350"/>
              <a:gd name="connsiteX8" fmla="*/ 740969 w 1698501"/>
              <a:gd name="connsiteY8" fmla="*/ 416298 h 596350"/>
              <a:gd name="connsiteX9" fmla="*/ 464824 w 1698501"/>
              <a:gd name="connsiteY9" fmla="*/ 214002 h 596350"/>
              <a:gd name="connsiteX10" fmla="*/ 288032 w 1698501"/>
              <a:gd name="connsiteY10" fmla="*/ 20285 h 596350"/>
              <a:gd name="connsiteX11" fmla="*/ 144016 w 1698501"/>
              <a:gd name="connsiteY11" fmla="*/ 92294 h 596350"/>
              <a:gd name="connsiteX12" fmla="*/ 72008 w 1698501"/>
              <a:gd name="connsiteY12" fmla="*/ 308317 h 596350"/>
              <a:gd name="connsiteX13" fmla="*/ 0 w 1698501"/>
              <a:gd name="connsiteY13" fmla="*/ 596350 h 596350"/>
              <a:gd name="connsiteX0" fmla="*/ 1698501 w 1698501"/>
              <a:gd name="connsiteY0" fmla="*/ 278275 h 596350"/>
              <a:gd name="connsiteX1" fmla="*/ 1646743 w 1698501"/>
              <a:gd name="connsiteY1" fmla="*/ 183385 h 596350"/>
              <a:gd name="connsiteX2" fmla="*/ 1525973 w 1698501"/>
              <a:gd name="connsiteY2" fmla="*/ 269649 h 596350"/>
              <a:gd name="connsiteX3" fmla="*/ 1362071 w 1698501"/>
              <a:gd name="connsiteY3" fmla="*/ 355913 h 596350"/>
              <a:gd name="connsiteX4" fmla="*/ 1025641 w 1698501"/>
              <a:gd name="connsiteY4" fmla="*/ 295528 h 596350"/>
              <a:gd name="connsiteX5" fmla="*/ 878992 w 1698501"/>
              <a:gd name="connsiteY5" fmla="*/ 312781 h 596350"/>
              <a:gd name="connsiteX6" fmla="*/ 922124 w 1698501"/>
              <a:gd name="connsiteY6" fmla="*/ 519815 h 596350"/>
              <a:gd name="connsiteX7" fmla="*/ 965256 w 1698501"/>
              <a:gd name="connsiteY7" fmla="*/ 528441 h 596350"/>
              <a:gd name="connsiteX8" fmla="*/ 740969 w 1698501"/>
              <a:gd name="connsiteY8" fmla="*/ 416298 h 596350"/>
              <a:gd name="connsiteX9" fmla="*/ 633962 w 1698501"/>
              <a:gd name="connsiteY9" fmla="*/ 356711 h 596350"/>
              <a:gd name="connsiteX10" fmla="*/ 464824 w 1698501"/>
              <a:gd name="connsiteY10" fmla="*/ 214002 h 596350"/>
              <a:gd name="connsiteX11" fmla="*/ 288032 w 1698501"/>
              <a:gd name="connsiteY11" fmla="*/ 20285 h 596350"/>
              <a:gd name="connsiteX12" fmla="*/ 144016 w 1698501"/>
              <a:gd name="connsiteY12" fmla="*/ 92294 h 596350"/>
              <a:gd name="connsiteX13" fmla="*/ 72008 w 1698501"/>
              <a:gd name="connsiteY13" fmla="*/ 308317 h 596350"/>
              <a:gd name="connsiteX14" fmla="*/ 0 w 1698501"/>
              <a:gd name="connsiteY14" fmla="*/ 596350 h 596350"/>
              <a:gd name="connsiteX0" fmla="*/ 1698501 w 1698501"/>
              <a:gd name="connsiteY0" fmla="*/ 278275 h 596350"/>
              <a:gd name="connsiteX1" fmla="*/ 1646743 w 1698501"/>
              <a:gd name="connsiteY1" fmla="*/ 183385 h 596350"/>
              <a:gd name="connsiteX2" fmla="*/ 1525973 w 1698501"/>
              <a:gd name="connsiteY2" fmla="*/ 269649 h 596350"/>
              <a:gd name="connsiteX3" fmla="*/ 1362071 w 1698501"/>
              <a:gd name="connsiteY3" fmla="*/ 355913 h 596350"/>
              <a:gd name="connsiteX4" fmla="*/ 1025641 w 1698501"/>
              <a:gd name="connsiteY4" fmla="*/ 295528 h 596350"/>
              <a:gd name="connsiteX5" fmla="*/ 878992 w 1698501"/>
              <a:gd name="connsiteY5" fmla="*/ 312781 h 596350"/>
              <a:gd name="connsiteX6" fmla="*/ 922124 w 1698501"/>
              <a:gd name="connsiteY6" fmla="*/ 519815 h 596350"/>
              <a:gd name="connsiteX7" fmla="*/ 965256 w 1698501"/>
              <a:gd name="connsiteY7" fmla="*/ 528441 h 596350"/>
              <a:gd name="connsiteX8" fmla="*/ 740969 w 1698501"/>
              <a:gd name="connsiteY8" fmla="*/ 416298 h 596350"/>
              <a:gd name="connsiteX9" fmla="*/ 576064 w 1698501"/>
              <a:gd name="connsiteY9" fmla="*/ 308317 h 596350"/>
              <a:gd name="connsiteX10" fmla="*/ 464824 w 1698501"/>
              <a:gd name="connsiteY10" fmla="*/ 214002 h 596350"/>
              <a:gd name="connsiteX11" fmla="*/ 288032 w 1698501"/>
              <a:gd name="connsiteY11" fmla="*/ 20285 h 596350"/>
              <a:gd name="connsiteX12" fmla="*/ 144016 w 1698501"/>
              <a:gd name="connsiteY12" fmla="*/ 92294 h 596350"/>
              <a:gd name="connsiteX13" fmla="*/ 72008 w 1698501"/>
              <a:gd name="connsiteY13" fmla="*/ 308317 h 596350"/>
              <a:gd name="connsiteX14" fmla="*/ 0 w 1698501"/>
              <a:gd name="connsiteY14" fmla="*/ 596350 h 596350"/>
              <a:gd name="connsiteX0" fmla="*/ 1674498 w 1674498"/>
              <a:gd name="connsiteY0" fmla="*/ 278275 h 740365"/>
              <a:gd name="connsiteX1" fmla="*/ 1622740 w 1674498"/>
              <a:gd name="connsiteY1" fmla="*/ 183385 h 740365"/>
              <a:gd name="connsiteX2" fmla="*/ 1501970 w 1674498"/>
              <a:gd name="connsiteY2" fmla="*/ 269649 h 740365"/>
              <a:gd name="connsiteX3" fmla="*/ 1338068 w 1674498"/>
              <a:gd name="connsiteY3" fmla="*/ 355913 h 740365"/>
              <a:gd name="connsiteX4" fmla="*/ 1001638 w 1674498"/>
              <a:gd name="connsiteY4" fmla="*/ 295528 h 740365"/>
              <a:gd name="connsiteX5" fmla="*/ 854989 w 1674498"/>
              <a:gd name="connsiteY5" fmla="*/ 312781 h 740365"/>
              <a:gd name="connsiteX6" fmla="*/ 898121 w 1674498"/>
              <a:gd name="connsiteY6" fmla="*/ 519815 h 740365"/>
              <a:gd name="connsiteX7" fmla="*/ 941253 w 1674498"/>
              <a:gd name="connsiteY7" fmla="*/ 528441 h 740365"/>
              <a:gd name="connsiteX8" fmla="*/ 716966 w 1674498"/>
              <a:gd name="connsiteY8" fmla="*/ 416298 h 740365"/>
              <a:gd name="connsiteX9" fmla="*/ 552061 w 1674498"/>
              <a:gd name="connsiteY9" fmla="*/ 308317 h 740365"/>
              <a:gd name="connsiteX10" fmla="*/ 440821 w 1674498"/>
              <a:gd name="connsiteY10" fmla="*/ 214002 h 740365"/>
              <a:gd name="connsiteX11" fmla="*/ 264029 w 1674498"/>
              <a:gd name="connsiteY11" fmla="*/ 20285 h 740365"/>
              <a:gd name="connsiteX12" fmla="*/ 120013 w 1674498"/>
              <a:gd name="connsiteY12" fmla="*/ 92294 h 740365"/>
              <a:gd name="connsiteX13" fmla="*/ 48005 w 1674498"/>
              <a:gd name="connsiteY13" fmla="*/ 308317 h 740365"/>
              <a:gd name="connsiteX14" fmla="*/ 408045 w 1674498"/>
              <a:gd name="connsiteY14" fmla="*/ 740365 h 740365"/>
              <a:gd name="connsiteX0" fmla="*/ 1674498 w 1674498"/>
              <a:gd name="connsiteY0" fmla="*/ 278275 h 740365"/>
              <a:gd name="connsiteX1" fmla="*/ 1622740 w 1674498"/>
              <a:gd name="connsiteY1" fmla="*/ 183385 h 740365"/>
              <a:gd name="connsiteX2" fmla="*/ 1501970 w 1674498"/>
              <a:gd name="connsiteY2" fmla="*/ 269649 h 740365"/>
              <a:gd name="connsiteX3" fmla="*/ 1338068 w 1674498"/>
              <a:gd name="connsiteY3" fmla="*/ 355913 h 740365"/>
              <a:gd name="connsiteX4" fmla="*/ 1001638 w 1674498"/>
              <a:gd name="connsiteY4" fmla="*/ 295528 h 740365"/>
              <a:gd name="connsiteX5" fmla="*/ 854989 w 1674498"/>
              <a:gd name="connsiteY5" fmla="*/ 312781 h 740365"/>
              <a:gd name="connsiteX6" fmla="*/ 898121 w 1674498"/>
              <a:gd name="connsiteY6" fmla="*/ 519815 h 740365"/>
              <a:gd name="connsiteX7" fmla="*/ 941253 w 1674498"/>
              <a:gd name="connsiteY7" fmla="*/ 528441 h 740365"/>
              <a:gd name="connsiteX8" fmla="*/ 716966 w 1674498"/>
              <a:gd name="connsiteY8" fmla="*/ 416298 h 740365"/>
              <a:gd name="connsiteX9" fmla="*/ 552061 w 1674498"/>
              <a:gd name="connsiteY9" fmla="*/ 308317 h 740365"/>
              <a:gd name="connsiteX10" fmla="*/ 440821 w 1674498"/>
              <a:gd name="connsiteY10" fmla="*/ 214002 h 740365"/>
              <a:gd name="connsiteX11" fmla="*/ 264029 w 1674498"/>
              <a:gd name="connsiteY11" fmla="*/ 20285 h 740365"/>
              <a:gd name="connsiteX12" fmla="*/ 120013 w 1674498"/>
              <a:gd name="connsiteY12" fmla="*/ 92294 h 740365"/>
              <a:gd name="connsiteX13" fmla="*/ 48005 w 1674498"/>
              <a:gd name="connsiteY13" fmla="*/ 308317 h 740365"/>
              <a:gd name="connsiteX14" fmla="*/ 408045 w 1674498"/>
              <a:gd name="connsiteY14" fmla="*/ 740365 h 740365"/>
              <a:gd name="connsiteX0" fmla="*/ 1650009 w 1650009"/>
              <a:gd name="connsiteY0" fmla="*/ 278275 h 740365"/>
              <a:gd name="connsiteX1" fmla="*/ 1598251 w 1650009"/>
              <a:gd name="connsiteY1" fmla="*/ 183385 h 740365"/>
              <a:gd name="connsiteX2" fmla="*/ 1477481 w 1650009"/>
              <a:gd name="connsiteY2" fmla="*/ 269649 h 740365"/>
              <a:gd name="connsiteX3" fmla="*/ 1313579 w 1650009"/>
              <a:gd name="connsiteY3" fmla="*/ 355913 h 740365"/>
              <a:gd name="connsiteX4" fmla="*/ 977149 w 1650009"/>
              <a:gd name="connsiteY4" fmla="*/ 295528 h 740365"/>
              <a:gd name="connsiteX5" fmla="*/ 830500 w 1650009"/>
              <a:gd name="connsiteY5" fmla="*/ 312781 h 740365"/>
              <a:gd name="connsiteX6" fmla="*/ 873632 w 1650009"/>
              <a:gd name="connsiteY6" fmla="*/ 519815 h 740365"/>
              <a:gd name="connsiteX7" fmla="*/ 916764 w 1650009"/>
              <a:gd name="connsiteY7" fmla="*/ 528441 h 740365"/>
              <a:gd name="connsiteX8" fmla="*/ 692477 w 1650009"/>
              <a:gd name="connsiteY8" fmla="*/ 416298 h 740365"/>
              <a:gd name="connsiteX9" fmla="*/ 527572 w 1650009"/>
              <a:gd name="connsiteY9" fmla="*/ 308317 h 740365"/>
              <a:gd name="connsiteX10" fmla="*/ 416332 w 1650009"/>
              <a:gd name="connsiteY10" fmla="*/ 214002 h 740365"/>
              <a:gd name="connsiteX11" fmla="*/ 239540 w 1650009"/>
              <a:gd name="connsiteY11" fmla="*/ 20285 h 740365"/>
              <a:gd name="connsiteX12" fmla="*/ 95524 w 1650009"/>
              <a:gd name="connsiteY12" fmla="*/ 92294 h 740365"/>
              <a:gd name="connsiteX13" fmla="*/ 23516 w 1650009"/>
              <a:gd name="connsiteY13" fmla="*/ 308317 h 740365"/>
              <a:gd name="connsiteX14" fmla="*/ 236622 w 1650009"/>
              <a:gd name="connsiteY14" fmla="*/ 594560 h 740365"/>
              <a:gd name="connsiteX15" fmla="*/ 383556 w 1650009"/>
              <a:gd name="connsiteY15" fmla="*/ 740365 h 740365"/>
              <a:gd name="connsiteX0" fmla="*/ 1638494 w 1638494"/>
              <a:gd name="connsiteY0" fmla="*/ 278275 h 812373"/>
              <a:gd name="connsiteX1" fmla="*/ 1586736 w 1638494"/>
              <a:gd name="connsiteY1" fmla="*/ 183385 h 812373"/>
              <a:gd name="connsiteX2" fmla="*/ 1465966 w 1638494"/>
              <a:gd name="connsiteY2" fmla="*/ 269649 h 812373"/>
              <a:gd name="connsiteX3" fmla="*/ 1302064 w 1638494"/>
              <a:gd name="connsiteY3" fmla="*/ 355913 h 812373"/>
              <a:gd name="connsiteX4" fmla="*/ 965634 w 1638494"/>
              <a:gd name="connsiteY4" fmla="*/ 295528 h 812373"/>
              <a:gd name="connsiteX5" fmla="*/ 818985 w 1638494"/>
              <a:gd name="connsiteY5" fmla="*/ 312781 h 812373"/>
              <a:gd name="connsiteX6" fmla="*/ 862117 w 1638494"/>
              <a:gd name="connsiteY6" fmla="*/ 519815 h 812373"/>
              <a:gd name="connsiteX7" fmla="*/ 905249 w 1638494"/>
              <a:gd name="connsiteY7" fmla="*/ 528441 h 812373"/>
              <a:gd name="connsiteX8" fmla="*/ 680962 w 1638494"/>
              <a:gd name="connsiteY8" fmla="*/ 416298 h 812373"/>
              <a:gd name="connsiteX9" fmla="*/ 516057 w 1638494"/>
              <a:gd name="connsiteY9" fmla="*/ 308317 h 812373"/>
              <a:gd name="connsiteX10" fmla="*/ 404817 w 1638494"/>
              <a:gd name="connsiteY10" fmla="*/ 214002 h 812373"/>
              <a:gd name="connsiteX11" fmla="*/ 228025 w 1638494"/>
              <a:gd name="connsiteY11" fmla="*/ 20285 h 812373"/>
              <a:gd name="connsiteX12" fmla="*/ 84009 w 1638494"/>
              <a:gd name="connsiteY12" fmla="*/ 92294 h 812373"/>
              <a:gd name="connsiteX13" fmla="*/ 12001 w 1638494"/>
              <a:gd name="connsiteY13" fmla="*/ 308317 h 812373"/>
              <a:gd name="connsiteX14" fmla="*/ 156016 w 1638494"/>
              <a:gd name="connsiteY14" fmla="*/ 740365 h 812373"/>
              <a:gd name="connsiteX15" fmla="*/ 372041 w 1638494"/>
              <a:gd name="connsiteY15" fmla="*/ 740365 h 812373"/>
              <a:gd name="connsiteX0" fmla="*/ 1630285 w 1630285"/>
              <a:gd name="connsiteY0" fmla="*/ 278275 h 778760"/>
              <a:gd name="connsiteX1" fmla="*/ 1578527 w 1630285"/>
              <a:gd name="connsiteY1" fmla="*/ 183385 h 778760"/>
              <a:gd name="connsiteX2" fmla="*/ 1457757 w 1630285"/>
              <a:gd name="connsiteY2" fmla="*/ 269649 h 778760"/>
              <a:gd name="connsiteX3" fmla="*/ 1293855 w 1630285"/>
              <a:gd name="connsiteY3" fmla="*/ 355913 h 778760"/>
              <a:gd name="connsiteX4" fmla="*/ 957425 w 1630285"/>
              <a:gd name="connsiteY4" fmla="*/ 295528 h 778760"/>
              <a:gd name="connsiteX5" fmla="*/ 810776 w 1630285"/>
              <a:gd name="connsiteY5" fmla="*/ 312781 h 778760"/>
              <a:gd name="connsiteX6" fmla="*/ 853908 w 1630285"/>
              <a:gd name="connsiteY6" fmla="*/ 519815 h 778760"/>
              <a:gd name="connsiteX7" fmla="*/ 897040 w 1630285"/>
              <a:gd name="connsiteY7" fmla="*/ 528441 h 778760"/>
              <a:gd name="connsiteX8" fmla="*/ 672753 w 1630285"/>
              <a:gd name="connsiteY8" fmla="*/ 416298 h 778760"/>
              <a:gd name="connsiteX9" fmla="*/ 507848 w 1630285"/>
              <a:gd name="connsiteY9" fmla="*/ 308317 h 778760"/>
              <a:gd name="connsiteX10" fmla="*/ 396608 w 1630285"/>
              <a:gd name="connsiteY10" fmla="*/ 214002 h 778760"/>
              <a:gd name="connsiteX11" fmla="*/ 219816 w 1630285"/>
              <a:gd name="connsiteY11" fmla="*/ 20285 h 778760"/>
              <a:gd name="connsiteX12" fmla="*/ 75800 w 1630285"/>
              <a:gd name="connsiteY12" fmla="*/ 92294 h 778760"/>
              <a:gd name="connsiteX13" fmla="*/ 3792 w 1630285"/>
              <a:gd name="connsiteY13" fmla="*/ 308317 h 778760"/>
              <a:gd name="connsiteX14" fmla="*/ 53045 w 1630285"/>
              <a:gd name="connsiteY14" fmla="*/ 509992 h 778760"/>
              <a:gd name="connsiteX15" fmla="*/ 147807 w 1630285"/>
              <a:gd name="connsiteY15" fmla="*/ 740365 h 778760"/>
              <a:gd name="connsiteX16" fmla="*/ 363832 w 1630285"/>
              <a:gd name="connsiteY16" fmla="*/ 740365 h 778760"/>
              <a:gd name="connsiteX0" fmla="*/ 1722505 w 1722505"/>
              <a:gd name="connsiteY0" fmla="*/ 278275 h 752366"/>
              <a:gd name="connsiteX1" fmla="*/ 1670747 w 1722505"/>
              <a:gd name="connsiteY1" fmla="*/ 183385 h 752366"/>
              <a:gd name="connsiteX2" fmla="*/ 1549977 w 1722505"/>
              <a:gd name="connsiteY2" fmla="*/ 269649 h 752366"/>
              <a:gd name="connsiteX3" fmla="*/ 1386075 w 1722505"/>
              <a:gd name="connsiteY3" fmla="*/ 355913 h 752366"/>
              <a:gd name="connsiteX4" fmla="*/ 1049645 w 1722505"/>
              <a:gd name="connsiteY4" fmla="*/ 295528 h 752366"/>
              <a:gd name="connsiteX5" fmla="*/ 902996 w 1722505"/>
              <a:gd name="connsiteY5" fmla="*/ 312781 h 752366"/>
              <a:gd name="connsiteX6" fmla="*/ 946128 w 1722505"/>
              <a:gd name="connsiteY6" fmla="*/ 519815 h 752366"/>
              <a:gd name="connsiteX7" fmla="*/ 989260 w 1722505"/>
              <a:gd name="connsiteY7" fmla="*/ 528441 h 752366"/>
              <a:gd name="connsiteX8" fmla="*/ 764973 w 1722505"/>
              <a:gd name="connsiteY8" fmla="*/ 416298 h 752366"/>
              <a:gd name="connsiteX9" fmla="*/ 600068 w 1722505"/>
              <a:gd name="connsiteY9" fmla="*/ 308317 h 752366"/>
              <a:gd name="connsiteX10" fmla="*/ 488828 w 1722505"/>
              <a:gd name="connsiteY10" fmla="*/ 214002 h 752366"/>
              <a:gd name="connsiteX11" fmla="*/ 312036 w 1722505"/>
              <a:gd name="connsiteY11" fmla="*/ 20285 h 752366"/>
              <a:gd name="connsiteX12" fmla="*/ 168020 w 1722505"/>
              <a:gd name="connsiteY12" fmla="*/ 92294 h 752366"/>
              <a:gd name="connsiteX13" fmla="*/ 96012 w 1722505"/>
              <a:gd name="connsiteY13" fmla="*/ 308317 h 752366"/>
              <a:gd name="connsiteX14" fmla="*/ 24002 w 1722505"/>
              <a:gd name="connsiteY14" fmla="*/ 668357 h 752366"/>
              <a:gd name="connsiteX15" fmla="*/ 240027 w 1722505"/>
              <a:gd name="connsiteY15" fmla="*/ 740365 h 752366"/>
              <a:gd name="connsiteX16" fmla="*/ 456052 w 1722505"/>
              <a:gd name="connsiteY16" fmla="*/ 740365 h 752366"/>
              <a:gd name="connsiteX0" fmla="*/ 1734507 w 1734507"/>
              <a:gd name="connsiteY0" fmla="*/ 278275 h 752366"/>
              <a:gd name="connsiteX1" fmla="*/ 1682749 w 1734507"/>
              <a:gd name="connsiteY1" fmla="*/ 183385 h 752366"/>
              <a:gd name="connsiteX2" fmla="*/ 1561979 w 1734507"/>
              <a:gd name="connsiteY2" fmla="*/ 269649 h 752366"/>
              <a:gd name="connsiteX3" fmla="*/ 1398077 w 1734507"/>
              <a:gd name="connsiteY3" fmla="*/ 355913 h 752366"/>
              <a:gd name="connsiteX4" fmla="*/ 1061647 w 1734507"/>
              <a:gd name="connsiteY4" fmla="*/ 295528 h 752366"/>
              <a:gd name="connsiteX5" fmla="*/ 914998 w 1734507"/>
              <a:gd name="connsiteY5" fmla="*/ 312781 h 752366"/>
              <a:gd name="connsiteX6" fmla="*/ 958130 w 1734507"/>
              <a:gd name="connsiteY6" fmla="*/ 519815 h 752366"/>
              <a:gd name="connsiteX7" fmla="*/ 1001262 w 1734507"/>
              <a:gd name="connsiteY7" fmla="*/ 528441 h 752366"/>
              <a:gd name="connsiteX8" fmla="*/ 776975 w 1734507"/>
              <a:gd name="connsiteY8" fmla="*/ 416298 h 752366"/>
              <a:gd name="connsiteX9" fmla="*/ 612070 w 1734507"/>
              <a:gd name="connsiteY9" fmla="*/ 308317 h 752366"/>
              <a:gd name="connsiteX10" fmla="*/ 500830 w 1734507"/>
              <a:gd name="connsiteY10" fmla="*/ 214002 h 752366"/>
              <a:gd name="connsiteX11" fmla="*/ 324038 w 1734507"/>
              <a:gd name="connsiteY11" fmla="*/ 20285 h 752366"/>
              <a:gd name="connsiteX12" fmla="*/ 180022 w 1734507"/>
              <a:gd name="connsiteY12" fmla="*/ 92294 h 752366"/>
              <a:gd name="connsiteX13" fmla="*/ 108014 w 1734507"/>
              <a:gd name="connsiteY13" fmla="*/ 308317 h 752366"/>
              <a:gd name="connsiteX14" fmla="*/ 36004 w 1734507"/>
              <a:gd name="connsiteY14" fmla="*/ 668357 h 752366"/>
              <a:gd name="connsiteX15" fmla="*/ 324036 w 1734507"/>
              <a:gd name="connsiteY15" fmla="*/ 740365 h 752366"/>
              <a:gd name="connsiteX16" fmla="*/ 468054 w 1734507"/>
              <a:gd name="connsiteY16" fmla="*/ 740365 h 752366"/>
              <a:gd name="connsiteX0" fmla="*/ 1734507 w 1734507"/>
              <a:gd name="connsiteY0" fmla="*/ 278275 h 752366"/>
              <a:gd name="connsiteX1" fmla="*/ 1682749 w 1734507"/>
              <a:gd name="connsiteY1" fmla="*/ 183385 h 752366"/>
              <a:gd name="connsiteX2" fmla="*/ 1561979 w 1734507"/>
              <a:gd name="connsiteY2" fmla="*/ 269649 h 752366"/>
              <a:gd name="connsiteX3" fmla="*/ 1398077 w 1734507"/>
              <a:gd name="connsiteY3" fmla="*/ 355913 h 752366"/>
              <a:gd name="connsiteX4" fmla="*/ 1061647 w 1734507"/>
              <a:gd name="connsiteY4" fmla="*/ 295528 h 752366"/>
              <a:gd name="connsiteX5" fmla="*/ 914998 w 1734507"/>
              <a:gd name="connsiteY5" fmla="*/ 312781 h 752366"/>
              <a:gd name="connsiteX6" fmla="*/ 958130 w 1734507"/>
              <a:gd name="connsiteY6" fmla="*/ 519815 h 752366"/>
              <a:gd name="connsiteX7" fmla="*/ 1001262 w 1734507"/>
              <a:gd name="connsiteY7" fmla="*/ 528441 h 752366"/>
              <a:gd name="connsiteX8" fmla="*/ 776975 w 1734507"/>
              <a:gd name="connsiteY8" fmla="*/ 416298 h 752366"/>
              <a:gd name="connsiteX9" fmla="*/ 612070 w 1734507"/>
              <a:gd name="connsiteY9" fmla="*/ 308317 h 752366"/>
              <a:gd name="connsiteX10" fmla="*/ 500830 w 1734507"/>
              <a:gd name="connsiteY10" fmla="*/ 214002 h 752366"/>
              <a:gd name="connsiteX11" fmla="*/ 324038 w 1734507"/>
              <a:gd name="connsiteY11" fmla="*/ 20285 h 752366"/>
              <a:gd name="connsiteX12" fmla="*/ 180022 w 1734507"/>
              <a:gd name="connsiteY12" fmla="*/ 92294 h 752366"/>
              <a:gd name="connsiteX13" fmla="*/ 108014 w 1734507"/>
              <a:gd name="connsiteY13" fmla="*/ 308317 h 752366"/>
              <a:gd name="connsiteX14" fmla="*/ 36004 w 1734507"/>
              <a:gd name="connsiteY14" fmla="*/ 668357 h 752366"/>
              <a:gd name="connsiteX15" fmla="*/ 324036 w 1734507"/>
              <a:gd name="connsiteY15" fmla="*/ 740365 h 752366"/>
              <a:gd name="connsiteX16" fmla="*/ 468054 w 1734507"/>
              <a:gd name="connsiteY16" fmla="*/ 740365 h 752366"/>
              <a:gd name="csX0" fmla="*/ 1707346 w 1707346"/>
              <a:gd name="csY0" fmla="*/ 263036 h 725126"/>
              <a:gd name="csX1" fmla="*/ 1655588 w 1707346"/>
              <a:gd name="csY1" fmla="*/ 168146 h 725126"/>
              <a:gd name="csX2" fmla="*/ 1534818 w 1707346"/>
              <a:gd name="csY2" fmla="*/ 254410 h 725126"/>
              <a:gd name="csX3" fmla="*/ 1370916 w 1707346"/>
              <a:gd name="csY3" fmla="*/ 340674 h 725126"/>
              <a:gd name="csX4" fmla="*/ 1034486 w 1707346"/>
              <a:gd name="csY4" fmla="*/ 280289 h 725126"/>
              <a:gd name="csX5" fmla="*/ 887837 w 1707346"/>
              <a:gd name="csY5" fmla="*/ 297542 h 725126"/>
              <a:gd name="csX6" fmla="*/ 930969 w 1707346"/>
              <a:gd name="csY6" fmla="*/ 504576 h 725126"/>
              <a:gd name="csX7" fmla="*/ 974101 w 1707346"/>
              <a:gd name="csY7" fmla="*/ 513202 h 725126"/>
              <a:gd name="csX8" fmla="*/ 749814 w 1707346"/>
              <a:gd name="csY8" fmla="*/ 401059 h 725126"/>
              <a:gd name="csX9" fmla="*/ 584909 w 1707346"/>
              <a:gd name="csY9" fmla="*/ 293078 h 725126"/>
              <a:gd name="csX10" fmla="*/ 473669 w 1707346"/>
              <a:gd name="csY10" fmla="*/ 198763 h 725126"/>
              <a:gd name="csX11" fmla="*/ 296877 w 1707346"/>
              <a:gd name="csY11" fmla="*/ 5046 h 725126"/>
              <a:gd name="csX12" fmla="*/ 152861 w 1707346"/>
              <a:gd name="csY12" fmla="*/ 77055 h 725126"/>
              <a:gd name="csX13" fmla="*/ 80853 w 1707346"/>
              <a:gd name="csY13" fmla="*/ 293078 h 725126"/>
              <a:gd name="csX14" fmla="*/ 8843 w 1707346"/>
              <a:gd name="csY14" fmla="*/ 653118 h 725126"/>
              <a:gd name="csX15" fmla="*/ 296875 w 1707346"/>
              <a:gd name="csY15" fmla="*/ 725126 h 725126"/>
              <a:gd name="csX0" fmla="*/ 1707346 w 1707346"/>
              <a:gd name="csY0" fmla="*/ 263036 h 653118"/>
              <a:gd name="csX1" fmla="*/ 1655588 w 1707346"/>
              <a:gd name="csY1" fmla="*/ 168146 h 653118"/>
              <a:gd name="csX2" fmla="*/ 1534818 w 1707346"/>
              <a:gd name="csY2" fmla="*/ 254410 h 653118"/>
              <a:gd name="csX3" fmla="*/ 1370916 w 1707346"/>
              <a:gd name="csY3" fmla="*/ 340674 h 653118"/>
              <a:gd name="csX4" fmla="*/ 1034486 w 1707346"/>
              <a:gd name="csY4" fmla="*/ 280289 h 653118"/>
              <a:gd name="csX5" fmla="*/ 887837 w 1707346"/>
              <a:gd name="csY5" fmla="*/ 297542 h 653118"/>
              <a:gd name="csX6" fmla="*/ 930969 w 1707346"/>
              <a:gd name="csY6" fmla="*/ 504576 h 653118"/>
              <a:gd name="csX7" fmla="*/ 974101 w 1707346"/>
              <a:gd name="csY7" fmla="*/ 513202 h 653118"/>
              <a:gd name="csX8" fmla="*/ 749814 w 1707346"/>
              <a:gd name="csY8" fmla="*/ 401059 h 653118"/>
              <a:gd name="csX9" fmla="*/ 584909 w 1707346"/>
              <a:gd name="csY9" fmla="*/ 293078 h 653118"/>
              <a:gd name="csX10" fmla="*/ 473669 w 1707346"/>
              <a:gd name="csY10" fmla="*/ 198763 h 653118"/>
              <a:gd name="csX11" fmla="*/ 296877 w 1707346"/>
              <a:gd name="csY11" fmla="*/ 5046 h 653118"/>
              <a:gd name="csX12" fmla="*/ 152861 w 1707346"/>
              <a:gd name="csY12" fmla="*/ 77055 h 653118"/>
              <a:gd name="csX13" fmla="*/ 80853 w 1707346"/>
              <a:gd name="csY13" fmla="*/ 293078 h 653118"/>
              <a:gd name="csX14" fmla="*/ 8843 w 1707346"/>
              <a:gd name="csY14" fmla="*/ 653118 h 653118"/>
              <a:gd name="csX0" fmla="*/ 1626493 w 1626493"/>
              <a:gd name="csY0" fmla="*/ 263036 h 528841"/>
              <a:gd name="csX1" fmla="*/ 1574735 w 1626493"/>
              <a:gd name="csY1" fmla="*/ 168146 h 528841"/>
              <a:gd name="csX2" fmla="*/ 1453965 w 1626493"/>
              <a:gd name="csY2" fmla="*/ 254410 h 528841"/>
              <a:gd name="csX3" fmla="*/ 1290063 w 1626493"/>
              <a:gd name="csY3" fmla="*/ 340674 h 528841"/>
              <a:gd name="csX4" fmla="*/ 953633 w 1626493"/>
              <a:gd name="csY4" fmla="*/ 280289 h 528841"/>
              <a:gd name="csX5" fmla="*/ 806984 w 1626493"/>
              <a:gd name="csY5" fmla="*/ 297542 h 528841"/>
              <a:gd name="csX6" fmla="*/ 850116 w 1626493"/>
              <a:gd name="csY6" fmla="*/ 504576 h 528841"/>
              <a:gd name="csX7" fmla="*/ 893248 w 1626493"/>
              <a:gd name="csY7" fmla="*/ 513202 h 528841"/>
              <a:gd name="csX8" fmla="*/ 668961 w 1626493"/>
              <a:gd name="csY8" fmla="*/ 401059 h 528841"/>
              <a:gd name="csX9" fmla="*/ 504056 w 1626493"/>
              <a:gd name="csY9" fmla="*/ 293078 h 528841"/>
              <a:gd name="csX10" fmla="*/ 392816 w 1626493"/>
              <a:gd name="csY10" fmla="*/ 198763 h 528841"/>
              <a:gd name="csX11" fmla="*/ 216024 w 1626493"/>
              <a:gd name="csY11" fmla="*/ 5046 h 528841"/>
              <a:gd name="csX12" fmla="*/ 72008 w 1626493"/>
              <a:gd name="csY12" fmla="*/ 77055 h 528841"/>
              <a:gd name="csX13" fmla="*/ 0 w 1626493"/>
              <a:gd name="csY13" fmla="*/ 293078 h 528841"/>
              <a:gd name="csX0" fmla="*/ 1554485 w 1554485"/>
              <a:gd name="csY0" fmla="*/ 263036 h 528841"/>
              <a:gd name="csX1" fmla="*/ 1502727 w 1554485"/>
              <a:gd name="csY1" fmla="*/ 168146 h 528841"/>
              <a:gd name="csX2" fmla="*/ 1381957 w 1554485"/>
              <a:gd name="csY2" fmla="*/ 254410 h 528841"/>
              <a:gd name="csX3" fmla="*/ 1218055 w 1554485"/>
              <a:gd name="csY3" fmla="*/ 340674 h 528841"/>
              <a:gd name="csX4" fmla="*/ 881625 w 1554485"/>
              <a:gd name="csY4" fmla="*/ 280289 h 528841"/>
              <a:gd name="csX5" fmla="*/ 734976 w 1554485"/>
              <a:gd name="csY5" fmla="*/ 297542 h 528841"/>
              <a:gd name="csX6" fmla="*/ 778108 w 1554485"/>
              <a:gd name="csY6" fmla="*/ 504576 h 528841"/>
              <a:gd name="csX7" fmla="*/ 821240 w 1554485"/>
              <a:gd name="csY7" fmla="*/ 513202 h 528841"/>
              <a:gd name="csX8" fmla="*/ 596953 w 1554485"/>
              <a:gd name="csY8" fmla="*/ 401059 h 528841"/>
              <a:gd name="csX9" fmla="*/ 432048 w 1554485"/>
              <a:gd name="csY9" fmla="*/ 293078 h 528841"/>
              <a:gd name="csX10" fmla="*/ 320808 w 1554485"/>
              <a:gd name="csY10" fmla="*/ 198763 h 528841"/>
              <a:gd name="csX11" fmla="*/ 144016 w 1554485"/>
              <a:gd name="csY11" fmla="*/ 5046 h 528841"/>
              <a:gd name="csX12" fmla="*/ 0 w 1554485"/>
              <a:gd name="csY12" fmla="*/ 77055 h 528841"/>
              <a:gd name="csX0" fmla="*/ 1410469 w 1410469"/>
              <a:gd name="csY0" fmla="*/ 257990 h 523795"/>
              <a:gd name="csX1" fmla="*/ 1358711 w 1410469"/>
              <a:gd name="csY1" fmla="*/ 163100 h 523795"/>
              <a:gd name="csX2" fmla="*/ 1237941 w 1410469"/>
              <a:gd name="csY2" fmla="*/ 249364 h 523795"/>
              <a:gd name="csX3" fmla="*/ 1074039 w 1410469"/>
              <a:gd name="csY3" fmla="*/ 335628 h 523795"/>
              <a:gd name="csX4" fmla="*/ 737609 w 1410469"/>
              <a:gd name="csY4" fmla="*/ 275243 h 523795"/>
              <a:gd name="csX5" fmla="*/ 590960 w 1410469"/>
              <a:gd name="csY5" fmla="*/ 292496 h 523795"/>
              <a:gd name="csX6" fmla="*/ 634092 w 1410469"/>
              <a:gd name="csY6" fmla="*/ 499530 h 523795"/>
              <a:gd name="csX7" fmla="*/ 677224 w 1410469"/>
              <a:gd name="csY7" fmla="*/ 508156 h 523795"/>
              <a:gd name="csX8" fmla="*/ 452937 w 1410469"/>
              <a:gd name="csY8" fmla="*/ 396013 h 523795"/>
              <a:gd name="csX9" fmla="*/ 288032 w 1410469"/>
              <a:gd name="csY9" fmla="*/ 288032 h 523795"/>
              <a:gd name="csX10" fmla="*/ 176792 w 1410469"/>
              <a:gd name="csY10" fmla="*/ 193717 h 523795"/>
              <a:gd name="csX11" fmla="*/ 0 w 1410469"/>
              <a:gd name="csY11" fmla="*/ 0 h 523795"/>
              <a:gd name="csX0" fmla="*/ 1233677 w 1233677"/>
              <a:gd name="csY0" fmla="*/ 94916 h 360721"/>
              <a:gd name="csX1" fmla="*/ 1181919 w 1233677"/>
              <a:gd name="csY1" fmla="*/ 26 h 360721"/>
              <a:gd name="csX2" fmla="*/ 1061149 w 1233677"/>
              <a:gd name="csY2" fmla="*/ 86290 h 360721"/>
              <a:gd name="csX3" fmla="*/ 897247 w 1233677"/>
              <a:gd name="csY3" fmla="*/ 172554 h 360721"/>
              <a:gd name="csX4" fmla="*/ 560817 w 1233677"/>
              <a:gd name="csY4" fmla="*/ 112169 h 360721"/>
              <a:gd name="csX5" fmla="*/ 414168 w 1233677"/>
              <a:gd name="csY5" fmla="*/ 129422 h 360721"/>
              <a:gd name="csX6" fmla="*/ 457300 w 1233677"/>
              <a:gd name="csY6" fmla="*/ 336456 h 360721"/>
              <a:gd name="csX7" fmla="*/ 500432 w 1233677"/>
              <a:gd name="csY7" fmla="*/ 345082 h 360721"/>
              <a:gd name="csX8" fmla="*/ 276145 w 1233677"/>
              <a:gd name="csY8" fmla="*/ 232939 h 360721"/>
              <a:gd name="csX9" fmla="*/ 111240 w 1233677"/>
              <a:gd name="csY9" fmla="*/ 124958 h 360721"/>
              <a:gd name="csX10" fmla="*/ 0 w 1233677"/>
              <a:gd name="csY10" fmla="*/ 30643 h 360721"/>
              <a:gd name="csX0" fmla="*/ 1122437 w 1122437"/>
              <a:gd name="csY0" fmla="*/ 94916 h 360721"/>
              <a:gd name="csX1" fmla="*/ 1070679 w 1122437"/>
              <a:gd name="csY1" fmla="*/ 26 h 360721"/>
              <a:gd name="csX2" fmla="*/ 949909 w 1122437"/>
              <a:gd name="csY2" fmla="*/ 86290 h 360721"/>
              <a:gd name="csX3" fmla="*/ 786007 w 1122437"/>
              <a:gd name="csY3" fmla="*/ 172554 h 360721"/>
              <a:gd name="csX4" fmla="*/ 449577 w 1122437"/>
              <a:gd name="csY4" fmla="*/ 112169 h 360721"/>
              <a:gd name="csX5" fmla="*/ 302928 w 1122437"/>
              <a:gd name="csY5" fmla="*/ 129422 h 360721"/>
              <a:gd name="csX6" fmla="*/ 346060 w 1122437"/>
              <a:gd name="csY6" fmla="*/ 336456 h 360721"/>
              <a:gd name="csX7" fmla="*/ 389192 w 1122437"/>
              <a:gd name="csY7" fmla="*/ 345082 h 360721"/>
              <a:gd name="csX8" fmla="*/ 164905 w 1122437"/>
              <a:gd name="csY8" fmla="*/ 232939 h 360721"/>
              <a:gd name="csX9" fmla="*/ 0 w 1122437"/>
              <a:gd name="csY9" fmla="*/ 124958 h 360721"/>
              <a:gd name="csX0" fmla="*/ 1069274 w 1069274"/>
              <a:gd name="csY0" fmla="*/ 94916 h 360721"/>
              <a:gd name="csX1" fmla="*/ 1017516 w 1069274"/>
              <a:gd name="csY1" fmla="*/ 26 h 360721"/>
              <a:gd name="csX2" fmla="*/ 896746 w 1069274"/>
              <a:gd name="csY2" fmla="*/ 86290 h 360721"/>
              <a:gd name="csX3" fmla="*/ 732844 w 1069274"/>
              <a:gd name="csY3" fmla="*/ 172554 h 360721"/>
              <a:gd name="csX4" fmla="*/ 396414 w 1069274"/>
              <a:gd name="csY4" fmla="*/ 112169 h 360721"/>
              <a:gd name="csX5" fmla="*/ 249765 w 1069274"/>
              <a:gd name="csY5" fmla="*/ 129422 h 360721"/>
              <a:gd name="csX6" fmla="*/ 292897 w 1069274"/>
              <a:gd name="csY6" fmla="*/ 336456 h 360721"/>
              <a:gd name="csX7" fmla="*/ 336029 w 1069274"/>
              <a:gd name="csY7" fmla="*/ 345082 h 360721"/>
              <a:gd name="csX8" fmla="*/ 111742 w 1069274"/>
              <a:gd name="csY8" fmla="*/ 232939 h 360721"/>
              <a:gd name="csX9" fmla="*/ 0 w 1069274"/>
              <a:gd name="csY9" fmla="*/ 183437 h 360721"/>
              <a:gd name="csX0" fmla="*/ 1106488 w 1106488"/>
              <a:gd name="csY0" fmla="*/ 94916 h 360721"/>
              <a:gd name="csX1" fmla="*/ 1054730 w 1106488"/>
              <a:gd name="csY1" fmla="*/ 26 h 360721"/>
              <a:gd name="csX2" fmla="*/ 933960 w 1106488"/>
              <a:gd name="csY2" fmla="*/ 86290 h 360721"/>
              <a:gd name="csX3" fmla="*/ 770058 w 1106488"/>
              <a:gd name="csY3" fmla="*/ 172554 h 360721"/>
              <a:gd name="csX4" fmla="*/ 433628 w 1106488"/>
              <a:gd name="csY4" fmla="*/ 112169 h 360721"/>
              <a:gd name="csX5" fmla="*/ 286979 w 1106488"/>
              <a:gd name="csY5" fmla="*/ 129422 h 360721"/>
              <a:gd name="csX6" fmla="*/ 330111 w 1106488"/>
              <a:gd name="csY6" fmla="*/ 336456 h 360721"/>
              <a:gd name="csX7" fmla="*/ 373243 w 1106488"/>
              <a:gd name="csY7" fmla="*/ 345082 h 360721"/>
              <a:gd name="csX8" fmla="*/ 148956 w 1106488"/>
              <a:gd name="csY8" fmla="*/ 232939 h 360721"/>
              <a:gd name="csX9" fmla="*/ 0 w 1106488"/>
              <a:gd name="csY9" fmla="*/ 135591 h 360721"/>
              <a:gd name="csX0" fmla="*/ 1106488 w 1106488"/>
              <a:gd name="csY0" fmla="*/ 94916 h 358395"/>
              <a:gd name="csX1" fmla="*/ 1054730 w 1106488"/>
              <a:gd name="csY1" fmla="*/ 26 h 358395"/>
              <a:gd name="csX2" fmla="*/ 933960 w 1106488"/>
              <a:gd name="csY2" fmla="*/ 86290 h 358395"/>
              <a:gd name="csX3" fmla="*/ 770058 w 1106488"/>
              <a:gd name="csY3" fmla="*/ 172554 h 358395"/>
              <a:gd name="csX4" fmla="*/ 433628 w 1106488"/>
              <a:gd name="csY4" fmla="*/ 112169 h 358395"/>
              <a:gd name="csX5" fmla="*/ 286979 w 1106488"/>
              <a:gd name="csY5" fmla="*/ 129422 h 358395"/>
              <a:gd name="csX6" fmla="*/ 330111 w 1106488"/>
              <a:gd name="csY6" fmla="*/ 336456 h 358395"/>
              <a:gd name="csX7" fmla="*/ 373243 w 1106488"/>
              <a:gd name="csY7" fmla="*/ 345082 h 358395"/>
              <a:gd name="csX8" fmla="*/ 87072 w 1106488"/>
              <a:gd name="csY8" fmla="*/ 272058 h 358395"/>
              <a:gd name="csX9" fmla="*/ 0 w 1106488"/>
              <a:gd name="csY9" fmla="*/ 135591 h 358395"/>
              <a:gd name="csX0" fmla="*/ 1245727 w 1245727"/>
              <a:gd name="csY0" fmla="*/ 94916 h 358395"/>
              <a:gd name="csX1" fmla="*/ 1193969 w 1245727"/>
              <a:gd name="csY1" fmla="*/ 26 h 358395"/>
              <a:gd name="csX2" fmla="*/ 1073199 w 1245727"/>
              <a:gd name="csY2" fmla="*/ 86290 h 358395"/>
              <a:gd name="csX3" fmla="*/ 909297 w 1245727"/>
              <a:gd name="csY3" fmla="*/ 172554 h 358395"/>
              <a:gd name="csX4" fmla="*/ 572867 w 1245727"/>
              <a:gd name="csY4" fmla="*/ 112169 h 358395"/>
              <a:gd name="csX5" fmla="*/ 426218 w 1245727"/>
              <a:gd name="csY5" fmla="*/ 129422 h 358395"/>
              <a:gd name="csX6" fmla="*/ 469350 w 1245727"/>
              <a:gd name="csY6" fmla="*/ 336456 h 358395"/>
              <a:gd name="csX7" fmla="*/ 512482 w 1245727"/>
              <a:gd name="csY7" fmla="*/ 345082 h 358395"/>
              <a:gd name="csX8" fmla="*/ 226311 w 1245727"/>
              <a:gd name="csY8" fmla="*/ 272058 h 358395"/>
              <a:gd name="csX9" fmla="*/ 0 w 1245727"/>
              <a:gd name="csY9" fmla="*/ 130701 h 358395"/>
              <a:gd name="csX0" fmla="*/ 1193969 w 1193969"/>
              <a:gd name="csY0" fmla="*/ 26 h 358395"/>
              <a:gd name="csX1" fmla="*/ 1073199 w 1193969"/>
              <a:gd name="csY1" fmla="*/ 86290 h 358395"/>
              <a:gd name="csX2" fmla="*/ 909297 w 1193969"/>
              <a:gd name="csY2" fmla="*/ 172554 h 358395"/>
              <a:gd name="csX3" fmla="*/ 572867 w 1193969"/>
              <a:gd name="csY3" fmla="*/ 112169 h 358395"/>
              <a:gd name="csX4" fmla="*/ 426218 w 1193969"/>
              <a:gd name="csY4" fmla="*/ 129422 h 358395"/>
              <a:gd name="csX5" fmla="*/ 469350 w 1193969"/>
              <a:gd name="csY5" fmla="*/ 336456 h 358395"/>
              <a:gd name="csX6" fmla="*/ 512482 w 1193969"/>
              <a:gd name="csY6" fmla="*/ 345082 h 358395"/>
              <a:gd name="csX7" fmla="*/ 226311 w 1193969"/>
              <a:gd name="csY7" fmla="*/ 272058 h 358395"/>
              <a:gd name="csX8" fmla="*/ 0 w 1193969"/>
              <a:gd name="csY8" fmla="*/ 130701 h 358395"/>
              <a:gd name="csX0" fmla="*/ 1073199 w 1073199"/>
              <a:gd name="csY0" fmla="*/ 0 h 272105"/>
              <a:gd name="csX1" fmla="*/ 909297 w 1073199"/>
              <a:gd name="csY1" fmla="*/ 86264 h 272105"/>
              <a:gd name="csX2" fmla="*/ 572867 w 1073199"/>
              <a:gd name="csY2" fmla="*/ 25879 h 272105"/>
              <a:gd name="csX3" fmla="*/ 426218 w 1073199"/>
              <a:gd name="csY3" fmla="*/ 43132 h 272105"/>
              <a:gd name="csX4" fmla="*/ 469350 w 1073199"/>
              <a:gd name="csY4" fmla="*/ 250166 h 272105"/>
              <a:gd name="csX5" fmla="*/ 512482 w 1073199"/>
              <a:gd name="csY5" fmla="*/ 258792 h 272105"/>
              <a:gd name="csX6" fmla="*/ 226311 w 1073199"/>
              <a:gd name="csY6" fmla="*/ 185768 h 272105"/>
              <a:gd name="csX7" fmla="*/ 0 w 1073199"/>
              <a:gd name="csY7" fmla="*/ 44411 h 272105"/>
              <a:gd name="csX0" fmla="*/ 909297 w 909297"/>
              <a:gd name="csY0" fmla="*/ 68513 h 254354"/>
              <a:gd name="csX1" fmla="*/ 572867 w 909297"/>
              <a:gd name="csY1" fmla="*/ 8128 h 254354"/>
              <a:gd name="csX2" fmla="*/ 426218 w 909297"/>
              <a:gd name="csY2" fmla="*/ 25381 h 254354"/>
              <a:gd name="csX3" fmla="*/ 469350 w 909297"/>
              <a:gd name="csY3" fmla="*/ 232415 h 254354"/>
              <a:gd name="csX4" fmla="*/ 512482 w 909297"/>
              <a:gd name="csY4" fmla="*/ 241041 h 254354"/>
              <a:gd name="csX5" fmla="*/ 226311 w 909297"/>
              <a:gd name="csY5" fmla="*/ 168017 h 254354"/>
              <a:gd name="csX6" fmla="*/ 0 w 909297"/>
              <a:gd name="csY6" fmla="*/ 26660 h 254354"/>
              <a:gd name="csX0" fmla="*/ 572867 w 572867"/>
              <a:gd name="csY0" fmla="*/ 8128 h 254354"/>
              <a:gd name="csX1" fmla="*/ 426218 w 572867"/>
              <a:gd name="csY1" fmla="*/ 25381 h 254354"/>
              <a:gd name="csX2" fmla="*/ 469350 w 572867"/>
              <a:gd name="csY2" fmla="*/ 232415 h 254354"/>
              <a:gd name="csX3" fmla="*/ 512482 w 572867"/>
              <a:gd name="csY3" fmla="*/ 241041 h 254354"/>
              <a:gd name="csX4" fmla="*/ 226311 w 572867"/>
              <a:gd name="csY4" fmla="*/ 168017 h 254354"/>
              <a:gd name="csX5" fmla="*/ 0 w 572867"/>
              <a:gd name="csY5" fmla="*/ 26660 h 254354"/>
              <a:gd name="csX0" fmla="*/ 426218 w 525031"/>
              <a:gd name="csY0" fmla="*/ 0 h 228973"/>
              <a:gd name="csX1" fmla="*/ 469350 w 525031"/>
              <a:gd name="csY1" fmla="*/ 207034 h 228973"/>
              <a:gd name="csX2" fmla="*/ 512482 w 525031"/>
              <a:gd name="csY2" fmla="*/ 215660 h 228973"/>
              <a:gd name="csX3" fmla="*/ 226311 w 525031"/>
              <a:gd name="csY3" fmla="*/ 142636 h 228973"/>
              <a:gd name="csX4" fmla="*/ 0 w 525031"/>
              <a:gd name="csY4" fmla="*/ 1279 h 228973"/>
              <a:gd name="csX0" fmla="*/ 469350 w 525031"/>
              <a:gd name="csY0" fmla="*/ 205755 h 227694"/>
              <a:gd name="csX1" fmla="*/ 512482 w 525031"/>
              <a:gd name="csY1" fmla="*/ 214381 h 227694"/>
              <a:gd name="csX2" fmla="*/ 226311 w 525031"/>
              <a:gd name="csY2" fmla="*/ 141357 h 227694"/>
              <a:gd name="csX3" fmla="*/ 0 w 525031"/>
              <a:gd name="csY3" fmla="*/ 0 h 227694"/>
            </a:gdLst>
            <a:ahLst/>
            <a:cxnLst>
              <a:cxn ang="0">
                <a:pos x="csX0" y="csY0"/>
              </a:cxn>
              <a:cxn ang="0">
                <a:pos x="csX1" y="csY1"/>
              </a:cxn>
              <a:cxn ang="0">
                <a:pos x="csX2" y="csY2"/>
              </a:cxn>
              <a:cxn ang="0">
                <a:pos x="csX3" y="csY3"/>
              </a:cxn>
            </a:cxnLst>
            <a:rect l="l" t="t" r="r" b="b"/>
            <a:pathLst>
              <a:path w="525031" h="227694">
                <a:moveTo>
                  <a:pt x="469350" y="205755"/>
                </a:moveTo>
                <a:cubicBezTo>
                  <a:pt x="483727" y="241698"/>
                  <a:pt x="552988" y="225114"/>
                  <a:pt x="512482" y="214381"/>
                </a:cubicBezTo>
                <a:cubicBezTo>
                  <a:pt x="471976" y="203648"/>
                  <a:pt x="311725" y="177087"/>
                  <a:pt x="226311" y="141357"/>
                </a:cubicBezTo>
                <a:cubicBezTo>
                  <a:pt x="140897" y="105627"/>
                  <a:pt x="46024" y="33716"/>
                  <a:pt x="0" y="0"/>
                </a:cubicBezTo>
              </a:path>
            </a:pathLst>
          </a:cu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6" name="Freeform 18">
            <a:extLst>
              <a:ext uri="{FF2B5EF4-FFF2-40B4-BE49-F238E27FC236}">
                <a16:creationId xmlns:a16="http://schemas.microsoft.com/office/drawing/2014/main" id="{B0D02DE1-DB49-D101-F760-60BC5EDC24D2}"/>
              </a:ext>
            </a:extLst>
          </p:cNvPr>
          <p:cNvSpPr/>
          <p:nvPr/>
        </p:nvSpPr>
        <p:spPr>
          <a:xfrm>
            <a:off x="2255574" y="739690"/>
            <a:ext cx="2679185" cy="1039492"/>
          </a:xfrm>
          <a:custGeom>
            <a:avLst/>
            <a:gdLst>
              <a:gd name="connsiteX0" fmla="*/ 11452 w 2009389"/>
              <a:gd name="connsiteY0" fmla="*/ 0 h 779619"/>
              <a:gd name="connsiteX1" fmla="*/ 16737 w 2009389"/>
              <a:gd name="connsiteY1" fmla="*/ 327705 h 779619"/>
              <a:gd name="connsiteX2" fmla="*/ 111877 w 2009389"/>
              <a:gd name="connsiteY2" fmla="*/ 581411 h 779619"/>
              <a:gd name="connsiteX3" fmla="*/ 524150 w 2009389"/>
              <a:gd name="connsiteY3" fmla="*/ 724121 h 779619"/>
              <a:gd name="connsiteX4" fmla="*/ 751429 w 2009389"/>
              <a:gd name="connsiteY4" fmla="*/ 776976 h 779619"/>
              <a:gd name="connsiteX5" fmla="*/ 1153130 w 2009389"/>
              <a:gd name="connsiteY5" fmla="*/ 739977 h 779619"/>
              <a:gd name="connsiteX6" fmla="*/ 1538975 w 2009389"/>
              <a:gd name="connsiteY6" fmla="*/ 665980 h 779619"/>
              <a:gd name="connsiteX7" fmla="*/ 1898393 w 2009389"/>
              <a:gd name="connsiteY7" fmla="*/ 507413 h 779619"/>
              <a:gd name="connsiteX8" fmla="*/ 2009389 w 2009389"/>
              <a:gd name="connsiteY8" fmla="*/ 470414 h 7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9389" h="779619">
                <a:moveTo>
                  <a:pt x="11452" y="0"/>
                </a:moveTo>
                <a:cubicBezTo>
                  <a:pt x="5726" y="115401"/>
                  <a:pt x="0" y="230803"/>
                  <a:pt x="16737" y="327705"/>
                </a:cubicBezTo>
                <a:cubicBezTo>
                  <a:pt x="33474" y="424607"/>
                  <a:pt x="27308" y="515342"/>
                  <a:pt x="111877" y="581411"/>
                </a:cubicBezTo>
                <a:cubicBezTo>
                  <a:pt x="196446" y="647480"/>
                  <a:pt x="417558" y="691527"/>
                  <a:pt x="524150" y="724121"/>
                </a:cubicBezTo>
                <a:cubicBezTo>
                  <a:pt x="630742" y="756715"/>
                  <a:pt x="646599" y="774333"/>
                  <a:pt x="751429" y="776976"/>
                </a:cubicBezTo>
                <a:cubicBezTo>
                  <a:pt x="856259" y="779619"/>
                  <a:pt x="1021872" y="758476"/>
                  <a:pt x="1153130" y="739977"/>
                </a:cubicBezTo>
                <a:cubicBezTo>
                  <a:pt x="1284388" y="721478"/>
                  <a:pt x="1414764" y="704741"/>
                  <a:pt x="1538975" y="665980"/>
                </a:cubicBezTo>
                <a:cubicBezTo>
                  <a:pt x="1663186" y="627219"/>
                  <a:pt x="1819991" y="540007"/>
                  <a:pt x="1898393" y="507413"/>
                </a:cubicBezTo>
                <a:cubicBezTo>
                  <a:pt x="1976795" y="474819"/>
                  <a:pt x="1993092" y="472616"/>
                  <a:pt x="2009389" y="470414"/>
                </a:cubicBezTo>
              </a:path>
            </a:pathLst>
          </a:cu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7" name="Freeform 19">
            <a:extLst>
              <a:ext uri="{FF2B5EF4-FFF2-40B4-BE49-F238E27FC236}">
                <a16:creationId xmlns:a16="http://schemas.microsoft.com/office/drawing/2014/main" id="{370C4567-7E01-557A-D857-F73A91D9EC1A}"/>
              </a:ext>
            </a:extLst>
          </p:cNvPr>
          <p:cNvSpPr/>
          <p:nvPr/>
        </p:nvSpPr>
        <p:spPr>
          <a:xfrm>
            <a:off x="3023659" y="1124744"/>
            <a:ext cx="1832324" cy="401701"/>
          </a:xfrm>
          <a:custGeom>
            <a:avLst/>
            <a:gdLst>
              <a:gd name="connsiteX0" fmla="*/ 0 w 1374243"/>
              <a:gd name="connsiteY0" fmla="*/ 0 h 301276"/>
              <a:gd name="connsiteX1" fmla="*/ 311847 w 1374243"/>
              <a:gd name="connsiteY1" fmla="*/ 221993 h 301276"/>
              <a:gd name="connsiteX2" fmla="*/ 560268 w 1374243"/>
              <a:gd name="connsiteY2" fmla="*/ 295991 h 301276"/>
              <a:gd name="connsiteX3" fmla="*/ 824546 w 1374243"/>
              <a:gd name="connsiteY3" fmla="*/ 190280 h 301276"/>
              <a:gd name="connsiteX4" fmla="*/ 1141679 w 1374243"/>
              <a:gd name="connsiteY4" fmla="*/ 110997 h 301276"/>
              <a:gd name="connsiteX5" fmla="*/ 1374243 w 1374243"/>
              <a:gd name="connsiteY5" fmla="*/ 58141 h 30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243" h="301276">
                <a:moveTo>
                  <a:pt x="0" y="0"/>
                </a:moveTo>
                <a:cubicBezTo>
                  <a:pt x="109234" y="86330"/>
                  <a:pt x="218469" y="172661"/>
                  <a:pt x="311847" y="221993"/>
                </a:cubicBezTo>
                <a:cubicBezTo>
                  <a:pt x="405225" y="271325"/>
                  <a:pt x="474818" y="301276"/>
                  <a:pt x="560268" y="295991"/>
                </a:cubicBezTo>
                <a:cubicBezTo>
                  <a:pt x="645718" y="290706"/>
                  <a:pt x="727644" y="221112"/>
                  <a:pt x="824546" y="190280"/>
                </a:cubicBezTo>
                <a:cubicBezTo>
                  <a:pt x="921448" y="159448"/>
                  <a:pt x="1050063" y="133020"/>
                  <a:pt x="1141679" y="110997"/>
                </a:cubicBezTo>
                <a:cubicBezTo>
                  <a:pt x="1233295" y="88974"/>
                  <a:pt x="1303769" y="73557"/>
                  <a:pt x="1374243" y="58141"/>
                </a:cubicBezTo>
              </a:path>
            </a:pathLst>
          </a:cu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8" name="Freeform 22">
            <a:extLst>
              <a:ext uri="{FF2B5EF4-FFF2-40B4-BE49-F238E27FC236}">
                <a16:creationId xmlns:a16="http://schemas.microsoft.com/office/drawing/2014/main" id="{C70B57F2-0A75-C3CA-6978-87A25DAAC707}"/>
              </a:ext>
            </a:extLst>
          </p:cNvPr>
          <p:cNvSpPr/>
          <p:nvPr/>
        </p:nvSpPr>
        <p:spPr>
          <a:xfrm>
            <a:off x="3887755" y="1906733"/>
            <a:ext cx="897147" cy="274128"/>
          </a:xfrm>
          <a:custGeom>
            <a:avLst/>
            <a:gdLst>
              <a:gd name="connsiteX0" fmla="*/ 0 w 672860"/>
              <a:gd name="connsiteY0" fmla="*/ 198407 h 205596"/>
              <a:gd name="connsiteX1" fmla="*/ 327803 w 672860"/>
              <a:gd name="connsiteY1" fmla="*/ 181155 h 205596"/>
              <a:gd name="connsiteX2" fmla="*/ 474452 w 672860"/>
              <a:gd name="connsiteY2" fmla="*/ 51758 h 205596"/>
              <a:gd name="connsiteX3" fmla="*/ 672860 w 672860"/>
              <a:gd name="connsiteY3" fmla="*/ 0 h 205596"/>
            </a:gdLst>
            <a:ahLst/>
            <a:cxnLst>
              <a:cxn ang="0">
                <a:pos x="connsiteX0" y="connsiteY0"/>
              </a:cxn>
              <a:cxn ang="0">
                <a:pos x="connsiteX1" y="connsiteY1"/>
              </a:cxn>
              <a:cxn ang="0">
                <a:pos x="connsiteX2" y="connsiteY2"/>
              </a:cxn>
              <a:cxn ang="0">
                <a:pos x="connsiteX3" y="connsiteY3"/>
              </a:cxn>
            </a:cxnLst>
            <a:rect l="l" t="t" r="r" b="b"/>
            <a:pathLst>
              <a:path w="672860" h="205596">
                <a:moveTo>
                  <a:pt x="0" y="198407"/>
                </a:moveTo>
                <a:cubicBezTo>
                  <a:pt x="124364" y="202001"/>
                  <a:pt x="248728" y="205596"/>
                  <a:pt x="327803" y="181155"/>
                </a:cubicBezTo>
                <a:cubicBezTo>
                  <a:pt x="406878" y="156714"/>
                  <a:pt x="416943" y="81950"/>
                  <a:pt x="474452" y="51758"/>
                </a:cubicBezTo>
                <a:cubicBezTo>
                  <a:pt x="531961" y="21566"/>
                  <a:pt x="602410" y="10783"/>
                  <a:pt x="672860" y="0"/>
                </a:cubicBezTo>
              </a:path>
            </a:pathLst>
          </a:cu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 name="Freeform 23">
            <a:extLst>
              <a:ext uri="{FF2B5EF4-FFF2-40B4-BE49-F238E27FC236}">
                <a16:creationId xmlns:a16="http://schemas.microsoft.com/office/drawing/2014/main" id="{01623D6D-E5AB-1BF0-90A1-D95F2AE8D987}"/>
              </a:ext>
            </a:extLst>
          </p:cNvPr>
          <p:cNvSpPr/>
          <p:nvPr/>
        </p:nvSpPr>
        <p:spPr>
          <a:xfrm>
            <a:off x="3791744" y="2596025"/>
            <a:ext cx="264544" cy="184031"/>
          </a:xfrm>
          <a:custGeom>
            <a:avLst/>
            <a:gdLst>
              <a:gd name="connsiteX0" fmla="*/ 0 w 198408"/>
              <a:gd name="connsiteY0" fmla="*/ 0 h 138023"/>
              <a:gd name="connsiteX1" fmla="*/ 86264 w 198408"/>
              <a:gd name="connsiteY1" fmla="*/ 94891 h 138023"/>
              <a:gd name="connsiteX2" fmla="*/ 198408 w 198408"/>
              <a:gd name="connsiteY2" fmla="*/ 138023 h 138023"/>
            </a:gdLst>
            <a:ahLst/>
            <a:cxnLst>
              <a:cxn ang="0">
                <a:pos x="connsiteX0" y="connsiteY0"/>
              </a:cxn>
              <a:cxn ang="0">
                <a:pos x="connsiteX1" y="connsiteY1"/>
              </a:cxn>
              <a:cxn ang="0">
                <a:pos x="connsiteX2" y="connsiteY2"/>
              </a:cxn>
            </a:cxnLst>
            <a:rect l="l" t="t" r="r" b="b"/>
            <a:pathLst>
              <a:path w="198408" h="138023">
                <a:moveTo>
                  <a:pt x="0" y="0"/>
                </a:moveTo>
                <a:cubicBezTo>
                  <a:pt x="26598" y="35943"/>
                  <a:pt x="53196" y="71887"/>
                  <a:pt x="86264" y="94891"/>
                </a:cubicBezTo>
                <a:cubicBezTo>
                  <a:pt x="119332" y="117895"/>
                  <a:pt x="158870" y="127959"/>
                  <a:pt x="198408" y="138023"/>
                </a:cubicBezTo>
              </a:path>
            </a:pathLst>
          </a:cu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 name="Title 1">
            <a:extLst>
              <a:ext uri="{FF2B5EF4-FFF2-40B4-BE49-F238E27FC236}">
                <a16:creationId xmlns:a16="http://schemas.microsoft.com/office/drawing/2014/main" id="{58849CF2-0726-E19E-AD0A-C76C9985B0EC}"/>
              </a:ext>
            </a:extLst>
          </p:cNvPr>
          <p:cNvSpPr txBox="1">
            <a:spLocks/>
          </p:cNvSpPr>
          <p:nvPr/>
        </p:nvSpPr>
        <p:spPr>
          <a:xfrm>
            <a:off x="7775509" y="0"/>
            <a:ext cx="4416489" cy="480053"/>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b="1" dirty="0">
                <a:latin typeface="Biome" panose="020B0503030204020804" pitchFamily="34" charset="0"/>
                <a:cs typeface="Biome" panose="020B0503030204020804" pitchFamily="34" charset="0"/>
              </a:rPr>
              <a:t>Смяты в </a:t>
            </a:r>
            <a:r>
              <a:rPr lang="ru-RU" sz="3000" b="1" dirty="0" err="1">
                <a:latin typeface="Biome" panose="020B0503030204020804" pitchFamily="34" charset="0"/>
                <a:cs typeface="Biome" panose="020B0503030204020804" pitchFamily="34" charset="0"/>
              </a:rPr>
              <a:t>ороклины</a:t>
            </a:r>
            <a:endParaRPr lang="en-GB" sz="3000" b="1" dirty="0">
              <a:latin typeface="Biome" panose="020B0503030204020804" pitchFamily="34" charset="0"/>
              <a:cs typeface="Biome" panose="020B0503030204020804" pitchFamily="34" charset="0"/>
            </a:endParaRPr>
          </a:p>
        </p:txBody>
      </p:sp>
      <p:sp>
        <p:nvSpPr>
          <p:cNvPr id="3" name="Slide Number Placeholder 2">
            <a:extLst>
              <a:ext uri="{FF2B5EF4-FFF2-40B4-BE49-F238E27FC236}">
                <a16:creationId xmlns:a16="http://schemas.microsoft.com/office/drawing/2014/main" id="{D37DD467-7131-4E98-D54F-8D0F25BD7B8E}"/>
              </a:ext>
            </a:extLst>
          </p:cNvPr>
          <p:cNvSpPr>
            <a:spLocks noGrp="1"/>
          </p:cNvSpPr>
          <p:nvPr>
            <p:ph type="sldNum" sz="quarter" idx="12"/>
          </p:nvPr>
        </p:nvSpPr>
        <p:spPr/>
        <p:txBody>
          <a:bodyPr/>
          <a:lstStyle/>
          <a:p>
            <a:fld id="{EF8B371C-0A5E-4401-A987-22FD47E5F8FF}" type="slidenum">
              <a:rPr lang="en-GB" smtClean="0"/>
              <a:t>25</a:t>
            </a:fld>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10327" t="18080" r="68228" b="20000"/>
          <a:stretch>
            <a:fillRect/>
          </a:stretch>
        </p:blipFill>
        <p:spPr bwMode="auto">
          <a:xfrm>
            <a:off x="7152118" y="0"/>
            <a:ext cx="3800409" cy="6858000"/>
          </a:xfrm>
          <a:prstGeom prst="rect">
            <a:avLst/>
          </a:prstGeom>
          <a:noFill/>
          <a:ln w="9525">
            <a:noFill/>
            <a:miter lim="800000"/>
            <a:headEnd/>
            <a:tailEnd/>
          </a:ln>
        </p:spPr>
      </p:pic>
      <p:pic>
        <p:nvPicPr>
          <p:cNvPr id="1027" name="Picture 3"/>
          <p:cNvPicPr>
            <a:picLocks noChangeAspect="1" noChangeArrowheads="1"/>
          </p:cNvPicPr>
          <p:nvPr/>
        </p:nvPicPr>
        <p:blipFill>
          <a:blip r:embed="rId2" cstate="print"/>
          <a:srcRect l="64821" t="18080" r="651" b="20000"/>
          <a:stretch>
            <a:fillRect/>
          </a:stretch>
        </p:blipFill>
        <p:spPr bwMode="auto">
          <a:xfrm>
            <a:off x="1033371" y="0"/>
            <a:ext cx="6118747" cy="6858000"/>
          </a:xfrm>
          <a:prstGeom prst="rect">
            <a:avLst/>
          </a:prstGeom>
          <a:noFill/>
          <a:ln w="9525">
            <a:noFill/>
            <a:miter lim="800000"/>
            <a:headEnd/>
            <a:tailEnd/>
          </a:ln>
        </p:spPr>
      </p:pic>
      <p:sp>
        <p:nvSpPr>
          <p:cNvPr id="5" name="Freeform 5">
            <a:extLst>
              <a:ext uri="{FF2B5EF4-FFF2-40B4-BE49-F238E27FC236}">
                <a16:creationId xmlns:a16="http://schemas.microsoft.com/office/drawing/2014/main" id="{C135A421-D3AB-8415-6DA3-CF4F73E9B111}"/>
              </a:ext>
            </a:extLst>
          </p:cNvPr>
          <p:cNvSpPr/>
          <p:nvPr/>
        </p:nvSpPr>
        <p:spPr>
          <a:xfrm>
            <a:off x="911424" y="2660916"/>
            <a:ext cx="4992555" cy="3552393"/>
          </a:xfrm>
          <a:custGeom>
            <a:avLst/>
            <a:gdLst>
              <a:gd name="connsiteX0" fmla="*/ 0 w 3046562"/>
              <a:gd name="connsiteY0" fmla="*/ 0 h 2311879"/>
              <a:gd name="connsiteX1" fmla="*/ 155275 w 3046562"/>
              <a:gd name="connsiteY1" fmla="*/ 310551 h 2311879"/>
              <a:gd name="connsiteX2" fmla="*/ 258792 w 3046562"/>
              <a:gd name="connsiteY2" fmla="*/ 353683 h 2311879"/>
              <a:gd name="connsiteX3" fmla="*/ 327803 w 3046562"/>
              <a:gd name="connsiteY3" fmla="*/ 353683 h 2311879"/>
              <a:gd name="connsiteX4" fmla="*/ 603849 w 3046562"/>
              <a:gd name="connsiteY4" fmla="*/ 310551 h 2311879"/>
              <a:gd name="connsiteX5" fmla="*/ 707366 w 3046562"/>
              <a:gd name="connsiteY5" fmla="*/ 543464 h 2311879"/>
              <a:gd name="connsiteX6" fmla="*/ 862641 w 3046562"/>
              <a:gd name="connsiteY6" fmla="*/ 707366 h 2311879"/>
              <a:gd name="connsiteX7" fmla="*/ 983411 w 3046562"/>
              <a:gd name="connsiteY7" fmla="*/ 948906 h 2311879"/>
              <a:gd name="connsiteX8" fmla="*/ 862641 w 3046562"/>
              <a:gd name="connsiteY8" fmla="*/ 1130060 h 2311879"/>
              <a:gd name="connsiteX9" fmla="*/ 992037 w 3046562"/>
              <a:gd name="connsiteY9" fmla="*/ 1207698 h 2311879"/>
              <a:gd name="connsiteX10" fmla="*/ 1017917 w 3046562"/>
              <a:gd name="connsiteY10" fmla="*/ 1414732 h 2311879"/>
              <a:gd name="connsiteX11" fmla="*/ 1250830 w 3046562"/>
              <a:gd name="connsiteY11" fmla="*/ 1759789 h 2311879"/>
              <a:gd name="connsiteX12" fmla="*/ 1345720 w 3046562"/>
              <a:gd name="connsiteY12" fmla="*/ 1992702 h 2311879"/>
              <a:gd name="connsiteX13" fmla="*/ 1682151 w 3046562"/>
              <a:gd name="connsiteY13" fmla="*/ 2001328 h 2311879"/>
              <a:gd name="connsiteX14" fmla="*/ 2001328 w 3046562"/>
              <a:gd name="connsiteY14" fmla="*/ 2182483 h 2311879"/>
              <a:gd name="connsiteX15" fmla="*/ 2777705 w 3046562"/>
              <a:gd name="connsiteY15" fmla="*/ 2225615 h 2311879"/>
              <a:gd name="connsiteX16" fmla="*/ 3001992 w 3046562"/>
              <a:gd name="connsiteY16" fmla="*/ 2268747 h 2311879"/>
              <a:gd name="connsiteX17" fmla="*/ 3045124 w 3046562"/>
              <a:gd name="connsiteY17" fmla="*/ 2311879 h 2311879"/>
              <a:gd name="connsiteX0" fmla="*/ 0 w 3046562"/>
              <a:gd name="connsiteY0" fmla="*/ 0 h 2311879"/>
              <a:gd name="connsiteX1" fmla="*/ 155275 w 3046562"/>
              <a:gd name="connsiteY1" fmla="*/ 310551 h 2311879"/>
              <a:gd name="connsiteX2" fmla="*/ 258792 w 3046562"/>
              <a:gd name="connsiteY2" fmla="*/ 353683 h 2311879"/>
              <a:gd name="connsiteX3" fmla="*/ 327803 w 3046562"/>
              <a:gd name="connsiteY3" fmla="*/ 353683 h 2311879"/>
              <a:gd name="connsiteX4" fmla="*/ 603849 w 3046562"/>
              <a:gd name="connsiteY4" fmla="*/ 310551 h 2311879"/>
              <a:gd name="connsiteX5" fmla="*/ 707366 w 3046562"/>
              <a:gd name="connsiteY5" fmla="*/ 543464 h 2311879"/>
              <a:gd name="connsiteX6" fmla="*/ 862641 w 3046562"/>
              <a:gd name="connsiteY6" fmla="*/ 707366 h 2311879"/>
              <a:gd name="connsiteX7" fmla="*/ 983411 w 3046562"/>
              <a:gd name="connsiteY7" fmla="*/ 948906 h 2311879"/>
              <a:gd name="connsiteX8" fmla="*/ 986583 w 3046562"/>
              <a:gd name="connsiteY8" fmla="*/ 1114613 h 2311879"/>
              <a:gd name="connsiteX9" fmla="*/ 992037 w 3046562"/>
              <a:gd name="connsiteY9" fmla="*/ 1207698 h 2311879"/>
              <a:gd name="connsiteX10" fmla="*/ 1017917 w 3046562"/>
              <a:gd name="connsiteY10" fmla="*/ 1414732 h 2311879"/>
              <a:gd name="connsiteX11" fmla="*/ 1250830 w 3046562"/>
              <a:gd name="connsiteY11" fmla="*/ 1759789 h 2311879"/>
              <a:gd name="connsiteX12" fmla="*/ 1345720 w 3046562"/>
              <a:gd name="connsiteY12" fmla="*/ 1992702 h 2311879"/>
              <a:gd name="connsiteX13" fmla="*/ 1682151 w 3046562"/>
              <a:gd name="connsiteY13" fmla="*/ 2001328 h 2311879"/>
              <a:gd name="connsiteX14" fmla="*/ 2001328 w 3046562"/>
              <a:gd name="connsiteY14" fmla="*/ 2182483 h 2311879"/>
              <a:gd name="connsiteX15" fmla="*/ 2777705 w 3046562"/>
              <a:gd name="connsiteY15" fmla="*/ 2225615 h 2311879"/>
              <a:gd name="connsiteX16" fmla="*/ 3001992 w 3046562"/>
              <a:gd name="connsiteY16" fmla="*/ 2268747 h 2311879"/>
              <a:gd name="connsiteX17" fmla="*/ 3045124 w 3046562"/>
              <a:gd name="connsiteY17" fmla="*/ 2311879 h 2311879"/>
              <a:gd name="connsiteX0" fmla="*/ 0 w 3096344"/>
              <a:gd name="connsiteY0" fmla="*/ 0 h 2275601"/>
              <a:gd name="connsiteX1" fmla="*/ 155275 w 3096344"/>
              <a:gd name="connsiteY1" fmla="*/ 310551 h 2275601"/>
              <a:gd name="connsiteX2" fmla="*/ 258792 w 3096344"/>
              <a:gd name="connsiteY2" fmla="*/ 353683 h 2275601"/>
              <a:gd name="connsiteX3" fmla="*/ 327803 w 3096344"/>
              <a:gd name="connsiteY3" fmla="*/ 353683 h 2275601"/>
              <a:gd name="connsiteX4" fmla="*/ 603849 w 3096344"/>
              <a:gd name="connsiteY4" fmla="*/ 310551 h 2275601"/>
              <a:gd name="connsiteX5" fmla="*/ 707366 w 3096344"/>
              <a:gd name="connsiteY5" fmla="*/ 543464 h 2275601"/>
              <a:gd name="connsiteX6" fmla="*/ 862641 w 3096344"/>
              <a:gd name="connsiteY6" fmla="*/ 707366 h 2275601"/>
              <a:gd name="connsiteX7" fmla="*/ 983411 w 3096344"/>
              <a:gd name="connsiteY7" fmla="*/ 948906 h 2275601"/>
              <a:gd name="connsiteX8" fmla="*/ 986583 w 3096344"/>
              <a:gd name="connsiteY8" fmla="*/ 1114613 h 2275601"/>
              <a:gd name="connsiteX9" fmla="*/ 992037 w 3096344"/>
              <a:gd name="connsiteY9" fmla="*/ 1207698 h 2275601"/>
              <a:gd name="connsiteX10" fmla="*/ 1017917 w 3096344"/>
              <a:gd name="connsiteY10" fmla="*/ 1414732 h 2275601"/>
              <a:gd name="connsiteX11" fmla="*/ 1250830 w 3096344"/>
              <a:gd name="connsiteY11" fmla="*/ 1759789 h 2275601"/>
              <a:gd name="connsiteX12" fmla="*/ 1345720 w 3096344"/>
              <a:gd name="connsiteY12" fmla="*/ 1992702 h 2275601"/>
              <a:gd name="connsiteX13" fmla="*/ 1682151 w 3096344"/>
              <a:gd name="connsiteY13" fmla="*/ 2001328 h 2275601"/>
              <a:gd name="connsiteX14" fmla="*/ 2001328 w 3096344"/>
              <a:gd name="connsiteY14" fmla="*/ 2182483 h 2275601"/>
              <a:gd name="connsiteX15" fmla="*/ 2777705 w 3096344"/>
              <a:gd name="connsiteY15" fmla="*/ 2225615 h 2275601"/>
              <a:gd name="connsiteX16" fmla="*/ 3001992 w 3096344"/>
              <a:gd name="connsiteY16" fmla="*/ 2268747 h 2275601"/>
              <a:gd name="connsiteX17" fmla="*/ 3096344 w 3096344"/>
              <a:gd name="connsiteY17" fmla="*/ 2266741 h 2275601"/>
              <a:gd name="connsiteX0" fmla="*/ 0 w 3043097"/>
              <a:gd name="connsiteY0" fmla="*/ 0 h 2275601"/>
              <a:gd name="connsiteX1" fmla="*/ 155275 w 3043097"/>
              <a:gd name="connsiteY1" fmla="*/ 310551 h 2275601"/>
              <a:gd name="connsiteX2" fmla="*/ 258792 w 3043097"/>
              <a:gd name="connsiteY2" fmla="*/ 353683 h 2275601"/>
              <a:gd name="connsiteX3" fmla="*/ 327803 w 3043097"/>
              <a:gd name="connsiteY3" fmla="*/ 353683 h 2275601"/>
              <a:gd name="connsiteX4" fmla="*/ 603849 w 3043097"/>
              <a:gd name="connsiteY4" fmla="*/ 310551 h 2275601"/>
              <a:gd name="connsiteX5" fmla="*/ 707366 w 3043097"/>
              <a:gd name="connsiteY5" fmla="*/ 543464 h 2275601"/>
              <a:gd name="connsiteX6" fmla="*/ 862641 w 3043097"/>
              <a:gd name="connsiteY6" fmla="*/ 707366 h 2275601"/>
              <a:gd name="connsiteX7" fmla="*/ 983411 w 3043097"/>
              <a:gd name="connsiteY7" fmla="*/ 948906 h 2275601"/>
              <a:gd name="connsiteX8" fmla="*/ 986583 w 3043097"/>
              <a:gd name="connsiteY8" fmla="*/ 1114613 h 2275601"/>
              <a:gd name="connsiteX9" fmla="*/ 992037 w 3043097"/>
              <a:gd name="connsiteY9" fmla="*/ 1207698 h 2275601"/>
              <a:gd name="connsiteX10" fmla="*/ 1017917 w 3043097"/>
              <a:gd name="connsiteY10" fmla="*/ 1414732 h 2275601"/>
              <a:gd name="connsiteX11" fmla="*/ 1250830 w 3043097"/>
              <a:gd name="connsiteY11" fmla="*/ 1759789 h 2275601"/>
              <a:gd name="connsiteX12" fmla="*/ 1345720 w 3043097"/>
              <a:gd name="connsiteY12" fmla="*/ 1992702 h 2275601"/>
              <a:gd name="connsiteX13" fmla="*/ 1682151 w 3043097"/>
              <a:gd name="connsiteY13" fmla="*/ 2001328 h 2275601"/>
              <a:gd name="connsiteX14" fmla="*/ 2001328 w 3043097"/>
              <a:gd name="connsiteY14" fmla="*/ 2182483 h 2275601"/>
              <a:gd name="connsiteX15" fmla="*/ 2777705 w 3043097"/>
              <a:gd name="connsiteY15" fmla="*/ 2225615 h 2275601"/>
              <a:gd name="connsiteX16" fmla="*/ 3001992 w 3043097"/>
              <a:gd name="connsiteY16" fmla="*/ 2268747 h 2275601"/>
              <a:gd name="connsiteX17" fmla="*/ 3024336 w 3043097"/>
              <a:gd name="connsiteY17" fmla="*/ 2266741 h 2275601"/>
              <a:gd name="connsiteX0" fmla="*/ 0 w 3001992"/>
              <a:gd name="connsiteY0" fmla="*/ 0 h 2268747"/>
              <a:gd name="connsiteX1" fmla="*/ 155275 w 3001992"/>
              <a:gd name="connsiteY1" fmla="*/ 310551 h 2268747"/>
              <a:gd name="connsiteX2" fmla="*/ 258792 w 3001992"/>
              <a:gd name="connsiteY2" fmla="*/ 353683 h 2268747"/>
              <a:gd name="connsiteX3" fmla="*/ 327803 w 3001992"/>
              <a:gd name="connsiteY3" fmla="*/ 353683 h 2268747"/>
              <a:gd name="connsiteX4" fmla="*/ 603849 w 3001992"/>
              <a:gd name="connsiteY4" fmla="*/ 310551 h 2268747"/>
              <a:gd name="connsiteX5" fmla="*/ 707366 w 3001992"/>
              <a:gd name="connsiteY5" fmla="*/ 543464 h 2268747"/>
              <a:gd name="connsiteX6" fmla="*/ 862641 w 3001992"/>
              <a:gd name="connsiteY6" fmla="*/ 707366 h 2268747"/>
              <a:gd name="connsiteX7" fmla="*/ 983411 w 3001992"/>
              <a:gd name="connsiteY7" fmla="*/ 948906 h 2268747"/>
              <a:gd name="connsiteX8" fmla="*/ 986583 w 3001992"/>
              <a:gd name="connsiteY8" fmla="*/ 1114613 h 2268747"/>
              <a:gd name="connsiteX9" fmla="*/ 992037 w 3001992"/>
              <a:gd name="connsiteY9" fmla="*/ 1207698 h 2268747"/>
              <a:gd name="connsiteX10" fmla="*/ 1017917 w 3001992"/>
              <a:gd name="connsiteY10" fmla="*/ 1414732 h 2268747"/>
              <a:gd name="connsiteX11" fmla="*/ 1250830 w 3001992"/>
              <a:gd name="connsiteY11" fmla="*/ 1759789 h 2268747"/>
              <a:gd name="connsiteX12" fmla="*/ 1345720 w 3001992"/>
              <a:gd name="connsiteY12" fmla="*/ 1992702 h 2268747"/>
              <a:gd name="connsiteX13" fmla="*/ 1682151 w 3001992"/>
              <a:gd name="connsiteY13" fmla="*/ 2001328 h 2268747"/>
              <a:gd name="connsiteX14" fmla="*/ 2001328 w 3001992"/>
              <a:gd name="connsiteY14" fmla="*/ 2182483 h 2268747"/>
              <a:gd name="connsiteX15" fmla="*/ 2777705 w 3001992"/>
              <a:gd name="connsiteY15" fmla="*/ 2225615 h 2268747"/>
              <a:gd name="connsiteX16" fmla="*/ 3001992 w 3001992"/>
              <a:gd name="connsiteY16" fmla="*/ 2268747 h 2268747"/>
              <a:gd name="connsiteX0" fmla="*/ 0 w 3240361"/>
              <a:gd name="connsiteY0" fmla="*/ 0 h 2338749"/>
              <a:gd name="connsiteX1" fmla="*/ 155275 w 3240361"/>
              <a:gd name="connsiteY1" fmla="*/ 310551 h 2338749"/>
              <a:gd name="connsiteX2" fmla="*/ 258792 w 3240361"/>
              <a:gd name="connsiteY2" fmla="*/ 353683 h 2338749"/>
              <a:gd name="connsiteX3" fmla="*/ 327803 w 3240361"/>
              <a:gd name="connsiteY3" fmla="*/ 353683 h 2338749"/>
              <a:gd name="connsiteX4" fmla="*/ 603849 w 3240361"/>
              <a:gd name="connsiteY4" fmla="*/ 310551 h 2338749"/>
              <a:gd name="connsiteX5" fmla="*/ 707366 w 3240361"/>
              <a:gd name="connsiteY5" fmla="*/ 543464 h 2338749"/>
              <a:gd name="connsiteX6" fmla="*/ 862641 w 3240361"/>
              <a:gd name="connsiteY6" fmla="*/ 707366 h 2338749"/>
              <a:gd name="connsiteX7" fmla="*/ 983411 w 3240361"/>
              <a:gd name="connsiteY7" fmla="*/ 948906 h 2338749"/>
              <a:gd name="connsiteX8" fmla="*/ 986583 w 3240361"/>
              <a:gd name="connsiteY8" fmla="*/ 1114613 h 2338749"/>
              <a:gd name="connsiteX9" fmla="*/ 992037 w 3240361"/>
              <a:gd name="connsiteY9" fmla="*/ 1207698 h 2338749"/>
              <a:gd name="connsiteX10" fmla="*/ 1017917 w 3240361"/>
              <a:gd name="connsiteY10" fmla="*/ 1414732 h 2338749"/>
              <a:gd name="connsiteX11" fmla="*/ 1250830 w 3240361"/>
              <a:gd name="connsiteY11" fmla="*/ 1759789 h 2338749"/>
              <a:gd name="connsiteX12" fmla="*/ 1345720 w 3240361"/>
              <a:gd name="connsiteY12" fmla="*/ 1992702 h 2338749"/>
              <a:gd name="connsiteX13" fmla="*/ 1682151 w 3240361"/>
              <a:gd name="connsiteY13" fmla="*/ 2001328 h 2338749"/>
              <a:gd name="connsiteX14" fmla="*/ 2001328 w 3240361"/>
              <a:gd name="connsiteY14" fmla="*/ 2182483 h 2338749"/>
              <a:gd name="connsiteX15" fmla="*/ 2777705 w 3240361"/>
              <a:gd name="connsiteY15" fmla="*/ 2225615 h 2338749"/>
              <a:gd name="connsiteX16" fmla="*/ 3240361 w 3240361"/>
              <a:gd name="connsiteY16" fmla="*/ 2338749 h 2338749"/>
              <a:gd name="connsiteX0" fmla="*/ 0 w 3240361"/>
              <a:gd name="connsiteY0" fmla="*/ 0 h 2338749"/>
              <a:gd name="connsiteX1" fmla="*/ 155275 w 3240361"/>
              <a:gd name="connsiteY1" fmla="*/ 310551 h 2338749"/>
              <a:gd name="connsiteX2" fmla="*/ 258792 w 3240361"/>
              <a:gd name="connsiteY2" fmla="*/ 353683 h 2338749"/>
              <a:gd name="connsiteX3" fmla="*/ 327803 w 3240361"/>
              <a:gd name="connsiteY3" fmla="*/ 353683 h 2338749"/>
              <a:gd name="connsiteX4" fmla="*/ 603849 w 3240361"/>
              <a:gd name="connsiteY4" fmla="*/ 310551 h 2338749"/>
              <a:gd name="connsiteX5" fmla="*/ 707366 w 3240361"/>
              <a:gd name="connsiteY5" fmla="*/ 543464 h 2338749"/>
              <a:gd name="connsiteX6" fmla="*/ 862641 w 3240361"/>
              <a:gd name="connsiteY6" fmla="*/ 707366 h 2338749"/>
              <a:gd name="connsiteX7" fmla="*/ 983411 w 3240361"/>
              <a:gd name="connsiteY7" fmla="*/ 948906 h 2338749"/>
              <a:gd name="connsiteX8" fmla="*/ 986583 w 3240361"/>
              <a:gd name="connsiteY8" fmla="*/ 1114613 h 2338749"/>
              <a:gd name="connsiteX9" fmla="*/ 992037 w 3240361"/>
              <a:gd name="connsiteY9" fmla="*/ 1207698 h 2338749"/>
              <a:gd name="connsiteX10" fmla="*/ 1017917 w 3240361"/>
              <a:gd name="connsiteY10" fmla="*/ 1414732 h 2338749"/>
              <a:gd name="connsiteX11" fmla="*/ 1250830 w 3240361"/>
              <a:gd name="connsiteY11" fmla="*/ 1759789 h 2338749"/>
              <a:gd name="connsiteX12" fmla="*/ 1425759 w 3240361"/>
              <a:gd name="connsiteY12" fmla="*/ 1883992 h 2338749"/>
              <a:gd name="connsiteX13" fmla="*/ 1682151 w 3240361"/>
              <a:gd name="connsiteY13" fmla="*/ 2001328 h 2338749"/>
              <a:gd name="connsiteX14" fmla="*/ 2001328 w 3240361"/>
              <a:gd name="connsiteY14" fmla="*/ 2182483 h 2338749"/>
              <a:gd name="connsiteX15" fmla="*/ 2777705 w 3240361"/>
              <a:gd name="connsiteY15" fmla="*/ 2225615 h 2338749"/>
              <a:gd name="connsiteX16" fmla="*/ 3240361 w 3240361"/>
              <a:gd name="connsiteY16" fmla="*/ 2338749 h 2338749"/>
              <a:gd name="connsiteX0" fmla="*/ 0 w 3240362"/>
              <a:gd name="connsiteY0" fmla="*/ 0 h 2338750"/>
              <a:gd name="connsiteX1" fmla="*/ 155275 w 3240362"/>
              <a:gd name="connsiteY1" fmla="*/ 310551 h 2338750"/>
              <a:gd name="connsiteX2" fmla="*/ 258792 w 3240362"/>
              <a:gd name="connsiteY2" fmla="*/ 353683 h 2338750"/>
              <a:gd name="connsiteX3" fmla="*/ 327803 w 3240362"/>
              <a:gd name="connsiteY3" fmla="*/ 353683 h 2338750"/>
              <a:gd name="connsiteX4" fmla="*/ 603849 w 3240362"/>
              <a:gd name="connsiteY4" fmla="*/ 310551 h 2338750"/>
              <a:gd name="connsiteX5" fmla="*/ 707366 w 3240362"/>
              <a:gd name="connsiteY5" fmla="*/ 543464 h 2338750"/>
              <a:gd name="connsiteX6" fmla="*/ 862641 w 3240362"/>
              <a:gd name="connsiteY6" fmla="*/ 707366 h 2338750"/>
              <a:gd name="connsiteX7" fmla="*/ 983411 w 3240362"/>
              <a:gd name="connsiteY7" fmla="*/ 948906 h 2338750"/>
              <a:gd name="connsiteX8" fmla="*/ 986583 w 3240362"/>
              <a:gd name="connsiteY8" fmla="*/ 1114613 h 2338750"/>
              <a:gd name="connsiteX9" fmla="*/ 992037 w 3240362"/>
              <a:gd name="connsiteY9" fmla="*/ 1207698 h 2338750"/>
              <a:gd name="connsiteX10" fmla="*/ 1017917 w 3240362"/>
              <a:gd name="connsiteY10" fmla="*/ 1414732 h 2338750"/>
              <a:gd name="connsiteX11" fmla="*/ 1250830 w 3240362"/>
              <a:gd name="connsiteY11" fmla="*/ 1759789 h 2338750"/>
              <a:gd name="connsiteX12" fmla="*/ 1425759 w 3240362"/>
              <a:gd name="connsiteY12" fmla="*/ 1883992 h 2338750"/>
              <a:gd name="connsiteX13" fmla="*/ 1682151 w 3240362"/>
              <a:gd name="connsiteY13" fmla="*/ 2001328 h 2338750"/>
              <a:gd name="connsiteX14" fmla="*/ 2001328 w 3240362"/>
              <a:gd name="connsiteY14" fmla="*/ 2182483 h 2338750"/>
              <a:gd name="connsiteX15" fmla="*/ 2777705 w 3240362"/>
              <a:gd name="connsiteY15" fmla="*/ 2225615 h 2338750"/>
              <a:gd name="connsiteX16" fmla="*/ 3240362 w 3240362"/>
              <a:gd name="connsiteY16" fmla="*/ 2338750 h 233875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3305168 w 3305168"/>
              <a:gd name="connsiteY16"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3152805 w 3305168"/>
              <a:gd name="connsiteY16" fmla="*/ 2385521 h 2468680"/>
              <a:gd name="connsiteX17" fmla="*/ 3305168 w 3305168"/>
              <a:gd name="connsiteY17"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3021360 w 3305168"/>
              <a:gd name="connsiteY16" fmla="*/ 2322503 h 2468680"/>
              <a:gd name="connsiteX17" fmla="*/ 3152805 w 3305168"/>
              <a:gd name="connsiteY17" fmla="*/ 2385521 h 2468680"/>
              <a:gd name="connsiteX18" fmla="*/ 3305168 w 3305168"/>
              <a:gd name="connsiteY18"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3045939 w 3305168"/>
              <a:gd name="connsiteY16" fmla="*/ 2273784 h 2468680"/>
              <a:gd name="connsiteX17" fmla="*/ 3152805 w 3305168"/>
              <a:gd name="connsiteY17" fmla="*/ 2385521 h 2468680"/>
              <a:gd name="connsiteX18" fmla="*/ 3305168 w 3305168"/>
              <a:gd name="connsiteY18"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2941350 w 3305168"/>
              <a:gd name="connsiteY16" fmla="*/ 2242298 h 2468680"/>
              <a:gd name="connsiteX17" fmla="*/ 3045939 w 3305168"/>
              <a:gd name="connsiteY17" fmla="*/ 2273784 h 2468680"/>
              <a:gd name="connsiteX18" fmla="*/ 3152805 w 3305168"/>
              <a:gd name="connsiteY18" fmla="*/ 2385521 h 2468680"/>
              <a:gd name="connsiteX19" fmla="*/ 3305168 w 3305168"/>
              <a:gd name="connsiteY19"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851517 w 3305168"/>
              <a:gd name="connsiteY15" fmla="*/ 2143854 h 2468680"/>
              <a:gd name="connsiteX16" fmla="*/ 2941350 w 3305168"/>
              <a:gd name="connsiteY16" fmla="*/ 2242298 h 2468680"/>
              <a:gd name="connsiteX17" fmla="*/ 3045939 w 3305168"/>
              <a:gd name="connsiteY17" fmla="*/ 2273784 h 2468680"/>
              <a:gd name="connsiteX18" fmla="*/ 3152805 w 3305168"/>
              <a:gd name="connsiteY18" fmla="*/ 2385521 h 2468680"/>
              <a:gd name="connsiteX19" fmla="*/ 3305168 w 3305168"/>
              <a:gd name="connsiteY19"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9023 w 3305168"/>
              <a:gd name="connsiteY14" fmla="*/ 2143854 h 2468680"/>
              <a:gd name="connsiteX15" fmla="*/ 2851517 w 3305168"/>
              <a:gd name="connsiteY15" fmla="*/ 2143854 h 2468680"/>
              <a:gd name="connsiteX16" fmla="*/ 2941350 w 3305168"/>
              <a:gd name="connsiteY16" fmla="*/ 2242298 h 2468680"/>
              <a:gd name="connsiteX17" fmla="*/ 3045939 w 3305168"/>
              <a:gd name="connsiteY17" fmla="*/ 2273784 h 2468680"/>
              <a:gd name="connsiteX18" fmla="*/ 3152805 w 3305168"/>
              <a:gd name="connsiteY18" fmla="*/ 2385521 h 2468680"/>
              <a:gd name="connsiteX19" fmla="*/ 3305168 w 3305168"/>
              <a:gd name="connsiteY19"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883992 h 2468680"/>
              <a:gd name="connsiteX13" fmla="*/ 1682151 w 3305168"/>
              <a:gd name="connsiteY13" fmla="*/ 2001328 h 2468680"/>
              <a:gd name="connsiteX14" fmla="*/ 2009023 w 3305168"/>
              <a:gd name="connsiteY14" fmla="*/ 2143854 h 2468680"/>
              <a:gd name="connsiteX15" fmla="*/ 2851517 w 3305168"/>
              <a:gd name="connsiteY15" fmla="*/ 2143854 h 2468680"/>
              <a:gd name="connsiteX16" fmla="*/ 2941350 w 3305168"/>
              <a:gd name="connsiteY16" fmla="*/ 2242298 h 2468680"/>
              <a:gd name="connsiteX17" fmla="*/ 3045939 w 3305168"/>
              <a:gd name="connsiteY17" fmla="*/ 2273784 h 2468680"/>
              <a:gd name="connsiteX18" fmla="*/ 3152805 w 3305168"/>
              <a:gd name="connsiteY18" fmla="*/ 2385521 h 2468680"/>
              <a:gd name="connsiteX19" fmla="*/ 3305168 w 3305168"/>
              <a:gd name="connsiteY19"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883992 h 2468680"/>
              <a:gd name="connsiteX13" fmla="*/ 1289714 w 3305168"/>
              <a:gd name="connsiteY13" fmla="*/ 1812627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883992 h 2468680"/>
              <a:gd name="connsiteX13" fmla="*/ 1166529 w 3305168"/>
              <a:gd name="connsiteY13" fmla="*/ 1819027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689097 h 2468680"/>
              <a:gd name="connsiteX13" fmla="*/ 1166529 w 3305168"/>
              <a:gd name="connsiteY13" fmla="*/ 1819027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689097 h 2468680"/>
              <a:gd name="connsiteX13" fmla="*/ 1296144 w 3305168"/>
              <a:gd name="connsiteY13" fmla="*/ 1883992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883992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883992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948958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948958 h 2468680"/>
              <a:gd name="connsiteX14" fmla="*/ 1455449 w 3305168"/>
              <a:gd name="connsiteY14" fmla="*/ 1973037 h 2468680"/>
              <a:gd name="connsiteX15" fmla="*/ 1682151 w 3305168"/>
              <a:gd name="connsiteY15" fmla="*/ 2001328 h 2468680"/>
              <a:gd name="connsiteX16" fmla="*/ 2009023 w 3305168"/>
              <a:gd name="connsiteY16" fmla="*/ 2143854 h 2468680"/>
              <a:gd name="connsiteX17" fmla="*/ 2851517 w 3305168"/>
              <a:gd name="connsiteY17" fmla="*/ 2143854 h 2468680"/>
              <a:gd name="connsiteX18" fmla="*/ 2941350 w 3305168"/>
              <a:gd name="connsiteY18" fmla="*/ 2242298 h 2468680"/>
              <a:gd name="connsiteX19" fmla="*/ 3045939 w 3305168"/>
              <a:gd name="connsiteY19" fmla="*/ 2273784 h 2468680"/>
              <a:gd name="connsiteX20" fmla="*/ 3152805 w 3305168"/>
              <a:gd name="connsiteY20" fmla="*/ 2385521 h 2468680"/>
              <a:gd name="connsiteX21" fmla="*/ 3305168 w 3305168"/>
              <a:gd name="connsiteY21"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948958 h 2468680"/>
              <a:gd name="connsiteX14" fmla="*/ 1425758 w 3305168"/>
              <a:gd name="connsiteY14" fmla="*/ 1883992 h 2468680"/>
              <a:gd name="connsiteX15" fmla="*/ 1682151 w 3305168"/>
              <a:gd name="connsiteY15" fmla="*/ 2001328 h 2468680"/>
              <a:gd name="connsiteX16" fmla="*/ 2009023 w 3305168"/>
              <a:gd name="connsiteY16" fmla="*/ 2143854 h 2468680"/>
              <a:gd name="connsiteX17" fmla="*/ 2851517 w 3305168"/>
              <a:gd name="connsiteY17" fmla="*/ 2143854 h 2468680"/>
              <a:gd name="connsiteX18" fmla="*/ 2941350 w 3305168"/>
              <a:gd name="connsiteY18" fmla="*/ 2242298 h 2468680"/>
              <a:gd name="connsiteX19" fmla="*/ 3045939 w 3305168"/>
              <a:gd name="connsiteY19" fmla="*/ 2273784 h 2468680"/>
              <a:gd name="connsiteX20" fmla="*/ 3152805 w 3305168"/>
              <a:gd name="connsiteY20" fmla="*/ 2385521 h 2468680"/>
              <a:gd name="connsiteX21" fmla="*/ 3305168 w 3305168"/>
              <a:gd name="connsiteY21"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948958 h 2468680"/>
              <a:gd name="connsiteX14" fmla="*/ 1425758 w 3305168"/>
              <a:gd name="connsiteY14" fmla="*/ 1883992 h 2468680"/>
              <a:gd name="connsiteX15" fmla="*/ 1620180 w 3305168"/>
              <a:gd name="connsiteY15" fmla="*/ 2013923 h 2468680"/>
              <a:gd name="connsiteX16" fmla="*/ 2009023 w 3305168"/>
              <a:gd name="connsiteY16" fmla="*/ 2143854 h 2468680"/>
              <a:gd name="connsiteX17" fmla="*/ 2851517 w 3305168"/>
              <a:gd name="connsiteY17" fmla="*/ 2143854 h 2468680"/>
              <a:gd name="connsiteX18" fmla="*/ 2941350 w 3305168"/>
              <a:gd name="connsiteY18" fmla="*/ 2242298 h 2468680"/>
              <a:gd name="connsiteX19" fmla="*/ 3045939 w 3305168"/>
              <a:gd name="connsiteY19" fmla="*/ 2273784 h 2468680"/>
              <a:gd name="connsiteX20" fmla="*/ 3152805 w 3305168"/>
              <a:gd name="connsiteY20" fmla="*/ 2385521 h 2468680"/>
              <a:gd name="connsiteX21" fmla="*/ 3305168 w 3305168"/>
              <a:gd name="connsiteY21"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842493 w 3305168"/>
              <a:gd name="connsiteY9" fmla="*/ 1234340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842493 w 3305168"/>
              <a:gd name="connsiteY9" fmla="*/ 1234340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07300 w 3305168"/>
              <a:gd name="connsiteY8" fmla="*/ 1169374 h 2468680"/>
              <a:gd name="connsiteX9" fmla="*/ 842493 w 3305168"/>
              <a:gd name="connsiteY9" fmla="*/ 1234340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842493 w 3305168"/>
              <a:gd name="connsiteY7" fmla="*/ 1039444 h 2468680"/>
              <a:gd name="connsiteX8" fmla="*/ 907300 w 3305168"/>
              <a:gd name="connsiteY8" fmla="*/ 1169374 h 2468680"/>
              <a:gd name="connsiteX9" fmla="*/ 842493 w 3305168"/>
              <a:gd name="connsiteY9" fmla="*/ 1234340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842493 w 3305168"/>
              <a:gd name="connsiteY7" fmla="*/ 844548 h 2468680"/>
              <a:gd name="connsiteX8" fmla="*/ 842493 w 3305168"/>
              <a:gd name="connsiteY8" fmla="*/ 1039444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842493 w 3305168"/>
              <a:gd name="connsiteY7" fmla="*/ 844548 h 2468680"/>
              <a:gd name="connsiteX8" fmla="*/ 842493 w 3305168"/>
              <a:gd name="connsiteY8" fmla="*/ 1039444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842493 w 3305168"/>
              <a:gd name="connsiteY8" fmla="*/ 1039444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842493 w 3305168"/>
              <a:gd name="connsiteY8" fmla="*/ 974478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907300 w 3305168"/>
              <a:gd name="connsiteY8" fmla="*/ 974478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907300 w 3305168"/>
              <a:gd name="connsiteY8" fmla="*/ 974478 h 2468680"/>
              <a:gd name="connsiteX9" fmla="*/ 906809 w 3305168"/>
              <a:gd name="connsiteY9" fmla="*/ 1062136 h 2468680"/>
              <a:gd name="connsiteX10" fmla="*/ 907300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907300 w 3305168"/>
              <a:gd name="connsiteY8" fmla="*/ 974478 h 2468680"/>
              <a:gd name="connsiteX9" fmla="*/ 842493 w 3305168"/>
              <a:gd name="connsiteY9" fmla="*/ 1169374 h 2468680"/>
              <a:gd name="connsiteX10" fmla="*/ 907300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583264 w 3305168"/>
              <a:gd name="connsiteY5" fmla="*/ 454756 h 2468680"/>
              <a:gd name="connsiteX6" fmla="*/ 862641 w 3305168"/>
              <a:gd name="connsiteY6" fmla="*/ 707366 h 2468680"/>
              <a:gd name="connsiteX7" fmla="*/ 907300 w 3305168"/>
              <a:gd name="connsiteY7" fmla="*/ 844548 h 2468680"/>
              <a:gd name="connsiteX8" fmla="*/ 907300 w 3305168"/>
              <a:gd name="connsiteY8" fmla="*/ 974478 h 2468680"/>
              <a:gd name="connsiteX9" fmla="*/ 842493 w 3305168"/>
              <a:gd name="connsiteY9" fmla="*/ 1169374 h 2468680"/>
              <a:gd name="connsiteX10" fmla="*/ 907300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648071 w 3305168"/>
              <a:gd name="connsiteY5" fmla="*/ 389791 h 2468680"/>
              <a:gd name="connsiteX6" fmla="*/ 583264 w 3305168"/>
              <a:gd name="connsiteY6" fmla="*/ 454756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648071 w 3305168"/>
              <a:gd name="connsiteY5" fmla="*/ 389791 h 2468680"/>
              <a:gd name="connsiteX6" fmla="*/ 583264 w 3305168"/>
              <a:gd name="connsiteY6" fmla="*/ 454756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518457 w 3305168"/>
              <a:gd name="connsiteY4" fmla="*/ 324826 h 2468680"/>
              <a:gd name="connsiteX5" fmla="*/ 648071 w 3305168"/>
              <a:gd name="connsiteY5" fmla="*/ 389791 h 2468680"/>
              <a:gd name="connsiteX6" fmla="*/ 583264 w 3305168"/>
              <a:gd name="connsiteY6" fmla="*/ 454756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9228 w 3305168"/>
              <a:gd name="connsiteY2" fmla="*/ 389791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9228 w 3305168"/>
              <a:gd name="connsiteY2" fmla="*/ 389791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234340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9228 w 3305168"/>
              <a:gd name="connsiteY2" fmla="*/ 389791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94421 w 3305168"/>
              <a:gd name="connsiteY1" fmla="*/ 259860 h 2468680"/>
              <a:gd name="connsiteX2" fmla="*/ 259228 w 3305168"/>
              <a:gd name="connsiteY2" fmla="*/ 389791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94421 w 3305168"/>
              <a:gd name="connsiteY1" fmla="*/ 259860 h 2468680"/>
              <a:gd name="connsiteX2" fmla="*/ 259228 w 3305168"/>
              <a:gd name="connsiteY2" fmla="*/ 389791 h 2468680"/>
              <a:gd name="connsiteX3" fmla="*/ 388842 w 3305168"/>
              <a:gd name="connsiteY3" fmla="*/ 324826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94421 w 3305168"/>
              <a:gd name="connsiteY1" fmla="*/ 259860 h 2468680"/>
              <a:gd name="connsiteX2" fmla="*/ 259228 w 3305168"/>
              <a:gd name="connsiteY2" fmla="*/ 324826 h 2468680"/>
              <a:gd name="connsiteX3" fmla="*/ 388842 w 3305168"/>
              <a:gd name="connsiteY3" fmla="*/ 324826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05168" h="2468680">
                <a:moveTo>
                  <a:pt x="0" y="0"/>
                </a:moveTo>
                <a:cubicBezTo>
                  <a:pt x="56071" y="125802"/>
                  <a:pt x="151216" y="205722"/>
                  <a:pt x="194421" y="259860"/>
                </a:cubicBezTo>
                <a:cubicBezTo>
                  <a:pt x="237626" y="313998"/>
                  <a:pt x="226825" y="313998"/>
                  <a:pt x="259228" y="324826"/>
                </a:cubicBezTo>
                <a:cubicBezTo>
                  <a:pt x="291632" y="335654"/>
                  <a:pt x="345637" y="324826"/>
                  <a:pt x="388842" y="324826"/>
                </a:cubicBezTo>
                <a:cubicBezTo>
                  <a:pt x="432047" y="324826"/>
                  <a:pt x="475252" y="313999"/>
                  <a:pt x="518457" y="324826"/>
                </a:cubicBezTo>
                <a:cubicBezTo>
                  <a:pt x="561662" y="335654"/>
                  <a:pt x="626469" y="357309"/>
                  <a:pt x="648071" y="389791"/>
                </a:cubicBezTo>
                <a:cubicBezTo>
                  <a:pt x="669673" y="422273"/>
                  <a:pt x="612309" y="466792"/>
                  <a:pt x="648071" y="519721"/>
                </a:cubicBezTo>
                <a:cubicBezTo>
                  <a:pt x="683833" y="572650"/>
                  <a:pt x="819436" y="653228"/>
                  <a:pt x="862641" y="707366"/>
                </a:cubicBezTo>
                <a:cubicBezTo>
                  <a:pt x="905846" y="761504"/>
                  <a:pt x="899857" y="800029"/>
                  <a:pt x="907300" y="844548"/>
                </a:cubicBezTo>
                <a:cubicBezTo>
                  <a:pt x="914743" y="889067"/>
                  <a:pt x="918101" y="920340"/>
                  <a:pt x="907300" y="974478"/>
                </a:cubicBezTo>
                <a:cubicBezTo>
                  <a:pt x="896499" y="1028616"/>
                  <a:pt x="853294" y="1126064"/>
                  <a:pt x="842493" y="1169374"/>
                </a:cubicBezTo>
                <a:cubicBezTo>
                  <a:pt x="831692" y="1212684"/>
                  <a:pt x="820891" y="1191030"/>
                  <a:pt x="842493" y="1234340"/>
                </a:cubicBezTo>
                <a:cubicBezTo>
                  <a:pt x="864095" y="1277650"/>
                  <a:pt x="928051" y="1377731"/>
                  <a:pt x="972108" y="1429235"/>
                </a:cubicBezTo>
                <a:cubicBezTo>
                  <a:pt x="1016165" y="1480739"/>
                  <a:pt x="1060380" y="1488275"/>
                  <a:pt x="1106834" y="1543367"/>
                </a:cubicBezTo>
                <a:cubicBezTo>
                  <a:pt x="1153288" y="1598459"/>
                  <a:pt x="1240881" y="1713846"/>
                  <a:pt x="1250830" y="1759789"/>
                </a:cubicBezTo>
                <a:cubicBezTo>
                  <a:pt x="1260779" y="1805732"/>
                  <a:pt x="1158977" y="1787499"/>
                  <a:pt x="1166529" y="1819027"/>
                </a:cubicBezTo>
                <a:cubicBezTo>
                  <a:pt x="1174081" y="1850555"/>
                  <a:pt x="1252939" y="1938131"/>
                  <a:pt x="1296144" y="1948958"/>
                </a:cubicBezTo>
                <a:cubicBezTo>
                  <a:pt x="1339349" y="1959786"/>
                  <a:pt x="1371752" y="1873165"/>
                  <a:pt x="1425758" y="1883992"/>
                </a:cubicBezTo>
                <a:cubicBezTo>
                  <a:pt x="1479764" y="1894820"/>
                  <a:pt x="1522969" y="1970613"/>
                  <a:pt x="1620180" y="2013923"/>
                </a:cubicBezTo>
                <a:cubicBezTo>
                  <a:pt x="1717391" y="2057233"/>
                  <a:pt x="1803800" y="2122199"/>
                  <a:pt x="2009023" y="2143854"/>
                </a:cubicBezTo>
                <a:cubicBezTo>
                  <a:pt x="2214246" y="2165509"/>
                  <a:pt x="2696129" y="2127447"/>
                  <a:pt x="2851517" y="2143854"/>
                </a:cubicBezTo>
                <a:cubicBezTo>
                  <a:pt x="3006905" y="2160261"/>
                  <a:pt x="2908946" y="2220643"/>
                  <a:pt x="2941350" y="2242298"/>
                </a:cubicBezTo>
                <a:cubicBezTo>
                  <a:pt x="2973754" y="2263953"/>
                  <a:pt x="3010697" y="2249914"/>
                  <a:pt x="3045939" y="2273784"/>
                </a:cubicBezTo>
                <a:cubicBezTo>
                  <a:pt x="3081182" y="2297655"/>
                  <a:pt x="3109600" y="2353038"/>
                  <a:pt x="3152805" y="2385521"/>
                </a:cubicBezTo>
                <a:cubicBezTo>
                  <a:pt x="3196010" y="2418004"/>
                  <a:pt x="3279774" y="2454820"/>
                  <a:pt x="3305168" y="246868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6" name="Freeform 6">
            <a:extLst>
              <a:ext uri="{FF2B5EF4-FFF2-40B4-BE49-F238E27FC236}">
                <a16:creationId xmlns:a16="http://schemas.microsoft.com/office/drawing/2014/main" id="{D2914B77-29EF-E111-CB50-64A10C0D7B27}"/>
              </a:ext>
            </a:extLst>
          </p:cNvPr>
          <p:cNvSpPr/>
          <p:nvPr/>
        </p:nvSpPr>
        <p:spPr>
          <a:xfrm>
            <a:off x="6096001" y="2468893"/>
            <a:ext cx="4416489" cy="4128459"/>
          </a:xfrm>
          <a:custGeom>
            <a:avLst/>
            <a:gdLst>
              <a:gd name="connsiteX0" fmla="*/ 0 w 3470694"/>
              <a:gd name="connsiteY0" fmla="*/ 2458529 h 2853906"/>
              <a:gd name="connsiteX1" fmla="*/ 224287 w 3470694"/>
              <a:gd name="connsiteY1" fmla="*/ 2484408 h 2853906"/>
              <a:gd name="connsiteX2" fmla="*/ 388189 w 3470694"/>
              <a:gd name="connsiteY2" fmla="*/ 2674189 h 2853906"/>
              <a:gd name="connsiteX3" fmla="*/ 715992 w 3470694"/>
              <a:gd name="connsiteY3" fmla="*/ 2665563 h 2853906"/>
              <a:gd name="connsiteX4" fmla="*/ 1052423 w 3470694"/>
              <a:gd name="connsiteY4" fmla="*/ 2820838 h 2853906"/>
              <a:gd name="connsiteX5" fmla="*/ 1371600 w 3470694"/>
              <a:gd name="connsiteY5" fmla="*/ 2846717 h 2853906"/>
              <a:gd name="connsiteX6" fmla="*/ 1690777 w 3470694"/>
              <a:gd name="connsiteY6" fmla="*/ 2777706 h 2853906"/>
              <a:gd name="connsiteX7" fmla="*/ 1932317 w 3470694"/>
              <a:gd name="connsiteY7" fmla="*/ 2760453 h 2853906"/>
              <a:gd name="connsiteX8" fmla="*/ 2147977 w 3470694"/>
              <a:gd name="connsiteY8" fmla="*/ 2605178 h 2853906"/>
              <a:gd name="connsiteX9" fmla="*/ 2406770 w 3470694"/>
              <a:gd name="connsiteY9" fmla="*/ 2501661 h 2853906"/>
              <a:gd name="connsiteX10" fmla="*/ 3001992 w 3470694"/>
              <a:gd name="connsiteY10" fmla="*/ 2544793 h 2853906"/>
              <a:gd name="connsiteX11" fmla="*/ 3191774 w 3470694"/>
              <a:gd name="connsiteY11" fmla="*/ 2251495 h 2853906"/>
              <a:gd name="connsiteX12" fmla="*/ 3114136 w 3470694"/>
              <a:gd name="connsiteY12" fmla="*/ 1932317 h 2853906"/>
              <a:gd name="connsiteX13" fmla="*/ 3131389 w 3470694"/>
              <a:gd name="connsiteY13" fmla="*/ 1475117 h 2853906"/>
              <a:gd name="connsiteX14" fmla="*/ 3364302 w 3470694"/>
              <a:gd name="connsiteY14" fmla="*/ 1078302 h 2853906"/>
              <a:gd name="connsiteX15" fmla="*/ 3467819 w 3470694"/>
              <a:gd name="connsiteY15" fmla="*/ 974785 h 2853906"/>
              <a:gd name="connsiteX16" fmla="*/ 3381555 w 3470694"/>
              <a:gd name="connsiteY16" fmla="*/ 491706 h 2853906"/>
              <a:gd name="connsiteX17" fmla="*/ 3286664 w 3470694"/>
              <a:gd name="connsiteY17" fmla="*/ 181155 h 2853906"/>
              <a:gd name="connsiteX18" fmla="*/ 3191774 w 3470694"/>
              <a:gd name="connsiteY18" fmla="*/ 77638 h 2853906"/>
              <a:gd name="connsiteX19" fmla="*/ 3131389 w 3470694"/>
              <a:gd name="connsiteY19" fmla="*/ 0 h 2853906"/>
              <a:gd name="connsiteX0" fmla="*/ 0 w 3470694"/>
              <a:gd name="connsiteY0" fmla="*/ 2484784 h 2880161"/>
              <a:gd name="connsiteX1" fmla="*/ 224287 w 3470694"/>
              <a:gd name="connsiteY1" fmla="*/ 2510663 h 2880161"/>
              <a:gd name="connsiteX2" fmla="*/ 388189 w 3470694"/>
              <a:gd name="connsiteY2" fmla="*/ 2700444 h 2880161"/>
              <a:gd name="connsiteX3" fmla="*/ 715992 w 3470694"/>
              <a:gd name="connsiteY3" fmla="*/ 2691818 h 2880161"/>
              <a:gd name="connsiteX4" fmla="*/ 1052423 w 3470694"/>
              <a:gd name="connsiteY4" fmla="*/ 2847093 h 2880161"/>
              <a:gd name="connsiteX5" fmla="*/ 1371600 w 3470694"/>
              <a:gd name="connsiteY5" fmla="*/ 2872972 h 2880161"/>
              <a:gd name="connsiteX6" fmla="*/ 1690777 w 3470694"/>
              <a:gd name="connsiteY6" fmla="*/ 2803961 h 2880161"/>
              <a:gd name="connsiteX7" fmla="*/ 1932317 w 3470694"/>
              <a:gd name="connsiteY7" fmla="*/ 2786708 h 2880161"/>
              <a:gd name="connsiteX8" fmla="*/ 2147977 w 3470694"/>
              <a:gd name="connsiteY8" fmla="*/ 2631433 h 2880161"/>
              <a:gd name="connsiteX9" fmla="*/ 2406770 w 3470694"/>
              <a:gd name="connsiteY9" fmla="*/ 2527916 h 2880161"/>
              <a:gd name="connsiteX10" fmla="*/ 3001992 w 3470694"/>
              <a:gd name="connsiteY10" fmla="*/ 2571048 h 2880161"/>
              <a:gd name="connsiteX11" fmla="*/ 3191774 w 3470694"/>
              <a:gd name="connsiteY11" fmla="*/ 2277750 h 2880161"/>
              <a:gd name="connsiteX12" fmla="*/ 3114136 w 3470694"/>
              <a:gd name="connsiteY12" fmla="*/ 1958572 h 2880161"/>
              <a:gd name="connsiteX13" fmla="*/ 3131389 w 3470694"/>
              <a:gd name="connsiteY13" fmla="*/ 1501372 h 2880161"/>
              <a:gd name="connsiteX14" fmla="*/ 3364302 w 3470694"/>
              <a:gd name="connsiteY14" fmla="*/ 1104557 h 2880161"/>
              <a:gd name="connsiteX15" fmla="*/ 3467819 w 3470694"/>
              <a:gd name="connsiteY15" fmla="*/ 1001040 h 2880161"/>
              <a:gd name="connsiteX16" fmla="*/ 3381555 w 3470694"/>
              <a:gd name="connsiteY16" fmla="*/ 517961 h 2880161"/>
              <a:gd name="connsiteX17" fmla="*/ 3286664 w 3470694"/>
              <a:gd name="connsiteY17" fmla="*/ 207410 h 2880161"/>
              <a:gd name="connsiteX18" fmla="*/ 3191774 w 3470694"/>
              <a:gd name="connsiteY18" fmla="*/ 103893 h 2880161"/>
              <a:gd name="connsiteX19" fmla="*/ 3108782 w 3470694"/>
              <a:gd name="connsiteY19" fmla="*/ 0 h 2880161"/>
              <a:gd name="connsiteX0" fmla="*/ 0 w 3470694"/>
              <a:gd name="connsiteY0" fmla="*/ 2484784 h 2880161"/>
              <a:gd name="connsiteX1" fmla="*/ 216024 w 3470694"/>
              <a:gd name="connsiteY1" fmla="*/ 2520281 h 2880161"/>
              <a:gd name="connsiteX2" fmla="*/ 388189 w 3470694"/>
              <a:gd name="connsiteY2" fmla="*/ 2700444 h 2880161"/>
              <a:gd name="connsiteX3" fmla="*/ 715992 w 3470694"/>
              <a:gd name="connsiteY3" fmla="*/ 2691818 h 2880161"/>
              <a:gd name="connsiteX4" fmla="*/ 1052423 w 3470694"/>
              <a:gd name="connsiteY4" fmla="*/ 2847093 h 2880161"/>
              <a:gd name="connsiteX5" fmla="*/ 1371600 w 3470694"/>
              <a:gd name="connsiteY5" fmla="*/ 2872972 h 2880161"/>
              <a:gd name="connsiteX6" fmla="*/ 1690777 w 3470694"/>
              <a:gd name="connsiteY6" fmla="*/ 2803961 h 2880161"/>
              <a:gd name="connsiteX7" fmla="*/ 1932317 w 3470694"/>
              <a:gd name="connsiteY7" fmla="*/ 2786708 h 2880161"/>
              <a:gd name="connsiteX8" fmla="*/ 2147977 w 3470694"/>
              <a:gd name="connsiteY8" fmla="*/ 2631433 h 2880161"/>
              <a:gd name="connsiteX9" fmla="*/ 2406770 w 3470694"/>
              <a:gd name="connsiteY9" fmla="*/ 2527916 h 2880161"/>
              <a:gd name="connsiteX10" fmla="*/ 3001992 w 3470694"/>
              <a:gd name="connsiteY10" fmla="*/ 2571048 h 2880161"/>
              <a:gd name="connsiteX11" fmla="*/ 3191774 w 3470694"/>
              <a:gd name="connsiteY11" fmla="*/ 2277750 h 2880161"/>
              <a:gd name="connsiteX12" fmla="*/ 3114136 w 3470694"/>
              <a:gd name="connsiteY12" fmla="*/ 1958572 h 2880161"/>
              <a:gd name="connsiteX13" fmla="*/ 3131389 w 3470694"/>
              <a:gd name="connsiteY13" fmla="*/ 1501372 h 2880161"/>
              <a:gd name="connsiteX14" fmla="*/ 3364302 w 3470694"/>
              <a:gd name="connsiteY14" fmla="*/ 1104557 h 2880161"/>
              <a:gd name="connsiteX15" fmla="*/ 3467819 w 3470694"/>
              <a:gd name="connsiteY15" fmla="*/ 1001040 h 2880161"/>
              <a:gd name="connsiteX16" fmla="*/ 3381555 w 3470694"/>
              <a:gd name="connsiteY16" fmla="*/ 517961 h 2880161"/>
              <a:gd name="connsiteX17" fmla="*/ 3286664 w 3470694"/>
              <a:gd name="connsiteY17" fmla="*/ 207410 h 2880161"/>
              <a:gd name="connsiteX18" fmla="*/ 3191774 w 3470694"/>
              <a:gd name="connsiteY18" fmla="*/ 103893 h 2880161"/>
              <a:gd name="connsiteX19" fmla="*/ 3108782 w 3470694"/>
              <a:gd name="connsiteY19" fmla="*/ 0 h 2880161"/>
              <a:gd name="connsiteX0" fmla="*/ 0 w 3254670"/>
              <a:gd name="connsiteY0" fmla="*/ 2520281 h 2880161"/>
              <a:gd name="connsiteX1" fmla="*/ 172165 w 3254670"/>
              <a:gd name="connsiteY1" fmla="*/ 2700444 h 2880161"/>
              <a:gd name="connsiteX2" fmla="*/ 499968 w 3254670"/>
              <a:gd name="connsiteY2" fmla="*/ 2691818 h 2880161"/>
              <a:gd name="connsiteX3" fmla="*/ 836399 w 3254670"/>
              <a:gd name="connsiteY3" fmla="*/ 2847093 h 2880161"/>
              <a:gd name="connsiteX4" fmla="*/ 1155576 w 3254670"/>
              <a:gd name="connsiteY4" fmla="*/ 2872972 h 2880161"/>
              <a:gd name="connsiteX5" fmla="*/ 1474753 w 3254670"/>
              <a:gd name="connsiteY5" fmla="*/ 2803961 h 2880161"/>
              <a:gd name="connsiteX6" fmla="*/ 1716293 w 3254670"/>
              <a:gd name="connsiteY6" fmla="*/ 2786708 h 2880161"/>
              <a:gd name="connsiteX7" fmla="*/ 1931953 w 3254670"/>
              <a:gd name="connsiteY7" fmla="*/ 2631433 h 2880161"/>
              <a:gd name="connsiteX8" fmla="*/ 2190746 w 3254670"/>
              <a:gd name="connsiteY8" fmla="*/ 2527916 h 2880161"/>
              <a:gd name="connsiteX9" fmla="*/ 2785968 w 3254670"/>
              <a:gd name="connsiteY9" fmla="*/ 2571048 h 2880161"/>
              <a:gd name="connsiteX10" fmla="*/ 2975750 w 3254670"/>
              <a:gd name="connsiteY10" fmla="*/ 2277750 h 2880161"/>
              <a:gd name="connsiteX11" fmla="*/ 2898112 w 3254670"/>
              <a:gd name="connsiteY11" fmla="*/ 1958572 h 2880161"/>
              <a:gd name="connsiteX12" fmla="*/ 2915365 w 3254670"/>
              <a:gd name="connsiteY12" fmla="*/ 1501372 h 2880161"/>
              <a:gd name="connsiteX13" fmla="*/ 3148278 w 3254670"/>
              <a:gd name="connsiteY13" fmla="*/ 1104557 h 2880161"/>
              <a:gd name="connsiteX14" fmla="*/ 3251795 w 3254670"/>
              <a:gd name="connsiteY14" fmla="*/ 1001040 h 2880161"/>
              <a:gd name="connsiteX15" fmla="*/ 3165531 w 3254670"/>
              <a:gd name="connsiteY15" fmla="*/ 517961 h 2880161"/>
              <a:gd name="connsiteX16" fmla="*/ 3070640 w 3254670"/>
              <a:gd name="connsiteY16" fmla="*/ 207410 h 2880161"/>
              <a:gd name="connsiteX17" fmla="*/ 2975750 w 3254670"/>
              <a:gd name="connsiteY17" fmla="*/ 103893 h 2880161"/>
              <a:gd name="connsiteX18" fmla="*/ 2892758 w 3254670"/>
              <a:gd name="connsiteY18" fmla="*/ 0 h 2880161"/>
              <a:gd name="connsiteX0" fmla="*/ 0 w 3254670"/>
              <a:gd name="connsiteY0" fmla="*/ 2520281 h 2880161"/>
              <a:gd name="connsiteX1" fmla="*/ 172165 w 3254670"/>
              <a:gd name="connsiteY1" fmla="*/ 2700444 h 2880161"/>
              <a:gd name="connsiteX2" fmla="*/ 499968 w 3254670"/>
              <a:gd name="connsiteY2" fmla="*/ 2691818 h 2880161"/>
              <a:gd name="connsiteX3" fmla="*/ 836399 w 3254670"/>
              <a:gd name="connsiteY3" fmla="*/ 2847093 h 2880161"/>
              <a:gd name="connsiteX4" fmla="*/ 1155576 w 3254670"/>
              <a:gd name="connsiteY4" fmla="*/ 2872972 h 2880161"/>
              <a:gd name="connsiteX5" fmla="*/ 1474753 w 3254670"/>
              <a:gd name="connsiteY5" fmla="*/ 2803961 h 2880161"/>
              <a:gd name="connsiteX6" fmla="*/ 1716293 w 3254670"/>
              <a:gd name="connsiteY6" fmla="*/ 2786708 h 2880161"/>
              <a:gd name="connsiteX7" fmla="*/ 1931953 w 3254670"/>
              <a:gd name="connsiteY7" fmla="*/ 2631433 h 2880161"/>
              <a:gd name="connsiteX8" fmla="*/ 2190746 w 3254670"/>
              <a:gd name="connsiteY8" fmla="*/ 2527916 h 2880161"/>
              <a:gd name="connsiteX9" fmla="*/ 2690553 w 3254670"/>
              <a:gd name="connsiteY9" fmla="*/ 2612239 h 2880161"/>
              <a:gd name="connsiteX10" fmla="*/ 2975750 w 3254670"/>
              <a:gd name="connsiteY10" fmla="*/ 2277750 h 2880161"/>
              <a:gd name="connsiteX11" fmla="*/ 2898112 w 3254670"/>
              <a:gd name="connsiteY11" fmla="*/ 1958572 h 2880161"/>
              <a:gd name="connsiteX12" fmla="*/ 2915365 w 3254670"/>
              <a:gd name="connsiteY12" fmla="*/ 1501372 h 2880161"/>
              <a:gd name="connsiteX13" fmla="*/ 3148278 w 3254670"/>
              <a:gd name="connsiteY13" fmla="*/ 1104557 h 2880161"/>
              <a:gd name="connsiteX14" fmla="*/ 3251795 w 3254670"/>
              <a:gd name="connsiteY14" fmla="*/ 1001040 h 2880161"/>
              <a:gd name="connsiteX15" fmla="*/ 3165531 w 3254670"/>
              <a:gd name="connsiteY15" fmla="*/ 517961 h 2880161"/>
              <a:gd name="connsiteX16" fmla="*/ 3070640 w 3254670"/>
              <a:gd name="connsiteY16" fmla="*/ 207410 h 2880161"/>
              <a:gd name="connsiteX17" fmla="*/ 2975750 w 3254670"/>
              <a:gd name="connsiteY17" fmla="*/ 103893 h 2880161"/>
              <a:gd name="connsiteX18" fmla="*/ 2892758 w 3254670"/>
              <a:gd name="connsiteY18" fmla="*/ 0 h 2880161"/>
              <a:gd name="connsiteX0" fmla="*/ 0 w 3254670"/>
              <a:gd name="connsiteY0" fmla="*/ 2520281 h 2880161"/>
              <a:gd name="connsiteX1" fmla="*/ 172165 w 3254670"/>
              <a:gd name="connsiteY1" fmla="*/ 2700444 h 2880161"/>
              <a:gd name="connsiteX2" fmla="*/ 499968 w 3254670"/>
              <a:gd name="connsiteY2" fmla="*/ 2691818 h 2880161"/>
              <a:gd name="connsiteX3" fmla="*/ 836399 w 3254670"/>
              <a:gd name="connsiteY3" fmla="*/ 2847093 h 2880161"/>
              <a:gd name="connsiteX4" fmla="*/ 1155576 w 3254670"/>
              <a:gd name="connsiteY4" fmla="*/ 2872972 h 2880161"/>
              <a:gd name="connsiteX5" fmla="*/ 1474753 w 3254670"/>
              <a:gd name="connsiteY5" fmla="*/ 2803961 h 2880161"/>
              <a:gd name="connsiteX6" fmla="*/ 1716293 w 3254670"/>
              <a:gd name="connsiteY6" fmla="*/ 2786708 h 2880161"/>
              <a:gd name="connsiteX7" fmla="*/ 1931953 w 3254670"/>
              <a:gd name="connsiteY7" fmla="*/ 2631433 h 2880161"/>
              <a:gd name="connsiteX8" fmla="*/ 2190746 w 3254670"/>
              <a:gd name="connsiteY8" fmla="*/ 2527916 h 2880161"/>
              <a:gd name="connsiteX9" fmla="*/ 2690553 w 3254670"/>
              <a:gd name="connsiteY9" fmla="*/ 2612239 h 2880161"/>
              <a:gd name="connsiteX10" fmla="*/ 2889818 w 3254670"/>
              <a:gd name="connsiteY10" fmla="*/ 2277337 h 2880161"/>
              <a:gd name="connsiteX11" fmla="*/ 2898112 w 3254670"/>
              <a:gd name="connsiteY11" fmla="*/ 1958572 h 2880161"/>
              <a:gd name="connsiteX12" fmla="*/ 2915365 w 3254670"/>
              <a:gd name="connsiteY12" fmla="*/ 1501372 h 2880161"/>
              <a:gd name="connsiteX13" fmla="*/ 3148278 w 3254670"/>
              <a:gd name="connsiteY13" fmla="*/ 1104557 h 2880161"/>
              <a:gd name="connsiteX14" fmla="*/ 3251795 w 3254670"/>
              <a:gd name="connsiteY14" fmla="*/ 1001040 h 2880161"/>
              <a:gd name="connsiteX15" fmla="*/ 3165531 w 3254670"/>
              <a:gd name="connsiteY15" fmla="*/ 517961 h 2880161"/>
              <a:gd name="connsiteX16" fmla="*/ 3070640 w 3254670"/>
              <a:gd name="connsiteY16" fmla="*/ 207410 h 2880161"/>
              <a:gd name="connsiteX17" fmla="*/ 2975750 w 3254670"/>
              <a:gd name="connsiteY17" fmla="*/ 103893 h 2880161"/>
              <a:gd name="connsiteX18" fmla="*/ 2892758 w 3254670"/>
              <a:gd name="connsiteY18" fmla="*/ 0 h 2880161"/>
              <a:gd name="connsiteX0" fmla="*/ 0 w 3254670"/>
              <a:gd name="connsiteY0" fmla="*/ 2520281 h 2880161"/>
              <a:gd name="connsiteX1" fmla="*/ 172165 w 3254670"/>
              <a:gd name="connsiteY1" fmla="*/ 2700444 h 2880161"/>
              <a:gd name="connsiteX2" fmla="*/ 499968 w 3254670"/>
              <a:gd name="connsiteY2" fmla="*/ 2691818 h 2880161"/>
              <a:gd name="connsiteX3" fmla="*/ 836399 w 3254670"/>
              <a:gd name="connsiteY3" fmla="*/ 2847093 h 2880161"/>
              <a:gd name="connsiteX4" fmla="*/ 1155576 w 3254670"/>
              <a:gd name="connsiteY4" fmla="*/ 2872972 h 2880161"/>
              <a:gd name="connsiteX5" fmla="*/ 1474753 w 3254670"/>
              <a:gd name="connsiteY5" fmla="*/ 2803961 h 2880161"/>
              <a:gd name="connsiteX6" fmla="*/ 1716293 w 3254670"/>
              <a:gd name="connsiteY6" fmla="*/ 2786708 h 2880161"/>
              <a:gd name="connsiteX7" fmla="*/ 1931953 w 3254670"/>
              <a:gd name="connsiteY7" fmla="*/ 2631433 h 2880161"/>
              <a:gd name="connsiteX8" fmla="*/ 2190746 w 3254670"/>
              <a:gd name="connsiteY8" fmla="*/ 2527916 h 2880161"/>
              <a:gd name="connsiteX9" fmla="*/ 2690553 w 3254670"/>
              <a:gd name="connsiteY9" fmla="*/ 2545259 h 2880161"/>
              <a:gd name="connsiteX10" fmla="*/ 2889818 w 3254670"/>
              <a:gd name="connsiteY10" fmla="*/ 2277337 h 2880161"/>
              <a:gd name="connsiteX11" fmla="*/ 2898112 w 3254670"/>
              <a:gd name="connsiteY11" fmla="*/ 1958572 h 2880161"/>
              <a:gd name="connsiteX12" fmla="*/ 2915365 w 3254670"/>
              <a:gd name="connsiteY12" fmla="*/ 1501372 h 2880161"/>
              <a:gd name="connsiteX13" fmla="*/ 3148278 w 3254670"/>
              <a:gd name="connsiteY13" fmla="*/ 1104557 h 2880161"/>
              <a:gd name="connsiteX14" fmla="*/ 3251795 w 3254670"/>
              <a:gd name="connsiteY14" fmla="*/ 1001040 h 2880161"/>
              <a:gd name="connsiteX15" fmla="*/ 3165531 w 3254670"/>
              <a:gd name="connsiteY15" fmla="*/ 517961 h 2880161"/>
              <a:gd name="connsiteX16" fmla="*/ 3070640 w 3254670"/>
              <a:gd name="connsiteY16" fmla="*/ 207410 h 2880161"/>
              <a:gd name="connsiteX17" fmla="*/ 2975750 w 3254670"/>
              <a:gd name="connsiteY17" fmla="*/ 103893 h 2880161"/>
              <a:gd name="connsiteX18" fmla="*/ 2892758 w 3254670"/>
              <a:gd name="connsiteY18" fmla="*/ 0 h 2880161"/>
              <a:gd name="connsiteX0" fmla="*/ 0 w 3224803"/>
              <a:gd name="connsiteY0" fmla="*/ 2520281 h 2880161"/>
              <a:gd name="connsiteX1" fmla="*/ 172165 w 3224803"/>
              <a:gd name="connsiteY1" fmla="*/ 2700444 h 2880161"/>
              <a:gd name="connsiteX2" fmla="*/ 499968 w 3224803"/>
              <a:gd name="connsiteY2" fmla="*/ 2691818 h 2880161"/>
              <a:gd name="connsiteX3" fmla="*/ 836399 w 3224803"/>
              <a:gd name="connsiteY3" fmla="*/ 2847093 h 2880161"/>
              <a:gd name="connsiteX4" fmla="*/ 1155576 w 3224803"/>
              <a:gd name="connsiteY4" fmla="*/ 2872972 h 2880161"/>
              <a:gd name="connsiteX5" fmla="*/ 1474753 w 3224803"/>
              <a:gd name="connsiteY5" fmla="*/ 2803961 h 2880161"/>
              <a:gd name="connsiteX6" fmla="*/ 1716293 w 3224803"/>
              <a:gd name="connsiteY6" fmla="*/ 2786708 h 2880161"/>
              <a:gd name="connsiteX7" fmla="*/ 1931953 w 3224803"/>
              <a:gd name="connsiteY7" fmla="*/ 2631433 h 2880161"/>
              <a:gd name="connsiteX8" fmla="*/ 2190746 w 3224803"/>
              <a:gd name="connsiteY8" fmla="*/ 2527916 h 2880161"/>
              <a:gd name="connsiteX9" fmla="*/ 2690553 w 3224803"/>
              <a:gd name="connsiteY9" fmla="*/ 2545259 h 2880161"/>
              <a:gd name="connsiteX10" fmla="*/ 2889818 w 3224803"/>
              <a:gd name="connsiteY10" fmla="*/ 2277337 h 2880161"/>
              <a:gd name="connsiteX11" fmla="*/ 2898112 w 3224803"/>
              <a:gd name="connsiteY11" fmla="*/ 1958572 h 2880161"/>
              <a:gd name="connsiteX12" fmla="*/ 2915365 w 3224803"/>
              <a:gd name="connsiteY12" fmla="*/ 1501372 h 2880161"/>
              <a:gd name="connsiteX13" fmla="*/ 3148278 w 3224803"/>
              <a:gd name="connsiteY13" fmla="*/ 1104557 h 2880161"/>
              <a:gd name="connsiteX14" fmla="*/ 3221928 w 3224803"/>
              <a:gd name="connsiteY14" fmla="*/ 870747 h 2880161"/>
              <a:gd name="connsiteX15" fmla="*/ 3165531 w 3224803"/>
              <a:gd name="connsiteY15" fmla="*/ 517961 h 2880161"/>
              <a:gd name="connsiteX16" fmla="*/ 3070640 w 3224803"/>
              <a:gd name="connsiteY16" fmla="*/ 207410 h 2880161"/>
              <a:gd name="connsiteX17" fmla="*/ 2975750 w 3224803"/>
              <a:gd name="connsiteY17" fmla="*/ 103893 h 2880161"/>
              <a:gd name="connsiteX18" fmla="*/ 2892758 w 3224803"/>
              <a:gd name="connsiteY18"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856138 w 3191123"/>
              <a:gd name="connsiteY10" fmla="*/ 2277337 h 2880161"/>
              <a:gd name="connsiteX11" fmla="*/ 2864432 w 3191123"/>
              <a:gd name="connsiteY11" fmla="*/ 1958572 h 2880161"/>
              <a:gd name="connsiteX12" fmla="*/ 2881685 w 3191123"/>
              <a:gd name="connsiteY12" fmla="*/ 1501372 h 2880161"/>
              <a:gd name="connsiteX13" fmla="*/ 3114598 w 3191123"/>
              <a:gd name="connsiteY13" fmla="*/ 1104557 h 2880161"/>
              <a:gd name="connsiteX14" fmla="*/ 3188248 w 3191123"/>
              <a:gd name="connsiteY14" fmla="*/ 870747 h 2880161"/>
              <a:gd name="connsiteX15" fmla="*/ 3131851 w 3191123"/>
              <a:gd name="connsiteY15" fmla="*/ 517961 h 2880161"/>
              <a:gd name="connsiteX16" fmla="*/ 3036960 w 3191123"/>
              <a:gd name="connsiteY16" fmla="*/ 207410 h 2880161"/>
              <a:gd name="connsiteX17" fmla="*/ 2942070 w 3191123"/>
              <a:gd name="connsiteY17" fmla="*/ 103893 h 2880161"/>
              <a:gd name="connsiteX18" fmla="*/ 2859078 w 3191123"/>
              <a:gd name="connsiteY18"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856138 w 3191123"/>
              <a:gd name="connsiteY10" fmla="*/ 2277337 h 2880161"/>
              <a:gd name="connsiteX11" fmla="*/ 2864432 w 3191123"/>
              <a:gd name="connsiteY11" fmla="*/ 1958572 h 2880161"/>
              <a:gd name="connsiteX12" fmla="*/ 2860408 w 3191123"/>
              <a:gd name="connsiteY12" fmla="*/ 1791711 h 2880161"/>
              <a:gd name="connsiteX13" fmla="*/ 2881685 w 3191123"/>
              <a:gd name="connsiteY13" fmla="*/ 1501372 h 2880161"/>
              <a:gd name="connsiteX14" fmla="*/ 3114598 w 3191123"/>
              <a:gd name="connsiteY14" fmla="*/ 1104557 h 2880161"/>
              <a:gd name="connsiteX15" fmla="*/ 3188248 w 3191123"/>
              <a:gd name="connsiteY15" fmla="*/ 870747 h 2880161"/>
              <a:gd name="connsiteX16" fmla="*/ 3131851 w 3191123"/>
              <a:gd name="connsiteY16" fmla="*/ 517961 h 2880161"/>
              <a:gd name="connsiteX17" fmla="*/ 3036960 w 3191123"/>
              <a:gd name="connsiteY17" fmla="*/ 207410 h 2880161"/>
              <a:gd name="connsiteX18" fmla="*/ 2942070 w 3191123"/>
              <a:gd name="connsiteY18" fmla="*/ 103893 h 2880161"/>
              <a:gd name="connsiteX19" fmla="*/ 2859078 w 3191123"/>
              <a:gd name="connsiteY19"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789717 w 3191123"/>
              <a:gd name="connsiteY10" fmla="*/ 2344317 h 2880161"/>
              <a:gd name="connsiteX11" fmla="*/ 2864432 w 3191123"/>
              <a:gd name="connsiteY11" fmla="*/ 1958572 h 2880161"/>
              <a:gd name="connsiteX12" fmla="*/ 2860408 w 3191123"/>
              <a:gd name="connsiteY12" fmla="*/ 1791711 h 2880161"/>
              <a:gd name="connsiteX13" fmla="*/ 2881685 w 3191123"/>
              <a:gd name="connsiteY13" fmla="*/ 1501372 h 2880161"/>
              <a:gd name="connsiteX14" fmla="*/ 3114598 w 3191123"/>
              <a:gd name="connsiteY14" fmla="*/ 1104557 h 2880161"/>
              <a:gd name="connsiteX15" fmla="*/ 3188248 w 3191123"/>
              <a:gd name="connsiteY15" fmla="*/ 870747 h 2880161"/>
              <a:gd name="connsiteX16" fmla="*/ 3131851 w 3191123"/>
              <a:gd name="connsiteY16" fmla="*/ 517961 h 2880161"/>
              <a:gd name="connsiteX17" fmla="*/ 3036960 w 3191123"/>
              <a:gd name="connsiteY17" fmla="*/ 207410 h 2880161"/>
              <a:gd name="connsiteX18" fmla="*/ 2942070 w 3191123"/>
              <a:gd name="connsiteY18" fmla="*/ 103893 h 2880161"/>
              <a:gd name="connsiteX19" fmla="*/ 2859078 w 3191123"/>
              <a:gd name="connsiteY19"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789717 w 3191123"/>
              <a:gd name="connsiteY10" fmla="*/ 2344317 h 2880161"/>
              <a:gd name="connsiteX11" fmla="*/ 2864432 w 3191123"/>
              <a:gd name="connsiteY11" fmla="*/ 1958572 h 2880161"/>
              <a:gd name="connsiteX12" fmla="*/ 2860408 w 3191123"/>
              <a:gd name="connsiteY12" fmla="*/ 1791711 h 2880161"/>
              <a:gd name="connsiteX13" fmla="*/ 2922560 w 3191123"/>
              <a:gd name="connsiteY13" fmla="*/ 1607532 h 2880161"/>
              <a:gd name="connsiteX14" fmla="*/ 3114598 w 3191123"/>
              <a:gd name="connsiteY14" fmla="*/ 1104557 h 2880161"/>
              <a:gd name="connsiteX15" fmla="*/ 3188248 w 3191123"/>
              <a:gd name="connsiteY15" fmla="*/ 870747 h 2880161"/>
              <a:gd name="connsiteX16" fmla="*/ 3131851 w 3191123"/>
              <a:gd name="connsiteY16" fmla="*/ 517961 h 2880161"/>
              <a:gd name="connsiteX17" fmla="*/ 3036960 w 3191123"/>
              <a:gd name="connsiteY17" fmla="*/ 207410 h 2880161"/>
              <a:gd name="connsiteX18" fmla="*/ 2942070 w 3191123"/>
              <a:gd name="connsiteY18" fmla="*/ 103893 h 2880161"/>
              <a:gd name="connsiteX19" fmla="*/ 2859078 w 3191123"/>
              <a:gd name="connsiteY19"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789717 w 3191123"/>
              <a:gd name="connsiteY10" fmla="*/ 2344317 h 2880161"/>
              <a:gd name="connsiteX11" fmla="*/ 2864432 w 3191123"/>
              <a:gd name="connsiteY11" fmla="*/ 1958572 h 2880161"/>
              <a:gd name="connsiteX12" fmla="*/ 2860408 w 3191123"/>
              <a:gd name="connsiteY12" fmla="*/ 1791711 h 2880161"/>
              <a:gd name="connsiteX13" fmla="*/ 2856139 w 3191123"/>
              <a:gd name="connsiteY13" fmla="*/ 1607532 h 2880161"/>
              <a:gd name="connsiteX14" fmla="*/ 3114598 w 3191123"/>
              <a:gd name="connsiteY14" fmla="*/ 1104557 h 2880161"/>
              <a:gd name="connsiteX15" fmla="*/ 3188248 w 3191123"/>
              <a:gd name="connsiteY15" fmla="*/ 870747 h 2880161"/>
              <a:gd name="connsiteX16" fmla="*/ 3131851 w 3191123"/>
              <a:gd name="connsiteY16" fmla="*/ 517961 h 2880161"/>
              <a:gd name="connsiteX17" fmla="*/ 3036960 w 3191123"/>
              <a:gd name="connsiteY17" fmla="*/ 207410 h 2880161"/>
              <a:gd name="connsiteX18" fmla="*/ 2942070 w 3191123"/>
              <a:gd name="connsiteY18" fmla="*/ 103893 h 2880161"/>
              <a:gd name="connsiteX19" fmla="*/ 2859078 w 3191123"/>
              <a:gd name="connsiteY19" fmla="*/ 0 h 2880161"/>
              <a:gd name="connsiteX0" fmla="*/ 0 w 3189919"/>
              <a:gd name="connsiteY0" fmla="*/ 2545259 h 2880161"/>
              <a:gd name="connsiteX1" fmla="*/ 138485 w 3189919"/>
              <a:gd name="connsiteY1" fmla="*/ 2700444 h 2880161"/>
              <a:gd name="connsiteX2" fmla="*/ 466288 w 3189919"/>
              <a:gd name="connsiteY2" fmla="*/ 2691818 h 2880161"/>
              <a:gd name="connsiteX3" fmla="*/ 802719 w 3189919"/>
              <a:gd name="connsiteY3" fmla="*/ 2847093 h 2880161"/>
              <a:gd name="connsiteX4" fmla="*/ 1121896 w 3189919"/>
              <a:gd name="connsiteY4" fmla="*/ 2872972 h 2880161"/>
              <a:gd name="connsiteX5" fmla="*/ 1441073 w 3189919"/>
              <a:gd name="connsiteY5" fmla="*/ 2803961 h 2880161"/>
              <a:gd name="connsiteX6" fmla="*/ 1682613 w 3189919"/>
              <a:gd name="connsiteY6" fmla="*/ 2786708 h 2880161"/>
              <a:gd name="connsiteX7" fmla="*/ 1898273 w 3189919"/>
              <a:gd name="connsiteY7" fmla="*/ 2631433 h 2880161"/>
              <a:gd name="connsiteX8" fmla="*/ 2157066 w 3189919"/>
              <a:gd name="connsiteY8" fmla="*/ 2527916 h 2880161"/>
              <a:gd name="connsiteX9" fmla="*/ 2656873 w 3189919"/>
              <a:gd name="connsiteY9" fmla="*/ 2545259 h 2880161"/>
              <a:gd name="connsiteX10" fmla="*/ 2789717 w 3189919"/>
              <a:gd name="connsiteY10" fmla="*/ 2344317 h 2880161"/>
              <a:gd name="connsiteX11" fmla="*/ 2864432 w 3189919"/>
              <a:gd name="connsiteY11" fmla="*/ 1958572 h 2880161"/>
              <a:gd name="connsiteX12" fmla="*/ 2860408 w 3189919"/>
              <a:gd name="connsiteY12" fmla="*/ 1791711 h 2880161"/>
              <a:gd name="connsiteX13" fmla="*/ 2856139 w 3189919"/>
              <a:gd name="connsiteY13" fmla="*/ 1607532 h 2880161"/>
              <a:gd name="connsiteX14" fmla="*/ 3121826 w 3189919"/>
              <a:gd name="connsiteY14" fmla="*/ 1004708 h 2880161"/>
              <a:gd name="connsiteX15" fmla="*/ 3188248 w 3189919"/>
              <a:gd name="connsiteY15" fmla="*/ 870747 h 2880161"/>
              <a:gd name="connsiteX16" fmla="*/ 3131851 w 3189919"/>
              <a:gd name="connsiteY16" fmla="*/ 517961 h 2880161"/>
              <a:gd name="connsiteX17" fmla="*/ 3036960 w 3189919"/>
              <a:gd name="connsiteY17" fmla="*/ 207410 h 2880161"/>
              <a:gd name="connsiteX18" fmla="*/ 2942070 w 3189919"/>
              <a:gd name="connsiteY18" fmla="*/ 103893 h 2880161"/>
              <a:gd name="connsiteX19" fmla="*/ 2859078 w 3189919"/>
              <a:gd name="connsiteY19" fmla="*/ 0 h 2880161"/>
              <a:gd name="connsiteX0" fmla="*/ 0 w 3166107"/>
              <a:gd name="connsiteY0" fmla="*/ 2545259 h 2880161"/>
              <a:gd name="connsiteX1" fmla="*/ 138485 w 3166107"/>
              <a:gd name="connsiteY1" fmla="*/ 2700444 h 2880161"/>
              <a:gd name="connsiteX2" fmla="*/ 466288 w 3166107"/>
              <a:gd name="connsiteY2" fmla="*/ 2691818 h 2880161"/>
              <a:gd name="connsiteX3" fmla="*/ 802719 w 3166107"/>
              <a:gd name="connsiteY3" fmla="*/ 2847093 h 2880161"/>
              <a:gd name="connsiteX4" fmla="*/ 1121896 w 3166107"/>
              <a:gd name="connsiteY4" fmla="*/ 2872972 h 2880161"/>
              <a:gd name="connsiteX5" fmla="*/ 1441073 w 3166107"/>
              <a:gd name="connsiteY5" fmla="*/ 2803961 h 2880161"/>
              <a:gd name="connsiteX6" fmla="*/ 1682613 w 3166107"/>
              <a:gd name="connsiteY6" fmla="*/ 2786708 h 2880161"/>
              <a:gd name="connsiteX7" fmla="*/ 1898273 w 3166107"/>
              <a:gd name="connsiteY7" fmla="*/ 2631433 h 2880161"/>
              <a:gd name="connsiteX8" fmla="*/ 2157066 w 3166107"/>
              <a:gd name="connsiteY8" fmla="*/ 2527916 h 2880161"/>
              <a:gd name="connsiteX9" fmla="*/ 2656873 w 3166107"/>
              <a:gd name="connsiteY9" fmla="*/ 2545259 h 2880161"/>
              <a:gd name="connsiteX10" fmla="*/ 2789717 w 3166107"/>
              <a:gd name="connsiteY10" fmla="*/ 2344317 h 2880161"/>
              <a:gd name="connsiteX11" fmla="*/ 2864432 w 3166107"/>
              <a:gd name="connsiteY11" fmla="*/ 1958572 h 2880161"/>
              <a:gd name="connsiteX12" fmla="*/ 2860408 w 3166107"/>
              <a:gd name="connsiteY12" fmla="*/ 1791711 h 2880161"/>
              <a:gd name="connsiteX13" fmla="*/ 2856139 w 3166107"/>
              <a:gd name="connsiteY13" fmla="*/ 1607532 h 2880161"/>
              <a:gd name="connsiteX14" fmla="*/ 3121826 w 3166107"/>
              <a:gd name="connsiteY14" fmla="*/ 1004708 h 2880161"/>
              <a:gd name="connsiteX15" fmla="*/ 3121827 w 3166107"/>
              <a:gd name="connsiteY15" fmla="*/ 803767 h 2880161"/>
              <a:gd name="connsiteX16" fmla="*/ 3131851 w 3166107"/>
              <a:gd name="connsiteY16" fmla="*/ 517961 h 2880161"/>
              <a:gd name="connsiteX17" fmla="*/ 3036960 w 3166107"/>
              <a:gd name="connsiteY17" fmla="*/ 207410 h 2880161"/>
              <a:gd name="connsiteX18" fmla="*/ 2942070 w 3166107"/>
              <a:gd name="connsiteY18" fmla="*/ 103893 h 2880161"/>
              <a:gd name="connsiteX19" fmla="*/ 2859078 w 3166107"/>
              <a:gd name="connsiteY19" fmla="*/ 0 h 2880161"/>
              <a:gd name="connsiteX0" fmla="*/ 0 w 3166107"/>
              <a:gd name="connsiteY0" fmla="*/ 2545259 h 2880161"/>
              <a:gd name="connsiteX1" fmla="*/ 138485 w 3166107"/>
              <a:gd name="connsiteY1" fmla="*/ 2700444 h 2880161"/>
              <a:gd name="connsiteX2" fmla="*/ 466288 w 3166107"/>
              <a:gd name="connsiteY2" fmla="*/ 2691818 h 2880161"/>
              <a:gd name="connsiteX3" fmla="*/ 802719 w 3166107"/>
              <a:gd name="connsiteY3" fmla="*/ 2847093 h 2880161"/>
              <a:gd name="connsiteX4" fmla="*/ 1121896 w 3166107"/>
              <a:gd name="connsiteY4" fmla="*/ 2872972 h 2880161"/>
              <a:gd name="connsiteX5" fmla="*/ 1441073 w 3166107"/>
              <a:gd name="connsiteY5" fmla="*/ 2803961 h 2880161"/>
              <a:gd name="connsiteX6" fmla="*/ 1682613 w 3166107"/>
              <a:gd name="connsiteY6" fmla="*/ 2786708 h 2880161"/>
              <a:gd name="connsiteX7" fmla="*/ 1898273 w 3166107"/>
              <a:gd name="connsiteY7" fmla="*/ 2631433 h 2880161"/>
              <a:gd name="connsiteX8" fmla="*/ 2157066 w 3166107"/>
              <a:gd name="connsiteY8" fmla="*/ 2527916 h 2880161"/>
              <a:gd name="connsiteX9" fmla="*/ 2656873 w 3166107"/>
              <a:gd name="connsiteY9" fmla="*/ 2545259 h 2880161"/>
              <a:gd name="connsiteX10" fmla="*/ 2789717 w 3166107"/>
              <a:gd name="connsiteY10" fmla="*/ 2344317 h 2880161"/>
              <a:gd name="connsiteX11" fmla="*/ 2864432 w 3166107"/>
              <a:gd name="connsiteY11" fmla="*/ 1958572 h 2880161"/>
              <a:gd name="connsiteX12" fmla="*/ 2860408 w 3166107"/>
              <a:gd name="connsiteY12" fmla="*/ 1791711 h 2880161"/>
              <a:gd name="connsiteX13" fmla="*/ 2856139 w 3166107"/>
              <a:gd name="connsiteY13" fmla="*/ 1607532 h 2880161"/>
              <a:gd name="connsiteX14" fmla="*/ 3121826 w 3166107"/>
              <a:gd name="connsiteY14" fmla="*/ 1004708 h 2880161"/>
              <a:gd name="connsiteX15" fmla="*/ 3121827 w 3166107"/>
              <a:gd name="connsiteY15" fmla="*/ 803767 h 2880161"/>
              <a:gd name="connsiteX16" fmla="*/ 3055405 w 3166107"/>
              <a:gd name="connsiteY16" fmla="*/ 535845 h 2880161"/>
              <a:gd name="connsiteX17" fmla="*/ 3036960 w 3166107"/>
              <a:gd name="connsiteY17" fmla="*/ 207410 h 2880161"/>
              <a:gd name="connsiteX18" fmla="*/ 2942070 w 3166107"/>
              <a:gd name="connsiteY18" fmla="*/ 103893 h 2880161"/>
              <a:gd name="connsiteX19" fmla="*/ 2859078 w 3166107"/>
              <a:gd name="connsiteY19" fmla="*/ 0 h 2880161"/>
              <a:gd name="connsiteX0" fmla="*/ 0 w 3166107"/>
              <a:gd name="connsiteY0" fmla="*/ 2545259 h 2880161"/>
              <a:gd name="connsiteX1" fmla="*/ 138485 w 3166107"/>
              <a:gd name="connsiteY1" fmla="*/ 2700444 h 2880161"/>
              <a:gd name="connsiteX2" fmla="*/ 466288 w 3166107"/>
              <a:gd name="connsiteY2" fmla="*/ 2691818 h 2880161"/>
              <a:gd name="connsiteX3" fmla="*/ 802719 w 3166107"/>
              <a:gd name="connsiteY3" fmla="*/ 2847093 h 2880161"/>
              <a:gd name="connsiteX4" fmla="*/ 1121896 w 3166107"/>
              <a:gd name="connsiteY4" fmla="*/ 2872972 h 2880161"/>
              <a:gd name="connsiteX5" fmla="*/ 1441073 w 3166107"/>
              <a:gd name="connsiteY5" fmla="*/ 2803961 h 2880161"/>
              <a:gd name="connsiteX6" fmla="*/ 1682613 w 3166107"/>
              <a:gd name="connsiteY6" fmla="*/ 2786708 h 2880161"/>
              <a:gd name="connsiteX7" fmla="*/ 1898273 w 3166107"/>
              <a:gd name="connsiteY7" fmla="*/ 2631433 h 2880161"/>
              <a:gd name="connsiteX8" fmla="*/ 2157066 w 3166107"/>
              <a:gd name="connsiteY8" fmla="*/ 2527916 h 2880161"/>
              <a:gd name="connsiteX9" fmla="*/ 2656873 w 3166107"/>
              <a:gd name="connsiteY9" fmla="*/ 2545259 h 2880161"/>
              <a:gd name="connsiteX10" fmla="*/ 2789717 w 3166107"/>
              <a:gd name="connsiteY10" fmla="*/ 2344317 h 2880161"/>
              <a:gd name="connsiteX11" fmla="*/ 2864432 w 3166107"/>
              <a:gd name="connsiteY11" fmla="*/ 1958572 h 2880161"/>
              <a:gd name="connsiteX12" fmla="*/ 2860408 w 3166107"/>
              <a:gd name="connsiteY12" fmla="*/ 1791711 h 2880161"/>
              <a:gd name="connsiteX13" fmla="*/ 2856139 w 3166107"/>
              <a:gd name="connsiteY13" fmla="*/ 1607532 h 2880161"/>
              <a:gd name="connsiteX14" fmla="*/ 3121826 w 3166107"/>
              <a:gd name="connsiteY14" fmla="*/ 1004708 h 2880161"/>
              <a:gd name="connsiteX15" fmla="*/ 3121827 w 3166107"/>
              <a:gd name="connsiteY15" fmla="*/ 803767 h 2880161"/>
              <a:gd name="connsiteX16" fmla="*/ 3055405 w 3166107"/>
              <a:gd name="connsiteY16" fmla="*/ 535845 h 2880161"/>
              <a:gd name="connsiteX17" fmla="*/ 2922561 w 3166107"/>
              <a:gd name="connsiteY17" fmla="*/ 267923 h 2880161"/>
              <a:gd name="connsiteX18" fmla="*/ 2942070 w 3166107"/>
              <a:gd name="connsiteY18" fmla="*/ 103893 h 2880161"/>
              <a:gd name="connsiteX19" fmla="*/ 2859078 w 3166107"/>
              <a:gd name="connsiteY19" fmla="*/ 0 h 2880161"/>
              <a:gd name="connsiteX0" fmla="*/ 0 w 3166107"/>
              <a:gd name="connsiteY0" fmla="*/ 2545259 h 2880161"/>
              <a:gd name="connsiteX1" fmla="*/ 138485 w 3166107"/>
              <a:gd name="connsiteY1" fmla="*/ 2700444 h 2880161"/>
              <a:gd name="connsiteX2" fmla="*/ 466288 w 3166107"/>
              <a:gd name="connsiteY2" fmla="*/ 2691818 h 2880161"/>
              <a:gd name="connsiteX3" fmla="*/ 802719 w 3166107"/>
              <a:gd name="connsiteY3" fmla="*/ 2847093 h 2880161"/>
              <a:gd name="connsiteX4" fmla="*/ 1121896 w 3166107"/>
              <a:gd name="connsiteY4" fmla="*/ 2872972 h 2880161"/>
              <a:gd name="connsiteX5" fmla="*/ 1441073 w 3166107"/>
              <a:gd name="connsiteY5" fmla="*/ 2803961 h 2880161"/>
              <a:gd name="connsiteX6" fmla="*/ 1682613 w 3166107"/>
              <a:gd name="connsiteY6" fmla="*/ 2786708 h 2880161"/>
              <a:gd name="connsiteX7" fmla="*/ 1898273 w 3166107"/>
              <a:gd name="connsiteY7" fmla="*/ 2631433 h 2880161"/>
              <a:gd name="connsiteX8" fmla="*/ 2157066 w 3166107"/>
              <a:gd name="connsiteY8" fmla="*/ 2527916 h 2880161"/>
              <a:gd name="connsiteX9" fmla="*/ 2656873 w 3166107"/>
              <a:gd name="connsiteY9" fmla="*/ 2545259 h 2880161"/>
              <a:gd name="connsiteX10" fmla="*/ 2789717 w 3166107"/>
              <a:gd name="connsiteY10" fmla="*/ 2344317 h 2880161"/>
              <a:gd name="connsiteX11" fmla="*/ 2864432 w 3166107"/>
              <a:gd name="connsiteY11" fmla="*/ 1958572 h 2880161"/>
              <a:gd name="connsiteX12" fmla="*/ 2860408 w 3166107"/>
              <a:gd name="connsiteY12" fmla="*/ 1791711 h 2880161"/>
              <a:gd name="connsiteX13" fmla="*/ 2856139 w 3166107"/>
              <a:gd name="connsiteY13" fmla="*/ 1607532 h 2880161"/>
              <a:gd name="connsiteX14" fmla="*/ 3121826 w 3166107"/>
              <a:gd name="connsiteY14" fmla="*/ 1004708 h 2880161"/>
              <a:gd name="connsiteX15" fmla="*/ 3121827 w 3166107"/>
              <a:gd name="connsiteY15" fmla="*/ 803767 h 2880161"/>
              <a:gd name="connsiteX16" fmla="*/ 3055405 w 3166107"/>
              <a:gd name="connsiteY16" fmla="*/ 535845 h 2880161"/>
              <a:gd name="connsiteX17" fmla="*/ 2922561 w 3166107"/>
              <a:gd name="connsiteY17" fmla="*/ 267923 h 2880161"/>
              <a:gd name="connsiteX18" fmla="*/ 2856140 w 3166107"/>
              <a:gd name="connsiteY18" fmla="*/ 133962 h 2880161"/>
              <a:gd name="connsiteX19" fmla="*/ 2859078 w 3166107"/>
              <a:gd name="connsiteY19" fmla="*/ 0 h 2880161"/>
              <a:gd name="connsiteX0" fmla="*/ 0 w 3166107"/>
              <a:gd name="connsiteY0" fmla="*/ 2545258 h 2880160"/>
              <a:gd name="connsiteX1" fmla="*/ 138485 w 3166107"/>
              <a:gd name="connsiteY1" fmla="*/ 2700443 h 2880160"/>
              <a:gd name="connsiteX2" fmla="*/ 466288 w 3166107"/>
              <a:gd name="connsiteY2" fmla="*/ 2691817 h 2880160"/>
              <a:gd name="connsiteX3" fmla="*/ 802719 w 3166107"/>
              <a:gd name="connsiteY3" fmla="*/ 2847092 h 2880160"/>
              <a:gd name="connsiteX4" fmla="*/ 1121896 w 3166107"/>
              <a:gd name="connsiteY4" fmla="*/ 2872971 h 2880160"/>
              <a:gd name="connsiteX5" fmla="*/ 1441073 w 3166107"/>
              <a:gd name="connsiteY5" fmla="*/ 2803960 h 2880160"/>
              <a:gd name="connsiteX6" fmla="*/ 1682613 w 3166107"/>
              <a:gd name="connsiteY6" fmla="*/ 2786707 h 2880160"/>
              <a:gd name="connsiteX7" fmla="*/ 1898273 w 3166107"/>
              <a:gd name="connsiteY7" fmla="*/ 2631432 h 2880160"/>
              <a:gd name="connsiteX8" fmla="*/ 2157066 w 3166107"/>
              <a:gd name="connsiteY8" fmla="*/ 2527915 h 2880160"/>
              <a:gd name="connsiteX9" fmla="*/ 2656873 w 3166107"/>
              <a:gd name="connsiteY9" fmla="*/ 2545258 h 2880160"/>
              <a:gd name="connsiteX10" fmla="*/ 2789717 w 3166107"/>
              <a:gd name="connsiteY10" fmla="*/ 2344316 h 2880160"/>
              <a:gd name="connsiteX11" fmla="*/ 2864432 w 3166107"/>
              <a:gd name="connsiteY11" fmla="*/ 1958571 h 2880160"/>
              <a:gd name="connsiteX12" fmla="*/ 2860408 w 3166107"/>
              <a:gd name="connsiteY12" fmla="*/ 1791710 h 2880160"/>
              <a:gd name="connsiteX13" fmla="*/ 2856139 w 3166107"/>
              <a:gd name="connsiteY13" fmla="*/ 1607531 h 2880160"/>
              <a:gd name="connsiteX14" fmla="*/ 3121826 w 3166107"/>
              <a:gd name="connsiteY14" fmla="*/ 1004707 h 2880160"/>
              <a:gd name="connsiteX15" fmla="*/ 3121827 w 3166107"/>
              <a:gd name="connsiteY15" fmla="*/ 803766 h 2880160"/>
              <a:gd name="connsiteX16" fmla="*/ 3055405 w 3166107"/>
              <a:gd name="connsiteY16" fmla="*/ 535844 h 2880160"/>
              <a:gd name="connsiteX17" fmla="*/ 2922561 w 3166107"/>
              <a:gd name="connsiteY17" fmla="*/ 267922 h 2880160"/>
              <a:gd name="connsiteX18" fmla="*/ 2856140 w 3166107"/>
              <a:gd name="connsiteY18" fmla="*/ 133961 h 2880160"/>
              <a:gd name="connsiteX19" fmla="*/ 2789718 w 3166107"/>
              <a:gd name="connsiteY19" fmla="*/ 0 h 2880160"/>
              <a:gd name="connsiteX0" fmla="*/ 0 w 3156267"/>
              <a:gd name="connsiteY0" fmla="*/ 2545258 h 2880160"/>
              <a:gd name="connsiteX1" fmla="*/ 138485 w 3156267"/>
              <a:gd name="connsiteY1" fmla="*/ 2700443 h 2880160"/>
              <a:gd name="connsiteX2" fmla="*/ 466288 w 3156267"/>
              <a:gd name="connsiteY2" fmla="*/ 2691817 h 2880160"/>
              <a:gd name="connsiteX3" fmla="*/ 802719 w 3156267"/>
              <a:gd name="connsiteY3" fmla="*/ 2847092 h 2880160"/>
              <a:gd name="connsiteX4" fmla="*/ 1121896 w 3156267"/>
              <a:gd name="connsiteY4" fmla="*/ 2872971 h 2880160"/>
              <a:gd name="connsiteX5" fmla="*/ 1441073 w 3156267"/>
              <a:gd name="connsiteY5" fmla="*/ 2803960 h 2880160"/>
              <a:gd name="connsiteX6" fmla="*/ 1682613 w 3156267"/>
              <a:gd name="connsiteY6" fmla="*/ 2786707 h 2880160"/>
              <a:gd name="connsiteX7" fmla="*/ 1898273 w 3156267"/>
              <a:gd name="connsiteY7" fmla="*/ 2631432 h 2880160"/>
              <a:gd name="connsiteX8" fmla="*/ 2157066 w 3156267"/>
              <a:gd name="connsiteY8" fmla="*/ 2527915 h 2880160"/>
              <a:gd name="connsiteX9" fmla="*/ 2656873 w 3156267"/>
              <a:gd name="connsiteY9" fmla="*/ 2545258 h 2880160"/>
              <a:gd name="connsiteX10" fmla="*/ 2789717 w 3156267"/>
              <a:gd name="connsiteY10" fmla="*/ 2344316 h 2880160"/>
              <a:gd name="connsiteX11" fmla="*/ 2864432 w 3156267"/>
              <a:gd name="connsiteY11" fmla="*/ 1958571 h 2880160"/>
              <a:gd name="connsiteX12" fmla="*/ 2860408 w 3156267"/>
              <a:gd name="connsiteY12" fmla="*/ 1791710 h 2880160"/>
              <a:gd name="connsiteX13" fmla="*/ 2856139 w 3156267"/>
              <a:gd name="connsiteY13" fmla="*/ 1607531 h 2880160"/>
              <a:gd name="connsiteX14" fmla="*/ 2915178 w 3156267"/>
              <a:gd name="connsiteY14" fmla="*/ 1487939 h 2880160"/>
              <a:gd name="connsiteX15" fmla="*/ 3121826 w 3156267"/>
              <a:gd name="connsiteY15" fmla="*/ 1004707 h 2880160"/>
              <a:gd name="connsiteX16" fmla="*/ 3121827 w 3156267"/>
              <a:gd name="connsiteY16" fmla="*/ 803766 h 2880160"/>
              <a:gd name="connsiteX17" fmla="*/ 3055405 w 3156267"/>
              <a:gd name="connsiteY17" fmla="*/ 535844 h 2880160"/>
              <a:gd name="connsiteX18" fmla="*/ 2922561 w 3156267"/>
              <a:gd name="connsiteY18" fmla="*/ 267922 h 2880160"/>
              <a:gd name="connsiteX19" fmla="*/ 2856140 w 3156267"/>
              <a:gd name="connsiteY19" fmla="*/ 133961 h 2880160"/>
              <a:gd name="connsiteX20" fmla="*/ 2789718 w 3156267"/>
              <a:gd name="connsiteY20" fmla="*/ 0 h 2880160"/>
              <a:gd name="connsiteX0" fmla="*/ 0 w 3177177"/>
              <a:gd name="connsiteY0" fmla="*/ 2545258 h 2880160"/>
              <a:gd name="connsiteX1" fmla="*/ 138485 w 3177177"/>
              <a:gd name="connsiteY1" fmla="*/ 2700443 h 2880160"/>
              <a:gd name="connsiteX2" fmla="*/ 466288 w 3177177"/>
              <a:gd name="connsiteY2" fmla="*/ 2691817 h 2880160"/>
              <a:gd name="connsiteX3" fmla="*/ 802719 w 3177177"/>
              <a:gd name="connsiteY3" fmla="*/ 2847092 h 2880160"/>
              <a:gd name="connsiteX4" fmla="*/ 1121896 w 3177177"/>
              <a:gd name="connsiteY4" fmla="*/ 2872971 h 2880160"/>
              <a:gd name="connsiteX5" fmla="*/ 1441073 w 3177177"/>
              <a:gd name="connsiteY5" fmla="*/ 2803960 h 2880160"/>
              <a:gd name="connsiteX6" fmla="*/ 1682613 w 3177177"/>
              <a:gd name="connsiteY6" fmla="*/ 2786707 h 2880160"/>
              <a:gd name="connsiteX7" fmla="*/ 1898273 w 3177177"/>
              <a:gd name="connsiteY7" fmla="*/ 2631432 h 2880160"/>
              <a:gd name="connsiteX8" fmla="*/ 2157066 w 3177177"/>
              <a:gd name="connsiteY8" fmla="*/ 2527915 h 2880160"/>
              <a:gd name="connsiteX9" fmla="*/ 2656873 w 3177177"/>
              <a:gd name="connsiteY9" fmla="*/ 2545258 h 2880160"/>
              <a:gd name="connsiteX10" fmla="*/ 2789717 w 3177177"/>
              <a:gd name="connsiteY10" fmla="*/ 2344316 h 2880160"/>
              <a:gd name="connsiteX11" fmla="*/ 2864432 w 3177177"/>
              <a:gd name="connsiteY11" fmla="*/ 1958571 h 2880160"/>
              <a:gd name="connsiteX12" fmla="*/ 2860408 w 3177177"/>
              <a:gd name="connsiteY12" fmla="*/ 1791710 h 2880160"/>
              <a:gd name="connsiteX13" fmla="*/ 2856139 w 3177177"/>
              <a:gd name="connsiteY13" fmla="*/ 1607531 h 2880160"/>
              <a:gd name="connsiteX14" fmla="*/ 2789718 w 3177177"/>
              <a:gd name="connsiteY14" fmla="*/ 1540550 h 2880160"/>
              <a:gd name="connsiteX15" fmla="*/ 3121826 w 3177177"/>
              <a:gd name="connsiteY15" fmla="*/ 1004707 h 2880160"/>
              <a:gd name="connsiteX16" fmla="*/ 3121827 w 3177177"/>
              <a:gd name="connsiteY16" fmla="*/ 803766 h 2880160"/>
              <a:gd name="connsiteX17" fmla="*/ 3055405 w 3177177"/>
              <a:gd name="connsiteY17" fmla="*/ 535844 h 2880160"/>
              <a:gd name="connsiteX18" fmla="*/ 2922561 w 3177177"/>
              <a:gd name="connsiteY18" fmla="*/ 267922 h 2880160"/>
              <a:gd name="connsiteX19" fmla="*/ 2856140 w 3177177"/>
              <a:gd name="connsiteY19" fmla="*/ 133961 h 2880160"/>
              <a:gd name="connsiteX20" fmla="*/ 2789718 w 3177177"/>
              <a:gd name="connsiteY20" fmla="*/ 0 h 2880160"/>
              <a:gd name="connsiteX0" fmla="*/ 0 w 3159006"/>
              <a:gd name="connsiteY0" fmla="*/ 2545258 h 2880160"/>
              <a:gd name="connsiteX1" fmla="*/ 138485 w 3159006"/>
              <a:gd name="connsiteY1" fmla="*/ 2700443 h 2880160"/>
              <a:gd name="connsiteX2" fmla="*/ 466288 w 3159006"/>
              <a:gd name="connsiteY2" fmla="*/ 2691817 h 2880160"/>
              <a:gd name="connsiteX3" fmla="*/ 802719 w 3159006"/>
              <a:gd name="connsiteY3" fmla="*/ 2847092 h 2880160"/>
              <a:gd name="connsiteX4" fmla="*/ 1121896 w 3159006"/>
              <a:gd name="connsiteY4" fmla="*/ 2872971 h 2880160"/>
              <a:gd name="connsiteX5" fmla="*/ 1441073 w 3159006"/>
              <a:gd name="connsiteY5" fmla="*/ 2803960 h 2880160"/>
              <a:gd name="connsiteX6" fmla="*/ 1682613 w 3159006"/>
              <a:gd name="connsiteY6" fmla="*/ 2786707 h 2880160"/>
              <a:gd name="connsiteX7" fmla="*/ 1898273 w 3159006"/>
              <a:gd name="connsiteY7" fmla="*/ 2631432 h 2880160"/>
              <a:gd name="connsiteX8" fmla="*/ 2157066 w 3159006"/>
              <a:gd name="connsiteY8" fmla="*/ 2527915 h 2880160"/>
              <a:gd name="connsiteX9" fmla="*/ 2656873 w 3159006"/>
              <a:gd name="connsiteY9" fmla="*/ 2545258 h 2880160"/>
              <a:gd name="connsiteX10" fmla="*/ 2789717 w 3159006"/>
              <a:gd name="connsiteY10" fmla="*/ 2344316 h 2880160"/>
              <a:gd name="connsiteX11" fmla="*/ 2864432 w 3159006"/>
              <a:gd name="connsiteY11" fmla="*/ 1958571 h 2880160"/>
              <a:gd name="connsiteX12" fmla="*/ 2860408 w 3159006"/>
              <a:gd name="connsiteY12" fmla="*/ 1791710 h 2880160"/>
              <a:gd name="connsiteX13" fmla="*/ 2856139 w 3159006"/>
              <a:gd name="connsiteY13" fmla="*/ 1607531 h 2880160"/>
              <a:gd name="connsiteX14" fmla="*/ 2789718 w 3159006"/>
              <a:gd name="connsiteY14" fmla="*/ 1540550 h 2880160"/>
              <a:gd name="connsiteX15" fmla="*/ 2898747 w 3159006"/>
              <a:gd name="connsiteY15" fmla="*/ 1371954 h 2880160"/>
              <a:gd name="connsiteX16" fmla="*/ 3121826 w 3159006"/>
              <a:gd name="connsiteY16" fmla="*/ 1004707 h 2880160"/>
              <a:gd name="connsiteX17" fmla="*/ 3121827 w 3159006"/>
              <a:gd name="connsiteY17" fmla="*/ 803766 h 2880160"/>
              <a:gd name="connsiteX18" fmla="*/ 3055405 w 3159006"/>
              <a:gd name="connsiteY18" fmla="*/ 535844 h 2880160"/>
              <a:gd name="connsiteX19" fmla="*/ 2922561 w 3159006"/>
              <a:gd name="connsiteY19" fmla="*/ 267922 h 2880160"/>
              <a:gd name="connsiteX20" fmla="*/ 2856140 w 3159006"/>
              <a:gd name="connsiteY20" fmla="*/ 133961 h 2880160"/>
              <a:gd name="connsiteX21" fmla="*/ 2789718 w 3159006"/>
              <a:gd name="connsiteY21" fmla="*/ 0 h 2880160"/>
              <a:gd name="connsiteX0" fmla="*/ 0 w 3166107"/>
              <a:gd name="connsiteY0" fmla="*/ 2545258 h 2880160"/>
              <a:gd name="connsiteX1" fmla="*/ 138485 w 3166107"/>
              <a:gd name="connsiteY1" fmla="*/ 2700443 h 2880160"/>
              <a:gd name="connsiteX2" fmla="*/ 466288 w 3166107"/>
              <a:gd name="connsiteY2" fmla="*/ 2691817 h 2880160"/>
              <a:gd name="connsiteX3" fmla="*/ 802719 w 3166107"/>
              <a:gd name="connsiteY3" fmla="*/ 2847092 h 2880160"/>
              <a:gd name="connsiteX4" fmla="*/ 1121896 w 3166107"/>
              <a:gd name="connsiteY4" fmla="*/ 2872971 h 2880160"/>
              <a:gd name="connsiteX5" fmla="*/ 1441073 w 3166107"/>
              <a:gd name="connsiteY5" fmla="*/ 2803960 h 2880160"/>
              <a:gd name="connsiteX6" fmla="*/ 1682613 w 3166107"/>
              <a:gd name="connsiteY6" fmla="*/ 2786707 h 2880160"/>
              <a:gd name="connsiteX7" fmla="*/ 1898273 w 3166107"/>
              <a:gd name="connsiteY7" fmla="*/ 2631432 h 2880160"/>
              <a:gd name="connsiteX8" fmla="*/ 2157066 w 3166107"/>
              <a:gd name="connsiteY8" fmla="*/ 2527915 h 2880160"/>
              <a:gd name="connsiteX9" fmla="*/ 2656873 w 3166107"/>
              <a:gd name="connsiteY9" fmla="*/ 2545258 h 2880160"/>
              <a:gd name="connsiteX10" fmla="*/ 2789717 w 3166107"/>
              <a:gd name="connsiteY10" fmla="*/ 2344316 h 2880160"/>
              <a:gd name="connsiteX11" fmla="*/ 2864432 w 3166107"/>
              <a:gd name="connsiteY11" fmla="*/ 1958571 h 2880160"/>
              <a:gd name="connsiteX12" fmla="*/ 2860408 w 3166107"/>
              <a:gd name="connsiteY12" fmla="*/ 1791710 h 2880160"/>
              <a:gd name="connsiteX13" fmla="*/ 2856139 w 3166107"/>
              <a:gd name="connsiteY13" fmla="*/ 1607531 h 2880160"/>
              <a:gd name="connsiteX14" fmla="*/ 2789718 w 3166107"/>
              <a:gd name="connsiteY14" fmla="*/ 1540550 h 2880160"/>
              <a:gd name="connsiteX15" fmla="*/ 2856139 w 3166107"/>
              <a:gd name="connsiteY15" fmla="*/ 1339608 h 2880160"/>
              <a:gd name="connsiteX16" fmla="*/ 3121826 w 3166107"/>
              <a:gd name="connsiteY16" fmla="*/ 1004707 h 2880160"/>
              <a:gd name="connsiteX17" fmla="*/ 3121827 w 3166107"/>
              <a:gd name="connsiteY17" fmla="*/ 803766 h 2880160"/>
              <a:gd name="connsiteX18" fmla="*/ 3055405 w 3166107"/>
              <a:gd name="connsiteY18" fmla="*/ 535844 h 2880160"/>
              <a:gd name="connsiteX19" fmla="*/ 2922561 w 3166107"/>
              <a:gd name="connsiteY19" fmla="*/ 267922 h 2880160"/>
              <a:gd name="connsiteX20" fmla="*/ 2856140 w 3166107"/>
              <a:gd name="connsiteY20" fmla="*/ 133961 h 2880160"/>
              <a:gd name="connsiteX21" fmla="*/ 2789718 w 3166107"/>
              <a:gd name="connsiteY21" fmla="*/ 0 h 2880160"/>
              <a:gd name="connsiteX0" fmla="*/ 0 w 3138923"/>
              <a:gd name="connsiteY0" fmla="*/ 2545258 h 2880160"/>
              <a:gd name="connsiteX1" fmla="*/ 138485 w 3138923"/>
              <a:gd name="connsiteY1" fmla="*/ 2700443 h 2880160"/>
              <a:gd name="connsiteX2" fmla="*/ 466288 w 3138923"/>
              <a:gd name="connsiteY2" fmla="*/ 2691817 h 2880160"/>
              <a:gd name="connsiteX3" fmla="*/ 802719 w 3138923"/>
              <a:gd name="connsiteY3" fmla="*/ 2847092 h 2880160"/>
              <a:gd name="connsiteX4" fmla="*/ 1121896 w 3138923"/>
              <a:gd name="connsiteY4" fmla="*/ 2872971 h 2880160"/>
              <a:gd name="connsiteX5" fmla="*/ 1441073 w 3138923"/>
              <a:gd name="connsiteY5" fmla="*/ 2803960 h 2880160"/>
              <a:gd name="connsiteX6" fmla="*/ 1682613 w 3138923"/>
              <a:gd name="connsiteY6" fmla="*/ 2786707 h 2880160"/>
              <a:gd name="connsiteX7" fmla="*/ 1898273 w 3138923"/>
              <a:gd name="connsiteY7" fmla="*/ 2631432 h 2880160"/>
              <a:gd name="connsiteX8" fmla="*/ 2157066 w 3138923"/>
              <a:gd name="connsiteY8" fmla="*/ 2527915 h 2880160"/>
              <a:gd name="connsiteX9" fmla="*/ 2656873 w 3138923"/>
              <a:gd name="connsiteY9" fmla="*/ 2545258 h 2880160"/>
              <a:gd name="connsiteX10" fmla="*/ 2789717 w 3138923"/>
              <a:gd name="connsiteY10" fmla="*/ 2344316 h 2880160"/>
              <a:gd name="connsiteX11" fmla="*/ 2864432 w 3138923"/>
              <a:gd name="connsiteY11" fmla="*/ 1958571 h 2880160"/>
              <a:gd name="connsiteX12" fmla="*/ 2860408 w 3138923"/>
              <a:gd name="connsiteY12" fmla="*/ 1791710 h 2880160"/>
              <a:gd name="connsiteX13" fmla="*/ 2856139 w 3138923"/>
              <a:gd name="connsiteY13" fmla="*/ 1607531 h 2880160"/>
              <a:gd name="connsiteX14" fmla="*/ 2789718 w 3138923"/>
              <a:gd name="connsiteY14" fmla="*/ 1540550 h 2880160"/>
              <a:gd name="connsiteX15" fmla="*/ 2856139 w 3138923"/>
              <a:gd name="connsiteY15" fmla="*/ 1339608 h 2880160"/>
              <a:gd name="connsiteX16" fmla="*/ 3019242 w 3138923"/>
              <a:gd name="connsiteY16" fmla="*/ 1145507 h 2880160"/>
              <a:gd name="connsiteX17" fmla="*/ 3121826 w 3138923"/>
              <a:gd name="connsiteY17" fmla="*/ 1004707 h 2880160"/>
              <a:gd name="connsiteX18" fmla="*/ 3121827 w 3138923"/>
              <a:gd name="connsiteY18" fmla="*/ 803766 h 2880160"/>
              <a:gd name="connsiteX19" fmla="*/ 3055405 w 3138923"/>
              <a:gd name="connsiteY19" fmla="*/ 535844 h 2880160"/>
              <a:gd name="connsiteX20" fmla="*/ 2922561 w 3138923"/>
              <a:gd name="connsiteY20" fmla="*/ 267922 h 2880160"/>
              <a:gd name="connsiteX21" fmla="*/ 2856140 w 3138923"/>
              <a:gd name="connsiteY21" fmla="*/ 133961 h 2880160"/>
              <a:gd name="connsiteX22" fmla="*/ 2789718 w 3138923"/>
              <a:gd name="connsiteY22" fmla="*/ 0 h 2880160"/>
              <a:gd name="connsiteX0" fmla="*/ 0 w 3143967"/>
              <a:gd name="connsiteY0" fmla="*/ 2545258 h 2880160"/>
              <a:gd name="connsiteX1" fmla="*/ 138485 w 3143967"/>
              <a:gd name="connsiteY1" fmla="*/ 2700443 h 2880160"/>
              <a:gd name="connsiteX2" fmla="*/ 466288 w 3143967"/>
              <a:gd name="connsiteY2" fmla="*/ 2691817 h 2880160"/>
              <a:gd name="connsiteX3" fmla="*/ 802719 w 3143967"/>
              <a:gd name="connsiteY3" fmla="*/ 2847092 h 2880160"/>
              <a:gd name="connsiteX4" fmla="*/ 1121896 w 3143967"/>
              <a:gd name="connsiteY4" fmla="*/ 2872971 h 2880160"/>
              <a:gd name="connsiteX5" fmla="*/ 1441073 w 3143967"/>
              <a:gd name="connsiteY5" fmla="*/ 2803960 h 2880160"/>
              <a:gd name="connsiteX6" fmla="*/ 1682613 w 3143967"/>
              <a:gd name="connsiteY6" fmla="*/ 2786707 h 2880160"/>
              <a:gd name="connsiteX7" fmla="*/ 1898273 w 3143967"/>
              <a:gd name="connsiteY7" fmla="*/ 2631432 h 2880160"/>
              <a:gd name="connsiteX8" fmla="*/ 2157066 w 3143967"/>
              <a:gd name="connsiteY8" fmla="*/ 2527915 h 2880160"/>
              <a:gd name="connsiteX9" fmla="*/ 2656873 w 3143967"/>
              <a:gd name="connsiteY9" fmla="*/ 2545258 h 2880160"/>
              <a:gd name="connsiteX10" fmla="*/ 2789717 w 3143967"/>
              <a:gd name="connsiteY10" fmla="*/ 2344316 h 2880160"/>
              <a:gd name="connsiteX11" fmla="*/ 2864432 w 3143967"/>
              <a:gd name="connsiteY11" fmla="*/ 1958571 h 2880160"/>
              <a:gd name="connsiteX12" fmla="*/ 2860408 w 3143967"/>
              <a:gd name="connsiteY12" fmla="*/ 1791710 h 2880160"/>
              <a:gd name="connsiteX13" fmla="*/ 2856139 w 3143967"/>
              <a:gd name="connsiteY13" fmla="*/ 1607531 h 2880160"/>
              <a:gd name="connsiteX14" fmla="*/ 2789718 w 3143967"/>
              <a:gd name="connsiteY14" fmla="*/ 1540550 h 2880160"/>
              <a:gd name="connsiteX15" fmla="*/ 2856139 w 3143967"/>
              <a:gd name="connsiteY15" fmla="*/ 1339608 h 2880160"/>
              <a:gd name="connsiteX16" fmla="*/ 2988983 w 3143967"/>
              <a:gd name="connsiteY16" fmla="*/ 1071687 h 2880160"/>
              <a:gd name="connsiteX17" fmla="*/ 3121826 w 3143967"/>
              <a:gd name="connsiteY17" fmla="*/ 1004707 h 2880160"/>
              <a:gd name="connsiteX18" fmla="*/ 3121827 w 3143967"/>
              <a:gd name="connsiteY18" fmla="*/ 803766 h 2880160"/>
              <a:gd name="connsiteX19" fmla="*/ 3055405 w 3143967"/>
              <a:gd name="connsiteY19" fmla="*/ 535844 h 2880160"/>
              <a:gd name="connsiteX20" fmla="*/ 2922561 w 3143967"/>
              <a:gd name="connsiteY20" fmla="*/ 267922 h 2880160"/>
              <a:gd name="connsiteX21" fmla="*/ 2856140 w 3143967"/>
              <a:gd name="connsiteY21" fmla="*/ 133961 h 2880160"/>
              <a:gd name="connsiteX22" fmla="*/ 2789718 w 3143967"/>
              <a:gd name="connsiteY22" fmla="*/ 0 h 2880160"/>
              <a:gd name="connsiteX0" fmla="*/ 0 w 3143967"/>
              <a:gd name="connsiteY0" fmla="*/ 2545258 h 2880160"/>
              <a:gd name="connsiteX1" fmla="*/ 138485 w 3143967"/>
              <a:gd name="connsiteY1" fmla="*/ 2700443 h 2880160"/>
              <a:gd name="connsiteX2" fmla="*/ 466288 w 3143967"/>
              <a:gd name="connsiteY2" fmla="*/ 2691817 h 2880160"/>
              <a:gd name="connsiteX3" fmla="*/ 802719 w 3143967"/>
              <a:gd name="connsiteY3" fmla="*/ 2847092 h 2880160"/>
              <a:gd name="connsiteX4" fmla="*/ 1121896 w 3143967"/>
              <a:gd name="connsiteY4" fmla="*/ 2872971 h 2880160"/>
              <a:gd name="connsiteX5" fmla="*/ 1441073 w 3143967"/>
              <a:gd name="connsiteY5" fmla="*/ 2803960 h 2880160"/>
              <a:gd name="connsiteX6" fmla="*/ 1682613 w 3143967"/>
              <a:gd name="connsiteY6" fmla="*/ 2786707 h 2880160"/>
              <a:gd name="connsiteX7" fmla="*/ 1898273 w 3143967"/>
              <a:gd name="connsiteY7" fmla="*/ 2631432 h 2880160"/>
              <a:gd name="connsiteX8" fmla="*/ 2157066 w 3143967"/>
              <a:gd name="connsiteY8" fmla="*/ 2527915 h 2880160"/>
              <a:gd name="connsiteX9" fmla="*/ 2524030 w 3143967"/>
              <a:gd name="connsiteY9" fmla="*/ 2545257 h 2880160"/>
              <a:gd name="connsiteX10" fmla="*/ 2789717 w 3143967"/>
              <a:gd name="connsiteY10" fmla="*/ 2344316 h 2880160"/>
              <a:gd name="connsiteX11" fmla="*/ 2864432 w 3143967"/>
              <a:gd name="connsiteY11" fmla="*/ 1958571 h 2880160"/>
              <a:gd name="connsiteX12" fmla="*/ 2860408 w 3143967"/>
              <a:gd name="connsiteY12" fmla="*/ 1791710 h 2880160"/>
              <a:gd name="connsiteX13" fmla="*/ 2856139 w 3143967"/>
              <a:gd name="connsiteY13" fmla="*/ 1607531 h 2880160"/>
              <a:gd name="connsiteX14" fmla="*/ 2789718 w 3143967"/>
              <a:gd name="connsiteY14" fmla="*/ 1540550 h 2880160"/>
              <a:gd name="connsiteX15" fmla="*/ 2856139 w 3143967"/>
              <a:gd name="connsiteY15" fmla="*/ 1339608 h 2880160"/>
              <a:gd name="connsiteX16" fmla="*/ 2988983 w 3143967"/>
              <a:gd name="connsiteY16" fmla="*/ 1071687 h 2880160"/>
              <a:gd name="connsiteX17" fmla="*/ 3121826 w 3143967"/>
              <a:gd name="connsiteY17" fmla="*/ 1004707 h 2880160"/>
              <a:gd name="connsiteX18" fmla="*/ 3121827 w 3143967"/>
              <a:gd name="connsiteY18" fmla="*/ 803766 h 2880160"/>
              <a:gd name="connsiteX19" fmla="*/ 3055405 w 3143967"/>
              <a:gd name="connsiteY19" fmla="*/ 535844 h 2880160"/>
              <a:gd name="connsiteX20" fmla="*/ 2922561 w 3143967"/>
              <a:gd name="connsiteY20" fmla="*/ 267922 h 2880160"/>
              <a:gd name="connsiteX21" fmla="*/ 2856140 w 3143967"/>
              <a:gd name="connsiteY21" fmla="*/ 133961 h 2880160"/>
              <a:gd name="connsiteX22" fmla="*/ 2789718 w 3143967"/>
              <a:gd name="connsiteY22" fmla="*/ 0 h 2880160"/>
              <a:gd name="connsiteX0" fmla="*/ 0 w 3143967"/>
              <a:gd name="connsiteY0" fmla="*/ 2545258 h 2880160"/>
              <a:gd name="connsiteX1" fmla="*/ 138485 w 3143967"/>
              <a:gd name="connsiteY1" fmla="*/ 2700443 h 2880160"/>
              <a:gd name="connsiteX2" fmla="*/ 466288 w 3143967"/>
              <a:gd name="connsiteY2" fmla="*/ 2691817 h 2880160"/>
              <a:gd name="connsiteX3" fmla="*/ 802719 w 3143967"/>
              <a:gd name="connsiteY3" fmla="*/ 2847092 h 2880160"/>
              <a:gd name="connsiteX4" fmla="*/ 1121896 w 3143967"/>
              <a:gd name="connsiteY4" fmla="*/ 2872971 h 2880160"/>
              <a:gd name="connsiteX5" fmla="*/ 1441073 w 3143967"/>
              <a:gd name="connsiteY5" fmla="*/ 2803960 h 2880160"/>
              <a:gd name="connsiteX6" fmla="*/ 1682613 w 3143967"/>
              <a:gd name="connsiteY6" fmla="*/ 2786707 h 2880160"/>
              <a:gd name="connsiteX7" fmla="*/ 1898273 w 3143967"/>
              <a:gd name="connsiteY7" fmla="*/ 2631432 h 2880160"/>
              <a:gd name="connsiteX8" fmla="*/ 2157066 w 3143967"/>
              <a:gd name="connsiteY8" fmla="*/ 2527915 h 2880160"/>
              <a:gd name="connsiteX9" fmla="*/ 2524030 w 3143967"/>
              <a:gd name="connsiteY9" fmla="*/ 2545257 h 2880160"/>
              <a:gd name="connsiteX10" fmla="*/ 2723482 w 3143967"/>
              <a:gd name="connsiteY10" fmla="*/ 2437912 h 2880160"/>
              <a:gd name="connsiteX11" fmla="*/ 2789717 w 3143967"/>
              <a:gd name="connsiteY11" fmla="*/ 2344316 h 2880160"/>
              <a:gd name="connsiteX12" fmla="*/ 2864432 w 3143967"/>
              <a:gd name="connsiteY12" fmla="*/ 1958571 h 2880160"/>
              <a:gd name="connsiteX13" fmla="*/ 2860408 w 3143967"/>
              <a:gd name="connsiteY13" fmla="*/ 1791710 h 2880160"/>
              <a:gd name="connsiteX14" fmla="*/ 2856139 w 3143967"/>
              <a:gd name="connsiteY14" fmla="*/ 1607531 h 2880160"/>
              <a:gd name="connsiteX15" fmla="*/ 2789718 w 3143967"/>
              <a:gd name="connsiteY15" fmla="*/ 1540550 h 2880160"/>
              <a:gd name="connsiteX16" fmla="*/ 2856139 w 3143967"/>
              <a:gd name="connsiteY16" fmla="*/ 1339608 h 2880160"/>
              <a:gd name="connsiteX17" fmla="*/ 2988983 w 3143967"/>
              <a:gd name="connsiteY17" fmla="*/ 1071687 h 2880160"/>
              <a:gd name="connsiteX18" fmla="*/ 3121826 w 3143967"/>
              <a:gd name="connsiteY18" fmla="*/ 1004707 h 2880160"/>
              <a:gd name="connsiteX19" fmla="*/ 3121827 w 3143967"/>
              <a:gd name="connsiteY19" fmla="*/ 803766 h 2880160"/>
              <a:gd name="connsiteX20" fmla="*/ 3055405 w 3143967"/>
              <a:gd name="connsiteY20" fmla="*/ 535844 h 2880160"/>
              <a:gd name="connsiteX21" fmla="*/ 2922561 w 3143967"/>
              <a:gd name="connsiteY21" fmla="*/ 267922 h 2880160"/>
              <a:gd name="connsiteX22" fmla="*/ 2856140 w 3143967"/>
              <a:gd name="connsiteY22" fmla="*/ 133961 h 2880160"/>
              <a:gd name="connsiteX23" fmla="*/ 2789718 w 3143967"/>
              <a:gd name="connsiteY23" fmla="*/ 0 h 2880160"/>
              <a:gd name="connsiteX0" fmla="*/ 0 w 3143967"/>
              <a:gd name="connsiteY0" fmla="*/ 2545258 h 2880160"/>
              <a:gd name="connsiteX1" fmla="*/ 138485 w 3143967"/>
              <a:gd name="connsiteY1" fmla="*/ 2700443 h 2880160"/>
              <a:gd name="connsiteX2" fmla="*/ 466288 w 3143967"/>
              <a:gd name="connsiteY2" fmla="*/ 2691817 h 2880160"/>
              <a:gd name="connsiteX3" fmla="*/ 802719 w 3143967"/>
              <a:gd name="connsiteY3" fmla="*/ 2847092 h 2880160"/>
              <a:gd name="connsiteX4" fmla="*/ 1121896 w 3143967"/>
              <a:gd name="connsiteY4" fmla="*/ 2872971 h 2880160"/>
              <a:gd name="connsiteX5" fmla="*/ 1441073 w 3143967"/>
              <a:gd name="connsiteY5" fmla="*/ 2803960 h 2880160"/>
              <a:gd name="connsiteX6" fmla="*/ 1682613 w 3143967"/>
              <a:gd name="connsiteY6" fmla="*/ 2786707 h 2880160"/>
              <a:gd name="connsiteX7" fmla="*/ 1898273 w 3143967"/>
              <a:gd name="connsiteY7" fmla="*/ 2631432 h 2880160"/>
              <a:gd name="connsiteX8" fmla="*/ 2157066 w 3143967"/>
              <a:gd name="connsiteY8" fmla="*/ 2527915 h 2880160"/>
              <a:gd name="connsiteX9" fmla="*/ 2524030 w 3143967"/>
              <a:gd name="connsiteY9" fmla="*/ 2545257 h 2880160"/>
              <a:gd name="connsiteX10" fmla="*/ 2723296 w 3143967"/>
              <a:gd name="connsiteY10" fmla="*/ 2344315 h 2880160"/>
              <a:gd name="connsiteX11" fmla="*/ 2789717 w 3143967"/>
              <a:gd name="connsiteY11" fmla="*/ 2344316 h 2880160"/>
              <a:gd name="connsiteX12" fmla="*/ 2864432 w 3143967"/>
              <a:gd name="connsiteY12" fmla="*/ 1958571 h 2880160"/>
              <a:gd name="connsiteX13" fmla="*/ 2860408 w 3143967"/>
              <a:gd name="connsiteY13" fmla="*/ 1791710 h 2880160"/>
              <a:gd name="connsiteX14" fmla="*/ 2856139 w 3143967"/>
              <a:gd name="connsiteY14" fmla="*/ 1607531 h 2880160"/>
              <a:gd name="connsiteX15" fmla="*/ 2789718 w 3143967"/>
              <a:gd name="connsiteY15" fmla="*/ 1540550 h 2880160"/>
              <a:gd name="connsiteX16" fmla="*/ 2856139 w 3143967"/>
              <a:gd name="connsiteY16" fmla="*/ 1339608 h 2880160"/>
              <a:gd name="connsiteX17" fmla="*/ 2988983 w 3143967"/>
              <a:gd name="connsiteY17" fmla="*/ 1071687 h 2880160"/>
              <a:gd name="connsiteX18" fmla="*/ 3121826 w 3143967"/>
              <a:gd name="connsiteY18" fmla="*/ 1004707 h 2880160"/>
              <a:gd name="connsiteX19" fmla="*/ 3121827 w 3143967"/>
              <a:gd name="connsiteY19" fmla="*/ 803766 h 2880160"/>
              <a:gd name="connsiteX20" fmla="*/ 3055405 w 3143967"/>
              <a:gd name="connsiteY20" fmla="*/ 535844 h 2880160"/>
              <a:gd name="connsiteX21" fmla="*/ 2922561 w 3143967"/>
              <a:gd name="connsiteY21" fmla="*/ 267922 h 2880160"/>
              <a:gd name="connsiteX22" fmla="*/ 2856140 w 3143967"/>
              <a:gd name="connsiteY22" fmla="*/ 133961 h 2880160"/>
              <a:gd name="connsiteX23" fmla="*/ 2789718 w 3143967"/>
              <a:gd name="connsiteY23" fmla="*/ 0 h 2880160"/>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441073 w 3143967"/>
              <a:gd name="connsiteY5" fmla="*/ 2803960 h 2867319"/>
              <a:gd name="connsiteX6" fmla="*/ 1682613 w 3143967"/>
              <a:gd name="connsiteY6" fmla="*/ 2786707 h 2867319"/>
              <a:gd name="connsiteX7" fmla="*/ 1898273 w 3143967"/>
              <a:gd name="connsiteY7" fmla="*/ 2631432 h 2867319"/>
              <a:gd name="connsiteX8" fmla="*/ 2157066 w 3143967"/>
              <a:gd name="connsiteY8" fmla="*/ 2527915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682613 w 3143967"/>
              <a:gd name="connsiteY6" fmla="*/ 2786707 h 2867319"/>
              <a:gd name="connsiteX7" fmla="*/ 1898273 w 3143967"/>
              <a:gd name="connsiteY7" fmla="*/ 2631432 h 2867319"/>
              <a:gd name="connsiteX8" fmla="*/ 2157066 w 3143967"/>
              <a:gd name="connsiteY8" fmla="*/ 2527915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98273 w 3143967"/>
              <a:gd name="connsiteY7" fmla="*/ 2631432 h 2867319"/>
              <a:gd name="connsiteX8" fmla="*/ 2157066 w 3143967"/>
              <a:gd name="connsiteY8" fmla="*/ 2527915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59812 w 3143967"/>
              <a:gd name="connsiteY7" fmla="*/ 2545258 h 2867319"/>
              <a:gd name="connsiteX8" fmla="*/ 2157066 w 3143967"/>
              <a:gd name="connsiteY8" fmla="*/ 2527915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59812 w 3143967"/>
              <a:gd name="connsiteY7" fmla="*/ 2545258 h 2867319"/>
              <a:gd name="connsiteX8" fmla="*/ 2191921 w 3143967"/>
              <a:gd name="connsiteY8" fmla="*/ 2478277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59812 w 3143967"/>
              <a:gd name="connsiteY7" fmla="*/ 2545258 h 2867319"/>
              <a:gd name="connsiteX8" fmla="*/ 2001350 w 3143967"/>
              <a:gd name="connsiteY8" fmla="*/ 2498974 h 2867319"/>
              <a:gd name="connsiteX9" fmla="*/ 2191921 w 3143967"/>
              <a:gd name="connsiteY9" fmla="*/ 2478277 h 2867319"/>
              <a:gd name="connsiteX10" fmla="*/ 2524030 w 3143967"/>
              <a:gd name="connsiteY10" fmla="*/ 2545257 h 2867319"/>
              <a:gd name="connsiteX11" fmla="*/ 2723296 w 3143967"/>
              <a:gd name="connsiteY11" fmla="*/ 2344315 h 2867319"/>
              <a:gd name="connsiteX12" fmla="*/ 2789717 w 3143967"/>
              <a:gd name="connsiteY12" fmla="*/ 2344316 h 2867319"/>
              <a:gd name="connsiteX13" fmla="*/ 2864432 w 3143967"/>
              <a:gd name="connsiteY13" fmla="*/ 1958571 h 2867319"/>
              <a:gd name="connsiteX14" fmla="*/ 2860408 w 3143967"/>
              <a:gd name="connsiteY14" fmla="*/ 1791710 h 2867319"/>
              <a:gd name="connsiteX15" fmla="*/ 2856139 w 3143967"/>
              <a:gd name="connsiteY15" fmla="*/ 1607531 h 2867319"/>
              <a:gd name="connsiteX16" fmla="*/ 2789718 w 3143967"/>
              <a:gd name="connsiteY16" fmla="*/ 1540550 h 2867319"/>
              <a:gd name="connsiteX17" fmla="*/ 2856139 w 3143967"/>
              <a:gd name="connsiteY17" fmla="*/ 1339608 h 2867319"/>
              <a:gd name="connsiteX18" fmla="*/ 2988983 w 3143967"/>
              <a:gd name="connsiteY18" fmla="*/ 1071687 h 2867319"/>
              <a:gd name="connsiteX19" fmla="*/ 3121826 w 3143967"/>
              <a:gd name="connsiteY19" fmla="*/ 1004707 h 2867319"/>
              <a:gd name="connsiteX20" fmla="*/ 3121827 w 3143967"/>
              <a:gd name="connsiteY20" fmla="*/ 803766 h 2867319"/>
              <a:gd name="connsiteX21" fmla="*/ 3055405 w 3143967"/>
              <a:gd name="connsiteY21" fmla="*/ 535844 h 2867319"/>
              <a:gd name="connsiteX22" fmla="*/ 2922561 w 3143967"/>
              <a:gd name="connsiteY22" fmla="*/ 267922 h 2867319"/>
              <a:gd name="connsiteX23" fmla="*/ 2856140 w 3143967"/>
              <a:gd name="connsiteY23" fmla="*/ 133961 h 2867319"/>
              <a:gd name="connsiteX24" fmla="*/ 2789718 w 3143967"/>
              <a:gd name="connsiteY24"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59812 w 3143967"/>
              <a:gd name="connsiteY7" fmla="*/ 2545258 h 2867319"/>
              <a:gd name="connsiteX8" fmla="*/ 1992656 w 3143967"/>
              <a:gd name="connsiteY8" fmla="*/ 2545258 h 2867319"/>
              <a:gd name="connsiteX9" fmla="*/ 2191921 w 3143967"/>
              <a:gd name="connsiteY9" fmla="*/ 2478277 h 2867319"/>
              <a:gd name="connsiteX10" fmla="*/ 2524030 w 3143967"/>
              <a:gd name="connsiteY10" fmla="*/ 2545257 h 2867319"/>
              <a:gd name="connsiteX11" fmla="*/ 2723296 w 3143967"/>
              <a:gd name="connsiteY11" fmla="*/ 2344315 h 2867319"/>
              <a:gd name="connsiteX12" fmla="*/ 2789717 w 3143967"/>
              <a:gd name="connsiteY12" fmla="*/ 2344316 h 2867319"/>
              <a:gd name="connsiteX13" fmla="*/ 2864432 w 3143967"/>
              <a:gd name="connsiteY13" fmla="*/ 1958571 h 2867319"/>
              <a:gd name="connsiteX14" fmla="*/ 2860408 w 3143967"/>
              <a:gd name="connsiteY14" fmla="*/ 1791710 h 2867319"/>
              <a:gd name="connsiteX15" fmla="*/ 2856139 w 3143967"/>
              <a:gd name="connsiteY15" fmla="*/ 1607531 h 2867319"/>
              <a:gd name="connsiteX16" fmla="*/ 2789718 w 3143967"/>
              <a:gd name="connsiteY16" fmla="*/ 1540550 h 2867319"/>
              <a:gd name="connsiteX17" fmla="*/ 2856139 w 3143967"/>
              <a:gd name="connsiteY17" fmla="*/ 1339608 h 2867319"/>
              <a:gd name="connsiteX18" fmla="*/ 2988983 w 3143967"/>
              <a:gd name="connsiteY18" fmla="*/ 1071687 h 2867319"/>
              <a:gd name="connsiteX19" fmla="*/ 3121826 w 3143967"/>
              <a:gd name="connsiteY19" fmla="*/ 1004707 h 2867319"/>
              <a:gd name="connsiteX20" fmla="*/ 3121827 w 3143967"/>
              <a:gd name="connsiteY20" fmla="*/ 803766 h 2867319"/>
              <a:gd name="connsiteX21" fmla="*/ 3055405 w 3143967"/>
              <a:gd name="connsiteY21" fmla="*/ 535844 h 2867319"/>
              <a:gd name="connsiteX22" fmla="*/ 2922561 w 3143967"/>
              <a:gd name="connsiteY22" fmla="*/ 267922 h 2867319"/>
              <a:gd name="connsiteX23" fmla="*/ 2856140 w 3143967"/>
              <a:gd name="connsiteY23" fmla="*/ 133961 h 2867319"/>
              <a:gd name="connsiteX24" fmla="*/ 2789718 w 3143967"/>
              <a:gd name="connsiteY24"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702624 w 3143967"/>
              <a:gd name="connsiteY7" fmla="*/ 2623013 h 2867319"/>
              <a:gd name="connsiteX8" fmla="*/ 1859812 w 3143967"/>
              <a:gd name="connsiteY8" fmla="*/ 2545258 h 2867319"/>
              <a:gd name="connsiteX9" fmla="*/ 1992656 w 3143967"/>
              <a:gd name="connsiteY9" fmla="*/ 2545258 h 2867319"/>
              <a:gd name="connsiteX10" fmla="*/ 2191921 w 3143967"/>
              <a:gd name="connsiteY10" fmla="*/ 2478277 h 2867319"/>
              <a:gd name="connsiteX11" fmla="*/ 2524030 w 3143967"/>
              <a:gd name="connsiteY11" fmla="*/ 2545257 h 2867319"/>
              <a:gd name="connsiteX12" fmla="*/ 2723296 w 3143967"/>
              <a:gd name="connsiteY12" fmla="*/ 2344315 h 2867319"/>
              <a:gd name="connsiteX13" fmla="*/ 2789717 w 3143967"/>
              <a:gd name="connsiteY13" fmla="*/ 2344316 h 2867319"/>
              <a:gd name="connsiteX14" fmla="*/ 2864432 w 3143967"/>
              <a:gd name="connsiteY14" fmla="*/ 1958571 h 2867319"/>
              <a:gd name="connsiteX15" fmla="*/ 2860408 w 3143967"/>
              <a:gd name="connsiteY15" fmla="*/ 1791710 h 2867319"/>
              <a:gd name="connsiteX16" fmla="*/ 2856139 w 3143967"/>
              <a:gd name="connsiteY16" fmla="*/ 1607531 h 2867319"/>
              <a:gd name="connsiteX17" fmla="*/ 2789718 w 3143967"/>
              <a:gd name="connsiteY17" fmla="*/ 1540550 h 2867319"/>
              <a:gd name="connsiteX18" fmla="*/ 2856139 w 3143967"/>
              <a:gd name="connsiteY18" fmla="*/ 1339608 h 2867319"/>
              <a:gd name="connsiteX19" fmla="*/ 2988983 w 3143967"/>
              <a:gd name="connsiteY19" fmla="*/ 1071687 h 2867319"/>
              <a:gd name="connsiteX20" fmla="*/ 3121826 w 3143967"/>
              <a:gd name="connsiteY20" fmla="*/ 1004707 h 2867319"/>
              <a:gd name="connsiteX21" fmla="*/ 3121827 w 3143967"/>
              <a:gd name="connsiteY21" fmla="*/ 803766 h 2867319"/>
              <a:gd name="connsiteX22" fmla="*/ 3055405 w 3143967"/>
              <a:gd name="connsiteY22" fmla="*/ 535844 h 2867319"/>
              <a:gd name="connsiteX23" fmla="*/ 2922561 w 3143967"/>
              <a:gd name="connsiteY23" fmla="*/ 267922 h 2867319"/>
              <a:gd name="connsiteX24" fmla="*/ 2856140 w 3143967"/>
              <a:gd name="connsiteY24" fmla="*/ 133961 h 2867319"/>
              <a:gd name="connsiteX25" fmla="*/ 2789718 w 3143967"/>
              <a:gd name="connsiteY25"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660546 w 3143967"/>
              <a:gd name="connsiteY7" fmla="*/ 2679219 h 2867319"/>
              <a:gd name="connsiteX8" fmla="*/ 1859812 w 3143967"/>
              <a:gd name="connsiteY8" fmla="*/ 2545258 h 2867319"/>
              <a:gd name="connsiteX9" fmla="*/ 1992656 w 3143967"/>
              <a:gd name="connsiteY9" fmla="*/ 2545258 h 2867319"/>
              <a:gd name="connsiteX10" fmla="*/ 2191921 w 3143967"/>
              <a:gd name="connsiteY10" fmla="*/ 2478277 h 2867319"/>
              <a:gd name="connsiteX11" fmla="*/ 2524030 w 3143967"/>
              <a:gd name="connsiteY11" fmla="*/ 2545257 h 2867319"/>
              <a:gd name="connsiteX12" fmla="*/ 2723296 w 3143967"/>
              <a:gd name="connsiteY12" fmla="*/ 2344315 h 2867319"/>
              <a:gd name="connsiteX13" fmla="*/ 2789717 w 3143967"/>
              <a:gd name="connsiteY13" fmla="*/ 2344316 h 2867319"/>
              <a:gd name="connsiteX14" fmla="*/ 2864432 w 3143967"/>
              <a:gd name="connsiteY14" fmla="*/ 1958571 h 2867319"/>
              <a:gd name="connsiteX15" fmla="*/ 2860408 w 3143967"/>
              <a:gd name="connsiteY15" fmla="*/ 1791710 h 2867319"/>
              <a:gd name="connsiteX16" fmla="*/ 2856139 w 3143967"/>
              <a:gd name="connsiteY16" fmla="*/ 1607531 h 2867319"/>
              <a:gd name="connsiteX17" fmla="*/ 2789718 w 3143967"/>
              <a:gd name="connsiteY17" fmla="*/ 1540550 h 2867319"/>
              <a:gd name="connsiteX18" fmla="*/ 2856139 w 3143967"/>
              <a:gd name="connsiteY18" fmla="*/ 1339608 h 2867319"/>
              <a:gd name="connsiteX19" fmla="*/ 2988983 w 3143967"/>
              <a:gd name="connsiteY19" fmla="*/ 1071687 h 2867319"/>
              <a:gd name="connsiteX20" fmla="*/ 3121826 w 3143967"/>
              <a:gd name="connsiteY20" fmla="*/ 1004707 h 2867319"/>
              <a:gd name="connsiteX21" fmla="*/ 3121827 w 3143967"/>
              <a:gd name="connsiteY21" fmla="*/ 803766 h 2867319"/>
              <a:gd name="connsiteX22" fmla="*/ 3055405 w 3143967"/>
              <a:gd name="connsiteY22" fmla="*/ 535844 h 2867319"/>
              <a:gd name="connsiteX23" fmla="*/ 2922561 w 3143967"/>
              <a:gd name="connsiteY23" fmla="*/ 267922 h 2867319"/>
              <a:gd name="connsiteX24" fmla="*/ 2856140 w 3143967"/>
              <a:gd name="connsiteY24" fmla="*/ 133961 h 2867319"/>
              <a:gd name="connsiteX25" fmla="*/ 2789718 w 3143967"/>
              <a:gd name="connsiteY25" fmla="*/ 0 h 2867319"/>
              <a:gd name="connsiteX0" fmla="*/ 0 w 3143967"/>
              <a:gd name="connsiteY0" fmla="*/ 2545258 h 2900387"/>
              <a:gd name="connsiteX1" fmla="*/ 138485 w 3143967"/>
              <a:gd name="connsiteY1" fmla="*/ 2700443 h 2900387"/>
              <a:gd name="connsiteX2" fmla="*/ 466288 w 3143967"/>
              <a:gd name="connsiteY2" fmla="*/ 2691817 h 2900387"/>
              <a:gd name="connsiteX3" fmla="*/ 929906 w 3143967"/>
              <a:gd name="connsiteY3" fmla="*/ 2880160 h 2900387"/>
              <a:gd name="connsiteX4" fmla="*/ 1129171 w 3143967"/>
              <a:gd name="connsiteY4" fmla="*/ 2813179 h 2900387"/>
              <a:gd name="connsiteX5" fmla="*/ 1262015 w 3143967"/>
              <a:gd name="connsiteY5" fmla="*/ 2746199 h 2900387"/>
              <a:gd name="connsiteX6" fmla="*/ 1461281 w 3143967"/>
              <a:gd name="connsiteY6" fmla="*/ 2746199 h 2900387"/>
              <a:gd name="connsiteX7" fmla="*/ 1660546 w 3143967"/>
              <a:gd name="connsiteY7" fmla="*/ 2679219 h 2900387"/>
              <a:gd name="connsiteX8" fmla="*/ 1859812 w 3143967"/>
              <a:gd name="connsiteY8" fmla="*/ 2545258 h 2900387"/>
              <a:gd name="connsiteX9" fmla="*/ 1992656 w 3143967"/>
              <a:gd name="connsiteY9" fmla="*/ 2545258 h 2900387"/>
              <a:gd name="connsiteX10" fmla="*/ 2191921 w 3143967"/>
              <a:gd name="connsiteY10" fmla="*/ 2478277 h 2900387"/>
              <a:gd name="connsiteX11" fmla="*/ 2524030 w 3143967"/>
              <a:gd name="connsiteY11" fmla="*/ 2545257 h 2900387"/>
              <a:gd name="connsiteX12" fmla="*/ 2723296 w 3143967"/>
              <a:gd name="connsiteY12" fmla="*/ 2344315 h 2900387"/>
              <a:gd name="connsiteX13" fmla="*/ 2789717 w 3143967"/>
              <a:gd name="connsiteY13" fmla="*/ 2344316 h 2900387"/>
              <a:gd name="connsiteX14" fmla="*/ 2864432 w 3143967"/>
              <a:gd name="connsiteY14" fmla="*/ 1958571 h 2900387"/>
              <a:gd name="connsiteX15" fmla="*/ 2860408 w 3143967"/>
              <a:gd name="connsiteY15" fmla="*/ 1791710 h 2900387"/>
              <a:gd name="connsiteX16" fmla="*/ 2856139 w 3143967"/>
              <a:gd name="connsiteY16" fmla="*/ 1607531 h 2900387"/>
              <a:gd name="connsiteX17" fmla="*/ 2789718 w 3143967"/>
              <a:gd name="connsiteY17" fmla="*/ 1540550 h 2900387"/>
              <a:gd name="connsiteX18" fmla="*/ 2856139 w 3143967"/>
              <a:gd name="connsiteY18" fmla="*/ 1339608 h 2900387"/>
              <a:gd name="connsiteX19" fmla="*/ 2988983 w 3143967"/>
              <a:gd name="connsiteY19" fmla="*/ 1071687 h 2900387"/>
              <a:gd name="connsiteX20" fmla="*/ 3121826 w 3143967"/>
              <a:gd name="connsiteY20" fmla="*/ 1004707 h 2900387"/>
              <a:gd name="connsiteX21" fmla="*/ 3121827 w 3143967"/>
              <a:gd name="connsiteY21" fmla="*/ 803766 h 2900387"/>
              <a:gd name="connsiteX22" fmla="*/ 3055405 w 3143967"/>
              <a:gd name="connsiteY22" fmla="*/ 535844 h 2900387"/>
              <a:gd name="connsiteX23" fmla="*/ 2922561 w 3143967"/>
              <a:gd name="connsiteY23" fmla="*/ 267922 h 2900387"/>
              <a:gd name="connsiteX24" fmla="*/ 2856140 w 3143967"/>
              <a:gd name="connsiteY24" fmla="*/ 133961 h 2900387"/>
              <a:gd name="connsiteX25" fmla="*/ 2789718 w 3143967"/>
              <a:gd name="connsiteY25" fmla="*/ 0 h 2900387"/>
              <a:gd name="connsiteX0" fmla="*/ 0 w 3143967"/>
              <a:gd name="connsiteY0" fmla="*/ 2545258 h 2880952"/>
              <a:gd name="connsiteX1" fmla="*/ 138485 w 3143967"/>
              <a:gd name="connsiteY1" fmla="*/ 2700443 h 2880952"/>
              <a:gd name="connsiteX2" fmla="*/ 466288 w 3143967"/>
              <a:gd name="connsiteY2" fmla="*/ 2691817 h 2880952"/>
              <a:gd name="connsiteX3" fmla="*/ 759584 w 3143967"/>
              <a:gd name="connsiteY3" fmla="*/ 2817933 h 2880952"/>
              <a:gd name="connsiteX4" fmla="*/ 929906 w 3143967"/>
              <a:gd name="connsiteY4" fmla="*/ 2880160 h 2880952"/>
              <a:gd name="connsiteX5" fmla="*/ 1129171 w 3143967"/>
              <a:gd name="connsiteY5" fmla="*/ 2813179 h 2880952"/>
              <a:gd name="connsiteX6" fmla="*/ 1262015 w 3143967"/>
              <a:gd name="connsiteY6" fmla="*/ 2746199 h 2880952"/>
              <a:gd name="connsiteX7" fmla="*/ 1461281 w 3143967"/>
              <a:gd name="connsiteY7" fmla="*/ 2746199 h 2880952"/>
              <a:gd name="connsiteX8" fmla="*/ 1660546 w 3143967"/>
              <a:gd name="connsiteY8" fmla="*/ 2679219 h 2880952"/>
              <a:gd name="connsiteX9" fmla="*/ 1859812 w 3143967"/>
              <a:gd name="connsiteY9" fmla="*/ 2545258 h 2880952"/>
              <a:gd name="connsiteX10" fmla="*/ 1992656 w 3143967"/>
              <a:gd name="connsiteY10" fmla="*/ 2545258 h 2880952"/>
              <a:gd name="connsiteX11" fmla="*/ 2191921 w 3143967"/>
              <a:gd name="connsiteY11" fmla="*/ 2478277 h 2880952"/>
              <a:gd name="connsiteX12" fmla="*/ 2524030 w 3143967"/>
              <a:gd name="connsiteY12" fmla="*/ 2545257 h 2880952"/>
              <a:gd name="connsiteX13" fmla="*/ 2723296 w 3143967"/>
              <a:gd name="connsiteY13" fmla="*/ 2344315 h 2880952"/>
              <a:gd name="connsiteX14" fmla="*/ 2789717 w 3143967"/>
              <a:gd name="connsiteY14" fmla="*/ 2344316 h 2880952"/>
              <a:gd name="connsiteX15" fmla="*/ 2864432 w 3143967"/>
              <a:gd name="connsiteY15" fmla="*/ 1958571 h 2880952"/>
              <a:gd name="connsiteX16" fmla="*/ 2860408 w 3143967"/>
              <a:gd name="connsiteY16" fmla="*/ 1791710 h 2880952"/>
              <a:gd name="connsiteX17" fmla="*/ 2856139 w 3143967"/>
              <a:gd name="connsiteY17" fmla="*/ 1607531 h 2880952"/>
              <a:gd name="connsiteX18" fmla="*/ 2789718 w 3143967"/>
              <a:gd name="connsiteY18" fmla="*/ 1540550 h 2880952"/>
              <a:gd name="connsiteX19" fmla="*/ 2856139 w 3143967"/>
              <a:gd name="connsiteY19" fmla="*/ 1339608 h 2880952"/>
              <a:gd name="connsiteX20" fmla="*/ 2988983 w 3143967"/>
              <a:gd name="connsiteY20" fmla="*/ 1071687 h 2880952"/>
              <a:gd name="connsiteX21" fmla="*/ 3121826 w 3143967"/>
              <a:gd name="connsiteY21" fmla="*/ 1004707 h 2880952"/>
              <a:gd name="connsiteX22" fmla="*/ 3121827 w 3143967"/>
              <a:gd name="connsiteY22" fmla="*/ 803766 h 2880952"/>
              <a:gd name="connsiteX23" fmla="*/ 3055405 w 3143967"/>
              <a:gd name="connsiteY23" fmla="*/ 535844 h 2880952"/>
              <a:gd name="connsiteX24" fmla="*/ 2922561 w 3143967"/>
              <a:gd name="connsiteY24" fmla="*/ 267922 h 2880952"/>
              <a:gd name="connsiteX25" fmla="*/ 2856140 w 3143967"/>
              <a:gd name="connsiteY25" fmla="*/ 133961 h 2880952"/>
              <a:gd name="connsiteX26" fmla="*/ 2789718 w 3143967"/>
              <a:gd name="connsiteY26" fmla="*/ 0 h 2880952"/>
              <a:gd name="connsiteX0" fmla="*/ 0 w 3143967"/>
              <a:gd name="connsiteY0" fmla="*/ 2545258 h 2880160"/>
              <a:gd name="connsiteX1" fmla="*/ 138485 w 3143967"/>
              <a:gd name="connsiteY1" fmla="*/ 2700443 h 2880160"/>
              <a:gd name="connsiteX2" fmla="*/ 466288 w 3143967"/>
              <a:gd name="connsiteY2" fmla="*/ 2691817 h 2880160"/>
              <a:gd name="connsiteX3" fmla="*/ 730640 w 3143967"/>
              <a:gd name="connsiteY3" fmla="*/ 2813180 h 2880160"/>
              <a:gd name="connsiteX4" fmla="*/ 929906 w 3143967"/>
              <a:gd name="connsiteY4" fmla="*/ 2880160 h 2880160"/>
              <a:gd name="connsiteX5" fmla="*/ 1129171 w 3143967"/>
              <a:gd name="connsiteY5" fmla="*/ 2813179 h 2880160"/>
              <a:gd name="connsiteX6" fmla="*/ 1262015 w 3143967"/>
              <a:gd name="connsiteY6" fmla="*/ 2746199 h 2880160"/>
              <a:gd name="connsiteX7" fmla="*/ 1461281 w 3143967"/>
              <a:gd name="connsiteY7" fmla="*/ 2746199 h 2880160"/>
              <a:gd name="connsiteX8" fmla="*/ 1660546 w 3143967"/>
              <a:gd name="connsiteY8" fmla="*/ 2679219 h 2880160"/>
              <a:gd name="connsiteX9" fmla="*/ 1859812 w 3143967"/>
              <a:gd name="connsiteY9" fmla="*/ 2545258 h 2880160"/>
              <a:gd name="connsiteX10" fmla="*/ 1992656 w 3143967"/>
              <a:gd name="connsiteY10" fmla="*/ 2545258 h 2880160"/>
              <a:gd name="connsiteX11" fmla="*/ 2191921 w 3143967"/>
              <a:gd name="connsiteY11" fmla="*/ 2478277 h 2880160"/>
              <a:gd name="connsiteX12" fmla="*/ 2524030 w 3143967"/>
              <a:gd name="connsiteY12" fmla="*/ 2545257 h 2880160"/>
              <a:gd name="connsiteX13" fmla="*/ 2723296 w 3143967"/>
              <a:gd name="connsiteY13" fmla="*/ 2344315 h 2880160"/>
              <a:gd name="connsiteX14" fmla="*/ 2789717 w 3143967"/>
              <a:gd name="connsiteY14" fmla="*/ 2344316 h 2880160"/>
              <a:gd name="connsiteX15" fmla="*/ 2864432 w 3143967"/>
              <a:gd name="connsiteY15" fmla="*/ 1958571 h 2880160"/>
              <a:gd name="connsiteX16" fmla="*/ 2860408 w 3143967"/>
              <a:gd name="connsiteY16" fmla="*/ 1791710 h 2880160"/>
              <a:gd name="connsiteX17" fmla="*/ 2856139 w 3143967"/>
              <a:gd name="connsiteY17" fmla="*/ 1607531 h 2880160"/>
              <a:gd name="connsiteX18" fmla="*/ 2789718 w 3143967"/>
              <a:gd name="connsiteY18" fmla="*/ 1540550 h 2880160"/>
              <a:gd name="connsiteX19" fmla="*/ 2856139 w 3143967"/>
              <a:gd name="connsiteY19" fmla="*/ 1339608 h 2880160"/>
              <a:gd name="connsiteX20" fmla="*/ 2988983 w 3143967"/>
              <a:gd name="connsiteY20" fmla="*/ 1071687 h 2880160"/>
              <a:gd name="connsiteX21" fmla="*/ 3121826 w 3143967"/>
              <a:gd name="connsiteY21" fmla="*/ 1004707 h 2880160"/>
              <a:gd name="connsiteX22" fmla="*/ 3121827 w 3143967"/>
              <a:gd name="connsiteY22" fmla="*/ 803766 h 2880160"/>
              <a:gd name="connsiteX23" fmla="*/ 3055405 w 3143967"/>
              <a:gd name="connsiteY23" fmla="*/ 535844 h 2880160"/>
              <a:gd name="connsiteX24" fmla="*/ 2922561 w 3143967"/>
              <a:gd name="connsiteY24" fmla="*/ 267922 h 2880160"/>
              <a:gd name="connsiteX25" fmla="*/ 2856140 w 3143967"/>
              <a:gd name="connsiteY25" fmla="*/ 133961 h 2880160"/>
              <a:gd name="connsiteX26" fmla="*/ 2789718 w 3143967"/>
              <a:gd name="connsiteY26" fmla="*/ 0 h 2880160"/>
              <a:gd name="connsiteX0" fmla="*/ 0 w 3143967"/>
              <a:gd name="connsiteY0" fmla="*/ 2545258 h 2880160"/>
              <a:gd name="connsiteX1" fmla="*/ 265687 w 3143967"/>
              <a:gd name="connsiteY1" fmla="*/ 2746199 h 2880160"/>
              <a:gd name="connsiteX2" fmla="*/ 466288 w 3143967"/>
              <a:gd name="connsiteY2" fmla="*/ 2691817 h 2880160"/>
              <a:gd name="connsiteX3" fmla="*/ 730640 w 3143967"/>
              <a:gd name="connsiteY3" fmla="*/ 2813180 h 2880160"/>
              <a:gd name="connsiteX4" fmla="*/ 929906 w 3143967"/>
              <a:gd name="connsiteY4" fmla="*/ 2880160 h 2880160"/>
              <a:gd name="connsiteX5" fmla="*/ 1129171 w 3143967"/>
              <a:gd name="connsiteY5" fmla="*/ 2813179 h 2880160"/>
              <a:gd name="connsiteX6" fmla="*/ 1262015 w 3143967"/>
              <a:gd name="connsiteY6" fmla="*/ 2746199 h 2880160"/>
              <a:gd name="connsiteX7" fmla="*/ 1461281 w 3143967"/>
              <a:gd name="connsiteY7" fmla="*/ 2746199 h 2880160"/>
              <a:gd name="connsiteX8" fmla="*/ 1660546 w 3143967"/>
              <a:gd name="connsiteY8" fmla="*/ 2679219 h 2880160"/>
              <a:gd name="connsiteX9" fmla="*/ 1859812 w 3143967"/>
              <a:gd name="connsiteY9" fmla="*/ 2545258 h 2880160"/>
              <a:gd name="connsiteX10" fmla="*/ 1992656 w 3143967"/>
              <a:gd name="connsiteY10" fmla="*/ 2545258 h 2880160"/>
              <a:gd name="connsiteX11" fmla="*/ 2191921 w 3143967"/>
              <a:gd name="connsiteY11" fmla="*/ 2478277 h 2880160"/>
              <a:gd name="connsiteX12" fmla="*/ 2524030 w 3143967"/>
              <a:gd name="connsiteY12" fmla="*/ 2545257 h 2880160"/>
              <a:gd name="connsiteX13" fmla="*/ 2723296 w 3143967"/>
              <a:gd name="connsiteY13" fmla="*/ 2344315 h 2880160"/>
              <a:gd name="connsiteX14" fmla="*/ 2789717 w 3143967"/>
              <a:gd name="connsiteY14" fmla="*/ 2344316 h 2880160"/>
              <a:gd name="connsiteX15" fmla="*/ 2864432 w 3143967"/>
              <a:gd name="connsiteY15" fmla="*/ 1958571 h 2880160"/>
              <a:gd name="connsiteX16" fmla="*/ 2860408 w 3143967"/>
              <a:gd name="connsiteY16" fmla="*/ 1791710 h 2880160"/>
              <a:gd name="connsiteX17" fmla="*/ 2856139 w 3143967"/>
              <a:gd name="connsiteY17" fmla="*/ 1607531 h 2880160"/>
              <a:gd name="connsiteX18" fmla="*/ 2789718 w 3143967"/>
              <a:gd name="connsiteY18" fmla="*/ 1540550 h 2880160"/>
              <a:gd name="connsiteX19" fmla="*/ 2856139 w 3143967"/>
              <a:gd name="connsiteY19" fmla="*/ 1339608 h 2880160"/>
              <a:gd name="connsiteX20" fmla="*/ 2988983 w 3143967"/>
              <a:gd name="connsiteY20" fmla="*/ 1071687 h 2880160"/>
              <a:gd name="connsiteX21" fmla="*/ 3121826 w 3143967"/>
              <a:gd name="connsiteY21" fmla="*/ 1004707 h 2880160"/>
              <a:gd name="connsiteX22" fmla="*/ 3121827 w 3143967"/>
              <a:gd name="connsiteY22" fmla="*/ 803766 h 2880160"/>
              <a:gd name="connsiteX23" fmla="*/ 3055405 w 3143967"/>
              <a:gd name="connsiteY23" fmla="*/ 535844 h 2880160"/>
              <a:gd name="connsiteX24" fmla="*/ 2922561 w 3143967"/>
              <a:gd name="connsiteY24" fmla="*/ 267922 h 2880160"/>
              <a:gd name="connsiteX25" fmla="*/ 2856140 w 3143967"/>
              <a:gd name="connsiteY25" fmla="*/ 133961 h 2880160"/>
              <a:gd name="connsiteX26" fmla="*/ 2789718 w 3143967"/>
              <a:gd name="connsiteY26" fmla="*/ 0 h 2880160"/>
              <a:gd name="connsiteX0" fmla="*/ 0 w 3011123"/>
              <a:gd name="connsiteY0" fmla="*/ 2746199 h 2880160"/>
              <a:gd name="connsiteX1" fmla="*/ 132843 w 3011123"/>
              <a:gd name="connsiteY1" fmla="*/ 2746199 h 2880160"/>
              <a:gd name="connsiteX2" fmla="*/ 333444 w 3011123"/>
              <a:gd name="connsiteY2" fmla="*/ 2691817 h 2880160"/>
              <a:gd name="connsiteX3" fmla="*/ 597796 w 3011123"/>
              <a:gd name="connsiteY3" fmla="*/ 2813180 h 2880160"/>
              <a:gd name="connsiteX4" fmla="*/ 797062 w 3011123"/>
              <a:gd name="connsiteY4" fmla="*/ 2880160 h 2880160"/>
              <a:gd name="connsiteX5" fmla="*/ 996327 w 3011123"/>
              <a:gd name="connsiteY5" fmla="*/ 2813179 h 2880160"/>
              <a:gd name="connsiteX6" fmla="*/ 1129171 w 3011123"/>
              <a:gd name="connsiteY6" fmla="*/ 2746199 h 2880160"/>
              <a:gd name="connsiteX7" fmla="*/ 1328437 w 3011123"/>
              <a:gd name="connsiteY7" fmla="*/ 2746199 h 2880160"/>
              <a:gd name="connsiteX8" fmla="*/ 1527702 w 3011123"/>
              <a:gd name="connsiteY8" fmla="*/ 2679219 h 2880160"/>
              <a:gd name="connsiteX9" fmla="*/ 1726968 w 3011123"/>
              <a:gd name="connsiteY9" fmla="*/ 2545258 h 2880160"/>
              <a:gd name="connsiteX10" fmla="*/ 1859812 w 3011123"/>
              <a:gd name="connsiteY10" fmla="*/ 2545258 h 2880160"/>
              <a:gd name="connsiteX11" fmla="*/ 2059077 w 3011123"/>
              <a:gd name="connsiteY11" fmla="*/ 2478277 h 2880160"/>
              <a:gd name="connsiteX12" fmla="*/ 2391186 w 3011123"/>
              <a:gd name="connsiteY12" fmla="*/ 2545257 h 2880160"/>
              <a:gd name="connsiteX13" fmla="*/ 2590452 w 3011123"/>
              <a:gd name="connsiteY13" fmla="*/ 2344315 h 2880160"/>
              <a:gd name="connsiteX14" fmla="*/ 2656873 w 3011123"/>
              <a:gd name="connsiteY14" fmla="*/ 2344316 h 2880160"/>
              <a:gd name="connsiteX15" fmla="*/ 2731588 w 3011123"/>
              <a:gd name="connsiteY15" fmla="*/ 1958571 h 2880160"/>
              <a:gd name="connsiteX16" fmla="*/ 2727564 w 3011123"/>
              <a:gd name="connsiteY16" fmla="*/ 1791710 h 2880160"/>
              <a:gd name="connsiteX17" fmla="*/ 2723295 w 3011123"/>
              <a:gd name="connsiteY17" fmla="*/ 1607531 h 2880160"/>
              <a:gd name="connsiteX18" fmla="*/ 2656874 w 3011123"/>
              <a:gd name="connsiteY18" fmla="*/ 1540550 h 2880160"/>
              <a:gd name="connsiteX19" fmla="*/ 2723295 w 3011123"/>
              <a:gd name="connsiteY19" fmla="*/ 1339608 h 2880160"/>
              <a:gd name="connsiteX20" fmla="*/ 2856139 w 3011123"/>
              <a:gd name="connsiteY20" fmla="*/ 1071687 h 2880160"/>
              <a:gd name="connsiteX21" fmla="*/ 2988982 w 3011123"/>
              <a:gd name="connsiteY21" fmla="*/ 1004707 h 2880160"/>
              <a:gd name="connsiteX22" fmla="*/ 2988983 w 3011123"/>
              <a:gd name="connsiteY22" fmla="*/ 803766 h 2880160"/>
              <a:gd name="connsiteX23" fmla="*/ 2922561 w 3011123"/>
              <a:gd name="connsiteY23" fmla="*/ 535844 h 2880160"/>
              <a:gd name="connsiteX24" fmla="*/ 2789717 w 3011123"/>
              <a:gd name="connsiteY24" fmla="*/ 267922 h 2880160"/>
              <a:gd name="connsiteX25" fmla="*/ 2723296 w 3011123"/>
              <a:gd name="connsiteY25" fmla="*/ 133961 h 2880160"/>
              <a:gd name="connsiteX26" fmla="*/ 2656874 w 3011123"/>
              <a:gd name="connsiteY26" fmla="*/ 0 h 2880160"/>
              <a:gd name="connsiteX0" fmla="*/ 0 w 3077545"/>
              <a:gd name="connsiteY0" fmla="*/ 2679219 h 2880160"/>
              <a:gd name="connsiteX1" fmla="*/ 199265 w 3077545"/>
              <a:gd name="connsiteY1" fmla="*/ 2746199 h 2880160"/>
              <a:gd name="connsiteX2" fmla="*/ 399866 w 3077545"/>
              <a:gd name="connsiteY2" fmla="*/ 2691817 h 2880160"/>
              <a:gd name="connsiteX3" fmla="*/ 664218 w 3077545"/>
              <a:gd name="connsiteY3" fmla="*/ 2813180 h 2880160"/>
              <a:gd name="connsiteX4" fmla="*/ 863484 w 3077545"/>
              <a:gd name="connsiteY4" fmla="*/ 2880160 h 2880160"/>
              <a:gd name="connsiteX5" fmla="*/ 1062749 w 3077545"/>
              <a:gd name="connsiteY5" fmla="*/ 2813179 h 2880160"/>
              <a:gd name="connsiteX6" fmla="*/ 1195593 w 3077545"/>
              <a:gd name="connsiteY6" fmla="*/ 2746199 h 2880160"/>
              <a:gd name="connsiteX7" fmla="*/ 1394859 w 3077545"/>
              <a:gd name="connsiteY7" fmla="*/ 2746199 h 2880160"/>
              <a:gd name="connsiteX8" fmla="*/ 1594124 w 3077545"/>
              <a:gd name="connsiteY8" fmla="*/ 2679219 h 2880160"/>
              <a:gd name="connsiteX9" fmla="*/ 1793390 w 3077545"/>
              <a:gd name="connsiteY9" fmla="*/ 2545258 h 2880160"/>
              <a:gd name="connsiteX10" fmla="*/ 1926234 w 3077545"/>
              <a:gd name="connsiteY10" fmla="*/ 2545258 h 2880160"/>
              <a:gd name="connsiteX11" fmla="*/ 2125499 w 3077545"/>
              <a:gd name="connsiteY11" fmla="*/ 2478277 h 2880160"/>
              <a:gd name="connsiteX12" fmla="*/ 2457608 w 3077545"/>
              <a:gd name="connsiteY12" fmla="*/ 2545257 h 2880160"/>
              <a:gd name="connsiteX13" fmla="*/ 2656874 w 3077545"/>
              <a:gd name="connsiteY13" fmla="*/ 2344315 h 2880160"/>
              <a:gd name="connsiteX14" fmla="*/ 2723295 w 3077545"/>
              <a:gd name="connsiteY14" fmla="*/ 2344316 h 2880160"/>
              <a:gd name="connsiteX15" fmla="*/ 2798010 w 3077545"/>
              <a:gd name="connsiteY15" fmla="*/ 1958571 h 2880160"/>
              <a:gd name="connsiteX16" fmla="*/ 2793986 w 3077545"/>
              <a:gd name="connsiteY16" fmla="*/ 1791710 h 2880160"/>
              <a:gd name="connsiteX17" fmla="*/ 2789717 w 3077545"/>
              <a:gd name="connsiteY17" fmla="*/ 1607531 h 2880160"/>
              <a:gd name="connsiteX18" fmla="*/ 2723296 w 3077545"/>
              <a:gd name="connsiteY18" fmla="*/ 1540550 h 2880160"/>
              <a:gd name="connsiteX19" fmla="*/ 2789717 w 3077545"/>
              <a:gd name="connsiteY19" fmla="*/ 1339608 h 2880160"/>
              <a:gd name="connsiteX20" fmla="*/ 2922561 w 3077545"/>
              <a:gd name="connsiteY20" fmla="*/ 1071687 h 2880160"/>
              <a:gd name="connsiteX21" fmla="*/ 3055404 w 3077545"/>
              <a:gd name="connsiteY21" fmla="*/ 1004707 h 2880160"/>
              <a:gd name="connsiteX22" fmla="*/ 3055405 w 3077545"/>
              <a:gd name="connsiteY22" fmla="*/ 803766 h 2880160"/>
              <a:gd name="connsiteX23" fmla="*/ 2988983 w 3077545"/>
              <a:gd name="connsiteY23" fmla="*/ 535844 h 2880160"/>
              <a:gd name="connsiteX24" fmla="*/ 2856139 w 3077545"/>
              <a:gd name="connsiteY24" fmla="*/ 267922 h 2880160"/>
              <a:gd name="connsiteX25" fmla="*/ 2789718 w 3077545"/>
              <a:gd name="connsiteY25" fmla="*/ 133961 h 2880160"/>
              <a:gd name="connsiteX26" fmla="*/ 2723296 w 3077545"/>
              <a:gd name="connsiteY26" fmla="*/ 0 h 2880160"/>
              <a:gd name="connsiteX0" fmla="*/ 0 w 3077545"/>
              <a:gd name="connsiteY0" fmla="*/ 2679219 h 2880160"/>
              <a:gd name="connsiteX1" fmla="*/ 199265 w 3077545"/>
              <a:gd name="connsiteY1" fmla="*/ 2746199 h 2880160"/>
              <a:gd name="connsiteX2" fmla="*/ 399866 w 3077545"/>
              <a:gd name="connsiteY2" fmla="*/ 2691817 h 2880160"/>
              <a:gd name="connsiteX3" fmla="*/ 664218 w 3077545"/>
              <a:gd name="connsiteY3" fmla="*/ 2813180 h 2880160"/>
              <a:gd name="connsiteX4" fmla="*/ 863484 w 3077545"/>
              <a:gd name="connsiteY4" fmla="*/ 2880160 h 2880160"/>
              <a:gd name="connsiteX5" fmla="*/ 1062749 w 3077545"/>
              <a:gd name="connsiteY5" fmla="*/ 2813179 h 2880160"/>
              <a:gd name="connsiteX6" fmla="*/ 1195593 w 3077545"/>
              <a:gd name="connsiteY6" fmla="*/ 2746199 h 2880160"/>
              <a:gd name="connsiteX7" fmla="*/ 1394859 w 3077545"/>
              <a:gd name="connsiteY7" fmla="*/ 2746199 h 2880160"/>
              <a:gd name="connsiteX8" fmla="*/ 1594124 w 3077545"/>
              <a:gd name="connsiteY8" fmla="*/ 2679219 h 2880160"/>
              <a:gd name="connsiteX9" fmla="*/ 1793390 w 3077545"/>
              <a:gd name="connsiteY9" fmla="*/ 2545258 h 2880160"/>
              <a:gd name="connsiteX10" fmla="*/ 1926234 w 3077545"/>
              <a:gd name="connsiteY10" fmla="*/ 2545258 h 2880160"/>
              <a:gd name="connsiteX11" fmla="*/ 2125499 w 3077545"/>
              <a:gd name="connsiteY11" fmla="*/ 2478277 h 2880160"/>
              <a:gd name="connsiteX12" fmla="*/ 2457608 w 3077545"/>
              <a:gd name="connsiteY12" fmla="*/ 2545257 h 2880160"/>
              <a:gd name="connsiteX13" fmla="*/ 2656874 w 3077545"/>
              <a:gd name="connsiteY13" fmla="*/ 2344315 h 2880160"/>
              <a:gd name="connsiteX14" fmla="*/ 2723295 w 3077545"/>
              <a:gd name="connsiteY14" fmla="*/ 2344316 h 2880160"/>
              <a:gd name="connsiteX15" fmla="*/ 2798010 w 3077545"/>
              <a:gd name="connsiteY15" fmla="*/ 1958571 h 2880160"/>
              <a:gd name="connsiteX16" fmla="*/ 2793986 w 3077545"/>
              <a:gd name="connsiteY16" fmla="*/ 1791710 h 2880160"/>
              <a:gd name="connsiteX17" fmla="*/ 2789717 w 3077545"/>
              <a:gd name="connsiteY17" fmla="*/ 1607531 h 2880160"/>
              <a:gd name="connsiteX18" fmla="*/ 2723296 w 3077545"/>
              <a:gd name="connsiteY18" fmla="*/ 1540550 h 2880160"/>
              <a:gd name="connsiteX19" fmla="*/ 2789717 w 3077545"/>
              <a:gd name="connsiteY19" fmla="*/ 1339608 h 2880160"/>
              <a:gd name="connsiteX20" fmla="*/ 2922561 w 3077545"/>
              <a:gd name="connsiteY20" fmla="*/ 1071687 h 2880160"/>
              <a:gd name="connsiteX21" fmla="*/ 3055404 w 3077545"/>
              <a:gd name="connsiteY21" fmla="*/ 1004707 h 2880160"/>
              <a:gd name="connsiteX22" fmla="*/ 3055405 w 3077545"/>
              <a:gd name="connsiteY22" fmla="*/ 803766 h 2880160"/>
              <a:gd name="connsiteX23" fmla="*/ 2988983 w 3077545"/>
              <a:gd name="connsiteY23" fmla="*/ 535844 h 2880160"/>
              <a:gd name="connsiteX24" fmla="*/ 2922561 w 3077545"/>
              <a:gd name="connsiteY24" fmla="*/ 267922 h 2880160"/>
              <a:gd name="connsiteX25" fmla="*/ 2789718 w 3077545"/>
              <a:gd name="connsiteY25" fmla="*/ 133961 h 2880160"/>
              <a:gd name="connsiteX26" fmla="*/ 2723296 w 3077545"/>
              <a:gd name="connsiteY26" fmla="*/ 0 h 2880160"/>
              <a:gd name="connsiteX0" fmla="*/ 0 w 3077545"/>
              <a:gd name="connsiteY0" fmla="*/ 2679219 h 2880160"/>
              <a:gd name="connsiteX1" fmla="*/ 199265 w 3077545"/>
              <a:gd name="connsiteY1" fmla="*/ 2746199 h 2880160"/>
              <a:gd name="connsiteX2" fmla="*/ 399866 w 3077545"/>
              <a:gd name="connsiteY2" fmla="*/ 2691817 h 2880160"/>
              <a:gd name="connsiteX3" fmla="*/ 664218 w 3077545"/>
              <a:gd name="connsiteY3" fmla="*/ 2813180 h 2880160"/>
              <a:gd name="connsiteX4" fmla="*/ 863484 w 3077545"/>
              <a:gd name="connsiteY4" fmla="*/ 2880160 h 2880160"/>
              <a:gd name="connsiteX5" fmla="*/ 1062749 w 3077545"/>
              <a:gd name="connsiteY5" fmla="*/ 2813179 h 2880160"/>
              <a:gd name="connsiteX6" fmla="*/ 1195593 w 3077545"/>
              <a:gd name="connsiteY6" fmla="*/ 2746199 h 2880160"/>
              <a:gd name="connsiteX7" fmla="*/ 1394859 w 3077545"/>
              <a:gd name="connsiteY7" fmla="*/ 2746199 h 2880160"/>
              <a:gd name="connsiteX8" fmla="*/ 1594124 w 3077545"/>
              <a:gd name="connsiteY8" fmla="*/ 2679219 h 2880160"/>
              <a:gd name="connsiteX9" fmla="*/ 1793390 w 3077545"/>
              <a:gd name="connsiteY9" fmla="*/ 2545258 h 2880160"/>
              <a:gd name="connsiteX10" fmla="*/ 1926234 w 3077545"/>
              <a:gd name="connsiteY10" fmla="*/ 2545258 h 2880160"/>
              <a:gd name="connsiteX11" fmla="*/ 2125499 w 3077545"/>
              <a:gd name="connsiteY11" fmla="*/ 2478277 h 2880160"/>
              <a:gd name="connsiteX12" fmla="*/ 2457608 w 3077545"/>
              <a:gd name="connsiteY12" fmla="*/ 2545257 h 2880160"/>
              <a:gd name="connsiteX13" fmla="*/ 2656874 w 3077545"/>
              <a:gd name="connsiteY13" fmla="*/ 2344315 h 2880160"/>
              <a:gd name="connsiteX14" fmla="*/ 2723295 w 3077545"/>
              <a:gd name="connsiteY14" fmla="*/ 2344316 h 2880160"/>
              <a:gd name="connsiteX15" fmla="*/ 2798010 w 3077545"/>
              <a:gd name="connsiteY15" fmla="*/ 1958571 h 2880160"/>
              <a:gd name="connsiteX16" fmla="*/ 2793986 w 3077545"/>
              <a:gd name="connsiteY16" fmla="*/ 1791710 h 2880160"/>
              <a:gd name="connsiteX17" fmla="*/ 2789717 w 3077545"/>
              <a:gd name="connsiteY17" fmla="*/ 1607531 h 2880160"/>
              <a:gd name="connsiteX18" fmla="*/ 2723296 w 3077545"/>
              <a:gd name="connsiteY18" fmla="*/ 1540550 h 2880160"/>
              <a:gd name="connsiteX19" fmla="*/ 2789717 w 3077545"/>
              <a:gd name="connsiteY19" fmla="*/ 1339608 h 2880160"/>
              <a:gd name="connsiteX20" fmla="*/ 2922561 w 3077545"/>
              <a:gd name="connsiteY20" fmla="*/ 1071687 h 2880160"/>
              <a:gd name="connsiteX21" fmla="*/ 3055404 w 3077545"/>
              <a:gd name="connsiteY21" fmla="*/ 1004707 h 2880160"/>
              <a:gd name="connsiteX22" fmla="*/ 3055405 w 3077545"/>
              <a:gd name="connsiteY22" fmla="*/ 803766 h 2880160"/>
              <a:gd name="connsiteX23" fmla="*/ 2988983 w 3077545"/>
              <a:gd name="connsiteY23" fmla="*/ 535844 h 2880160"/>
              <a:gd name="connsiteX24" fmla="*/ 2922561 w 3077545"/>
              <a:gd name="connsiteY24" fmla="*/ 267922 h 2880160"/>
              <a:gd name="connsiteX25" fmla="*/ 2856139 w 3077545"/>
              <a:gd name="connsiteY25" fmla="*/ 66980 h 2880160"/>
              <a:gd name="connsiteX26" fmla="*/ 2723296 w 3077545"/>
              <a:gd name="connsiteY26" fmla="*/ 0 h 2880160"/>
              <a:gd name="connsiteX0" fmla="*/ 0 w 3077545"/>
              <a:gd name="connsiteY0" fmla="*/ 2679219 h 2880160"/>
              <a:gd name="connsiteX1" fmla="*/ 199265 w 3077545"/>
              <a:gd name="connsiteY1" fmla="*/ 2746199 h 2880160"/>
              <a:gd name="connsiteX2" fmla="*/ 399866 w 3077545"/>
              <a:gd name="connsiteY2" fmla="*/ 2691817 h 2880160"/>
              <a:gd name="connsiteX3" fmla="*/ 664218 w 3077545"/>
              <a:gd name="connsiteY3" fmla="*/ 2813180 h 2880160"/>
              <a:gd name="connsiteX4" fmla="*/ 863484 w 3077545"/>
              <a:gd name="connsiteY4" fmla="*/ 2880160 h 2880160"/>
              <a:gd name="connsiteX5" fmla="*/ 1062749 w 3077545"/>
              <a:gd name="connsiteY5" fmla="*/ 2813179 h 2880160"/>
              <a:gd name="connsiteX6" fmla="*/ 1195593 w 3077545"/>
              <a:gd name="connsiteY6" fmla="*/ 2746199 h 2880160"/>
              <a:gd name="connsiteX7" fmla="*/ 1394859 w 3077545"/>
              <a:gd name="connsiteY7" fmla="*/ 2746199 h 2880160"/>
              <a:gd name="connsiteX8" fmla="*/ 1594124 w 3077545"/>
              <a:gd name="connsiteY8" fmla="*/ 2679219 h 2880160"/>
              <a:gd name="connsiteX9" fmla="*/ 1793390 w 3077545"/>
              <a:gd name="connsiteY9" fmla="*/ 2545258 h 2880160"/>
              <a:gd name="connsiteX10" fmla="*/ 1926234 w 3077545"/>
              <a:gd name="connsiteY10" fmla="*/ 2545258 h 2880160"/>
              <a:gd name="connsiteX11" fmla="*/ 2125499 w 3077545"/>
              <a:gd name="connsiteY11" fmla="*/ 2478277 h 2880160"/>
              <a:gd name="connsiteX12" fmla="*/ 2457608 w 3077545"/>
              <a:gd name="connsiteY12" fmla="*/ 2545257 h 2880160"/>
              <a:gd name="connsiteX13" fmla="*/ 2656874 w 3077545"/>
              <a:gd name="connsiteY13" fmla="*/ 2344315 h 2880160"/>
              <a:gd name="connsiteX14" fmla="*/ 2723295 w 3077545"/>
              <a:gd name="connsiteY14" fmla="*/ 2344316 h 2880160"/>
              <a:gd name="connsiteX15" fmla="*/ 2798010 w 3077545"/>
              <a:gd name="connsiteY15" fmla="*/ 1958571 h 2880160"/>
              <a:gd name="connsiteX16" fmla="*/ 2793986 w 3077545"/>
              <a:gd name="connsiteY16" fmla="*/ 1791710 h 2880160"/>
              <a:gd name="connsiteX17" fmla="*/ 2789717 w 3077545"/>
              <a:gd name="connsiteY17" fmla="*/ 1607531 h 2880160"/>
              <a:gd name="connsiteX18" fmla="*/ 2723296 w 3077545"/>
              <a:gd name="connsiteY18" fmla="*/ 1540550 h 2880160"/>
              <a:gd name="connsiteX19" fmla="*/ 2789717 w 3077545"/>
              <a:gd name="connsiteY19" fmla="*/ 1339608 h 2880160"/>
              <a:gd name="connsiteX20" fmla="*/ 2922561 w 3077545"/>
              <a:gd name="connsiteY20" fmla="*/ 1071687 h 2880160"/>
              <a:gd name="connsiteX21" fmla="*/ 3055404 w 3077545"/>
              <a:gd name="connsiteY21" fmla="*/ 1004707 h 2880160"/>
              <a:gd name="connsiteX22" fmla="*/ 3055405 w 3077545"/>
              <a:gd name="connsiteY22" fmla="*/ 803766 h 2880160"/>
              <a:gd name="connsiteX23" fmla="*/ 2988983 w 3077545"/>
              <a:gd name="connsiteY23" fmla="*/ 535844 h 2880160"/>
              <a:gd name="connsiteX24" fmla="*/ 2988983 w 3077545"/>
              <a:gd name="connsiteY24" fmla="*/ 267922 h 2880160"/>
              <a:gd name="connsiteX25" fmla="*/ 2856139 w 3077545"/>
              <a:gd name="connsiteY25" fmla="*/ 66980 h 2880160"/>
              <a:gd name="connsiteX26" fmla="*/ 2723296 w 3077545"/>
              <a:gd name="connsiteY26" fmla="*/ 0 h 28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77545" h="2880160">
                <a:moveTo>
                  <a:pt x="0" y="2679219"/>
                </a:moveTo>
                <a:cubicBezTo>
                  <a:pt x="64698" y="2715162"/>
                  <a:pt x="132621" y="2744099"/>
                  <a:pt x="199265" y="2746199"/>
                </a:cubicBezTo>
                <a:cubicBezTo>
                  <a:pt x="265909" y="2748299"/>
                  <a:pt x="322374" y="2680653"/>
                  <a:pt x="399866" y="2691817"/>
                </a:cubicBezTo>
                <a:cubicBezTo>
                  <a:pt x="477358" y="2702981"/>
                  <a:pt x="586948" y="2781790"/>
                  <a:pt x="664218" y="2813180"/>
                </a:cubicBezTo>
                <a:cubicBezTo>
                  <a:pt x="741488" y="2844570"/>
                  <a:pt x="797062" y="2880160"/>
                  <a:pt x="863484" y="2880160"/>
                </a:cubicBezTo>
                <a:cubicBezTo>
                  <a:pt x="929906" y="2880160"/>
                  <a:pt x="1007398" y="2835506"/>
                  <a:pt x="1062749" y="2813179"/>
                </a:cubicBezTo>
                <a:cubicBezTo>
                  <a:pt x="1118100" y="2790852"/>
                  <a:pt x="1140241" y="2757362"/>
                  <a:pt x="1195593" y="2746199"/>
                </a:cubicBezTo>
                <a:cubicBezTo>
                  <a:pt x="1250945" y="2735036"/>
                  <a:pt x="1328437" y="2757362"/>
                  <a:pt x="1394859" y="2746199"/>
                </a:cubicBezTo>
                <a:cubicBezTo>
                  <a:pt x="1461281" y="2735036"/>
                  <a:pt x="1527702" y="2712709"/>
                  <a:pt x="1594124" y="2679219"/>
                </a:cubicBezTo>
                <a:cubicBezTo>
                  <a:pt x="1660546" y="2645729"/>
                  <a:pt x="1738038" y="2567585"/>
                  <a:pt x="1793390" y="2545258"/>
                </a:cubicBezTo>
                <a:cubicBezTo>
                  <a:pt x="1848742" y="2522931"/>
                  <a:pt x="1870882" y="2556422"/>
                  <a:pt x="1926234" y="2545258"/>
                </a:cubicBezTo>
                <a:cubicBezTo>
                  <a:pt x="1981586" y="2534094"/>
                  <a:pt x="2036937" y="2478277"/>
                  <a:pt x="2125499" y="2478277"/>
                </a:cubicBezTo>
                <a:cubicBezTo>
                  <a:pt x="2214061" y="2478277"/>
                  <a:pt x="2369046" y="2567584"/>
                  <a:pt x="2457608" y="2545257"/>
                </a:cubicBezTo>
                <a:cubicBezTo>
                  <a:pt x="2546171" y="2522930"/>
                  <a:pt x="2612593" y="2377805"/>
                  <a:pt x="2656874" y="2344315"/>
                </a:cubicBezTo>
                <a:cubicBezTo>
                  <a:pt x="2701155" y="2310825"/>
                  <a:pt x="2699772" y="2408607"/>
                  <a:pt x="2723295" y="2344316"/>
                </a:cubicBezTo>
                <a:cubicBezTo>
                  <a:pt x="2746818" y="2280025"/>
                  <a:pt x="2786228" y="2050672"/>
                  <a:pt x="2798010" y="1958571"/>
                </a:cubicBezTo>
                <a:cubicBezTo>
                  <a:pt x="2809792" y="1866470"/>
                  <a:pt x="2795368" y="1850217"/>
                  <a:pt x="2793986" y="1791710"/>
                </a:cubicBezTo>
                <a:cubicBezTo>
                  <a:pt x="2792604" y="1733203"/>
                  <a:pt x="2801499" y="1649391"/>
                  <a:pt x="2789717" y="1607531"/>
                </a:cubicBezTo>
                <a:cubicBezTo>
                  <a:pt x="2777935" y="1565671"/>
                  <a:pt x="2723296" y="1585204"/>
                  <a:pt x="2723296" y="1540550"/>
                </a:cubicBezTo>
                <a:cubicBezTo>
                  <a:pt x="2723296" y="1495896"/>
                  <a:pt x="2756506" y="1417752"/>
                  <a:pt x="2789717" y="1339608"/>
                </a:cubicBezTo>
                <a:cubicBezTo>
                  <a:pt x="2822928" y="1261464"/>
                  <a:pt x="2878280" y="1127504"/>
                  <a:pt x="2922561" y="1071687"/>
                </a:cubicBezTo>
                <a:cubicBezTo>
                  <a:pt x="2966842" y="1015870"/>
                  <a:pt x="3033263" y="1049360"/>
                  <a:pt x="3055404" y="1004707"/>
                </a:cubicBezTo>
                <a:cubicBezTo>
                  <a:pt x="3077545" y="960054"/>
                  <a:pt x="3066475" y="881910"/>
                  <a:pt x="3055405" y="803766"/>
                </a:cubicBezTo>
                <a:cubicBezTo>
                  <a:pt x="3044335" y="725622"/>
                  <a:pt x="3000053" y="625151"/>
                  <a:pt x="2988983" y="535844"/>
                </a:cubicBezTo>
                <a:cubicBezTo>
                  <a:pt x="2977913" y="446537"/>
                  <a:pt x="3022194" y="334902"/>
                  <a:pt x="2988983" y="267922"/>
                </a:cubicBezTo>
                <a:cubicBezTo>
                  <a:pt x="2944702" y="223268"/>
                  <a:pt x="2900420" y="111634"/>
                  <a:pt x="2856139" y="66980"/>
                </a:cubicBezTo>
                <a:cubicBezTo>
                  <a:pt x="2811858" y="22326"/>
                  <a:pt x="2740549" y="23723"/>
                  <a:pt x="2723296" y="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 name="Freeform 10">
            <a:extLst>
              <a:ext uri="{FF2B5EF4-FFF2-40B4-BE49-F238E27FC236}">
                <a16:creationId xmlns:a16="http://schemas.microsoft.com/office/drawing/2014/main" id="{0EEA418E-187C-88DF-B392-A4E84212008B}"/>
              </a:ext>
            </a:extLst>
          </p:cNvPr>
          <p:cNvSpPr/>
          <p:nvPr/>
        </p:nvSpPr>
        <p:spPr>
          <a:xfrm>
            <a:off x="9168342" y="1316765"/>
            <a:ext cx="688623" cy="864096"/>
          </a:xfrm>
          <a:custGeom>
            <a:avLst/>
            <a:gdLst>
              <a:gd name="connsiteX0" fmla="*/ 516467 w 516467"/>
              <a:gd name="connsiteY0" fmla="*/ 603250 h 603250"/>
              <a:gd name="connsiteX1" fmla="*/ 376767 w 516467"/>
              <a:gd name="connsiteY1" fmla="*/ 514350 h 603250"/>
              <a:gd name="connsiteX2" fmla="*/ 338667 w 516467"/>
              <a:gd name="connsiteY2" fmla="*/ 514350 h 603250"/>
              <a:gd name="connsiteX3" fmla="*/ 243417 w 516467"/>
              <a:gd name="connsiteY3" fmla="*/ 438150 h 603250"/>
              <a:gd name="connsiteX4" fmla="*/ 179917 w 516467"/>
              <a:gd name="connsiteY4" fmla="*/ 336550 h 603250"/>
              <a:gd name="connsiteX5" fmla="*/ 84667 w 516467"/>
              <a:gd name="connsiteY5" fmla="*/ 336550 h 603250"/>
              <a:gd name="connsiteX6" fmla="*/ 103717 w 516467"/>
              <a:gd name="connsiteY6" fmla="*/ 241300 h 603250"/>
              <a:gd name="connsiteX7" fmla="*/ 8467 w 516467"/>
              <a:gd name="connsiteY7" fmla="*/ 209550 h 603250"/>
              <a:gd name="connsiteX8" fmla="*/ 52917 w 516467"/>
              <a:gd name="connsiteY8" fmla="*/ 82550 h 603250"/>
              <a:gd name="connsiteX9" fmla="*/ 14817 w 516467"/>
              <a:gd name="connsiteY9" fmla="*/ 57150 h 603250"/>
              <a:gd name="connsiteX10" fmla="*/ 14817 w 516467"/>
              <a:gd name="connsiteY10"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467" h="603250">
                <a:moveTo>
                  <a:pt x="516467" y="603250"/>
                </a:moveTo>
                <a:cubicBezTo>
                  <a:pt x="461433" y="566208"/>
                  <a:pt x="406400" y="529167"/>
                  <a:pt x="376767" y="514350"/>
                </a:cubicBezTo>
                <a:cubicBezTo>
                  <a:pt x="347134" y="499533"/>
                  <a:pt x="360892" y="527050"/>
                  <a:pt x="338667" y="514350"/>
                </a:cubicBezTo>
                <a:cubicBezTo>
                  <a:pt x="316442" y="501650"/>
                  <a:pt x="269875" y="467783"/>
                  <a:pt x="243417" y="438150"/>
                </a:cubicBezTo>
                <a:cubicBezTo>
                  <a:pt x="216959" y="408517"/>
                  <a:pt x="206375" y="353483"/>
                  <a:pt x="179917" y="336550"/>
                </a:cubicBezTo>
                <a:cubicBezTo>
                  <a:pt x="153459" y="319617"/>
                  <a:pt x="97367" y="352425"/>
                  <a:pt x="84667" y="336550"/>
                </a:cubicBezTo>
                <a:cubicBezTo>
                  <a:pt x="71967" y="320675"/>
                  <a:pt x="116417" y="262467"/>
                  <a:pt x="103717" y="241300"/>
                </a:cubicBezTo>
                <a:cubicBezTo>
                  <a:pt x="91017" y="220133"/>
                  <a:pt x="16934" y="236008"/>
                  <a:pt x="8467" y="209550"/>
                </a:cubicBezTo>
                <a:cubicBezTo>
                  <a:pt x="0" y="183092"/>
                  <a:pt x="51859" y="107950"/>
                  <a:pt x="52917" y="82550"/>
                </a:cubicBezTo>
                <a:cubicBezTo>
                  <a:pt x="53975" y="57150"/>
                  <a:pt x="21167" y="70908"/>
                  <a:pt x="14817" y="57150"/>
                </a:cubicBezTo>
                <a:cubicBezTo>
                  <a:pt x="8467" y="43392"/>
                  <a:pt x="11642" y="21696"/>
                  <a:pt x="14817" y="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8" name="Right Arrow 11">
            <a:extLst>
              <a:ext uri="{FF2B5EF4-FFF2-40B4-BE49-F238E27FC236}">
                <a16:creationId xmlns:a16="http://schemas.microsoft.com/office/drawing/2014/main" id="{6441012A-17B4-CEF5-D274-D81DD817A5AF}"/>
              </a:ext>
            </a:extLst>
          </p:cNvPr>
          <p:cNvSpPr/>
          <p:nvPr/>
        </p:nvSpPr>
        <p:spPr>
          <a:xfrm rot="11922099">
            <a:off x="9799298" y="3974644"/>
            <a:ext cx="252980" cy="38404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ight Arrow 12">
            <a:extLst>
              <a:ext uri="{FF2B5EF4-FFF2-40B4-BE49-F238E27FC236}">
                <a16:creationId xmlns:a16="http://schemas.microsoft.com/office/drawing/2014/main" id="{0B6F7E63-F234-52CF-7102-74CD3CE89DC9}"/>
              </a:ext>
            </a:extLst>
          </p:cNvPr>
          <p:cNvSpPr/>
          <p:nvPr/>
        </p:nvSpPr>
        <p:spPr>
          <a:xfrm rot="17631004">
            <a:off x="3930638" y="5254513"/>
            <a:ext cx="252980" cy="38404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ight Arrow 13">
            <a:extLst>
              <a:ext uri="{FF2B5EF4-FFF2-40B4-BE49-F238E27FC236}">
                <a16:creationId xmlns:a16="http://schemas.microsoft.com/office/drawing/2014/main" id="{DC5935BA-5AA3-E164-FAC0-5827C01E0B28}"/>
              </a:ext>
            </a:extLst>
          </p:cNvPr>
          <p:cNvSpPr/>
          <p:nvPr/>
        </p:nvSpPr>
        <p:spPr>
          <a:xfrm rot="775032">
            <a:off x="10360203" y="4157399"/>
            <a:ext cx="252980" cy="38404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ight Arrow 14">
            <a:extLst>
              <a:ext uri="{FF2B5EF4-FFF2-40B4-BE49-F238E27FC236}">
                <a16:creationId xmlns:a16="http://schemas.microsoft.com/office/drawing/2014/main" id="{B10A82AE-57D6-988D-0D55-A39CD88CC3BC}"/>
              </a:ext>
            </a:extLst>
          </p:cNvPr>
          <p:cNvSpPr/>
          <p:nvPr/>
        </p:nvSpPr>
        <p:spPr>
          <a:xfrm rot="6715042">
            <a:off x="3726543" y="5736253"/>
            <a:ext cx="252980" cy="38404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Freeform 15">
            <a:extLst>
              <a:ext uri="{FF2B5EF4-FFF2-40B4-BE49-F238E27FC236}">
                <a16:creationId xmlns:a16="http://schemas.microsoft.com/office/drawing/2014/main" id="{47C2B098-205E-0B76-5907-845080FEFCCA}"/>
              </a:ext>
            </a:extLst>
          </p:cNvPr>
          <p:cNvSpPr/>
          <p:nvPr/>
        </p:nvSpPr>
        <p:spPr>
          <a:xfrm>
            <a:off x="2035711" y="1107896"/>
            <a:ext cx="2784308" cy="868925"/>
          </a:xfrm>
          <a:custGeom>
            <a:avLst/>
            <a:gdLst>
              <a:gd name="csX0" fmla="*/ 1722125 w 2784308"/>
              <a:gd name="csY0" fmla="*/ 512443 h 868925"/>
              <a:gd name="csX1" fmla="*/ 1481577 w 2784308"/>
              <a:gd name="csY1" fmla="*/ 512442 h 868925"/>
              <a:gd name="csX2" fmla="*/ 1064474 w 2784308"/>
              <a:gd name="csY2" fmla="*/ 442611 h 868925"/>
              <a:gd name="csX3" fmla="*/ 864094 w 2784308"/>
              <a:gd name="csY3" fmla="*/ 387143 h 868925"/>
              <a:gd name="csX4" fmla="*/ 672074 w 2784308"/>
              <a:gd name="csY4" fmla="*/ 387143 h 868925"/>
              <a:gd name="csX5" fmla="*/ 480053 w 2784308"/>
              <a:gd name="csY5" fmla="*/ 195122 h 868925"/>
              <a:gd name="csX6" fmla="*/ 192021 w 2784308"/>
              <a:gd name="csY6" fmla="*/ 3101 h 868925"/>
              <a:gd name="csX7" fmla="*/ 96010 w 2784308"/>
              <a:gd name="csY7" fmla="*/ 99113 h 868925"/>
              <a:gd name="csX8" fmla="*/ 0 w 2784308"/>
              <a:gd name="csY8" fmla="*/ 387143 h 868925"/>
              <a:gd name="csX9" fmla="*/ 96009 w 2784308"/>
              <a:gd name="csY9" fmla="*/ 579165 h 868925"/>
              <a:gd name="csX10" fmla="*/ 384042 w 2784308"/>
              <a:gd name="csY10" fmla="*/ 675175 h 868925"/>
              <a:gd name="csX11" fmla="*/ 864096 w 2784308"/>
              <a:gd name="csY11" fmla="*/ 675175 h 868925"/>
              <a:gd name="csX12" fmla="*/ 1440158 w 2784308"/>
              <a:gd name="csY12" fmla="*/ 771186 h 868925"/>
              <a:gd name="csX13" fmla="*/ 2112233 w 2784308"/>
              <a:gd name="csY13" fmla="*/ 867197 h 868925"/>
              <a:gd name="csX14" fmla="*/ 2400265 w 2784308"/>
              <a:gd name="csY14" fmla="*/ 675175 h 868925"/>
              <a:gd name="csX15" fmla="*/ 2784308 w 2784308"/>
              <a:gd name="csY15" fmla="*/ 675175 h 8689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784308" h="868925" fill="none" extrusionOk="0">
                <a:moveTo>
                  <a:pt x="1722125" y="512443"/>
                </a:moveTo>
                <a:cubicBezTo>
                  <a:pt x="1742797" y="517572"/>
                  <a:pt x="1571387" y="535768"/>
                  <a:pt x="1481577" y="512442"/>
                </a:cubicBezTo>
                <a:cubicBezTo>
                  <a:pt x="1395597" y="519358"/>
                  <a:pt x="1218194" y="464584"/>
                  <a:pt x="1064474" y="442611"/>
                </a:cubicBezTo>
                <a:cubicBezTo>
                  <a:pt x="925087" y="429280"/>
                  <a:pt x="922167" y="396360"/>
                  <a:pt x="864094" y="387143"/>
                </a:cubicBezTo>
                <a:cubicBezTo>
                  <a:pt x="803357" y="390065"/>
                  <a:pt x="735543" y="415596"/>
                  <a:pt x="672074" y="387143"/>
                </a:cubicBezTo>
                <a:cubicBezTo>
                  <a:pt x="589307" y="348754"/>
                  <a:pt x="552506" y="268356"/>
                  <a:pt x="480053" y="195122"/>
                </a:cubicBezTo>
                <a:cubicBezTo>
                  <a:pt x="399262" y="119969"/>
                  <a:pt x="258661" y="15464"/>
                  <a:pt x="192021" y="3101"/>
                </a:cubicBezTo>
                <a:cubicBezTo>
                  <a:pt x="127896" y="-11445"/>
                  <a:pt x="125874" y="30954"/>
                  <a:pt x="96010" y="99113"/>
                </a:cubicBezTo>
                <a:cubicBezTo>
                  <a:pt x="78809" y="172197"/>
                  <a:pt x="-4842" y="320915"/>
                  <a:pt x="0" y="387143"/>
                </a:cubicBezTo>
                <a:cubicBezTo>
                  <a:pt x="-15639" y="470331"/>
                  <a:pt x="27482" y="525746"/>
                  <a:pt x="96009" y="579165"/>
                </a:cubicBezTo>
                <a:cubicBezTo>
                  <a:pt x="175960" y="625620"/>
                  <a:pt x="241243" y="673977"/>
                  <a:pt x="384042" y="675175"/>
                </a:cubicBezTo>
                <a:cubicBezTo>
                  <a:pt x="509185" y="650580"/>
                  <a:pt x="680729" y="704770"/>
                  <a:pt x="864096" y="675175"/>
                </a:cubicBezTo>
                <a:cubicBezTo>
                  <a:pt x="1035749" y="681331"/>
                  <a:pt x="978537" y="679797"/>
                  <a:pt x="1440158" y="771186"/>
                </a:cubicBezTo>
                <a:cubicBezTo>
                  <a:pt x="1602381" y="777027"/>
                  <a:pt x="1903835" y="889228"/>
                  <a:pt x="2112233" y="867197"/>
                </a:cubicBezTo>
                <a:cubicBezTo>
                  <a:pt x="2241638" y="869865"/>
                  <a:pt x="2269447" y="701855"/>
                  <a:pt x="2400265" y="675175"/>
                </a:cubicBezTo>
                <a:cubicBezTo>
                  <a:pt x="2505970" y="652652"/>
                  <a:pt x="2741008" y="682558"/>
                  <a:pt x="2784308" y="675175"/>
                </a:cubicBezTo>
              </a:path>
              <a:path w="2784308" h="868925" stroke="0" extrusionOk="0">
                <a:moveTo>
                  <a:pt x="1722125" y="512443"/>
                </a:moveTo>
                <a:cubicBezTo>
                  <a:pt x="1706899" y="523702"/>
                  <a:pt x="1588492" y="526271"/>
                  <a:pt x="1481577" y="512442"/>
                </a:cubicBezTo>
                <a:cubicBezTo>
                  <a:pt x="1344152" y="518316"/>
                  <a:pt x="1200322" y="424776"/>
                  <a:pt x="1064474" y="442611"/>
                </a:cubicBezTo>
                <a:cubicBezTo>
                  <a:pt x="925004" y="430117"/>
                  <a:pt x="922158" y="395823"/>
                  <a:pt x="864094" y="387143"/>
                </a:cubicBezTo>
                <a:cubicBezTo>
                  <a:pt x="795328" y="379501"/>
                  <a:pt x="742243" y="401848"/>
                  <a:pt x="672074" y="387143"/>
                </a:cubicBezTo>
                <a:cubicBezTo>
                  <a:pt x="612661" y="377583"/>
                  <a:pt x="544589" y="259181"/>
                  <a:pt x="480053" y="195122"/>
                </a:cubicBezTo>
                <a:cubicBezTo>
                  <a:pt x="385979" y="132106"/>
                  <a:pt x="264701" y="20710"/>
                  <a:pt x="192021" y="3101"/>
                </a:cubicBezTo>
                <a:cubicBezTo>
                  <a:pt x="128767" y="-14094"/>
                  <a:pt x="128925" y="28779"/>
                  <a:pt x="96010" y="99113"/>
                </a:cubicBezTo>
                <a:cubicBezTo>
                  <a:pt x="77652" y="177971"/>
                  <a:pt x="-773" y="311998"/>
                  <a:pt x="0" y="387143"/>
                </a:cubicBezTo>
                <a:cubicBezTo>
                  <a:pt x="-3670" y="475502"/>
                  <a:pt x="25174" y="549102"/>
                  <a:pt x="96009" y="579165"/>
                </a:cubicBezTo>
                <a:cubicBezTo>
                  <a:pt x="150311" y="626454"/>
                  <a:pt x="231093" y="655399"/>
                  <a:pt x="384042" y="675175"/>
                </a:cubicBezTo>
                <a:cubicBezTo>
                  <a:pt x="524174" y="674478"/>
                  <a:pt x="659976" y="701270"/>
                  <a:pt x="864096" y="675175"/>
                </a:cubicBezTo>
                <a:cubicBezTo>
                  <a:pt x="1049620" y="697141"/>
                  <a:pt x="966679" y="681053"/>
                  <a:pt x="1440158" y="771186"/>
                </a:cubicBezTo>
                <a:cubicBezTo>
                  <a:pt x="1630982" y="725929"/>
                  <a:pt x="1910435" y="860431"/>
                  <a:pt x="2112233" y="867197"/>
                </a:cubicBezTo>
                <a:cubicBezTo>
                  <a:pt x="2264041" y="851052"/>
                  <a:pt x="2309475" y="708642"/>
                  <a:pt x="2400265" y="675175"/>
                </a:cubicBezTo>
                <a:cubicBezTo>
                  <a:pt x="2522025" y="645457"/>
                  <a:pt x="2731633" y="707664"/>
                  <a:pt x="2784308" y="675175"/>
                </a:cubicBezTo>
              </a:path>
            </a:pathLst>
          </a:custGeom>
          <a:ln w="76200">
            <a:solidFill>
              <a:srgbClr val="FFFF00"/>
            </a:solidFill>
            <a:extLst>
              <a:ext uri="{C807C97D-BFC1-408E-A445-0C87EB9F89A2}">
                <ask:lineSketchStyleProps xmlns:ask="http://schemas.microsoft.com/office/drawing/2018/sketchyshapes" sd="2425573144">
                  <a:custGeom>
                    <a:avLst/>
                    <a:gdLst>
                      <a:gd name="connsiteX0" fmla="*/ 690113 w 1871932"/>
                      <a:gd name="connsiteY0" fmla="*/ 169653 h 911524"/>
                      <a:gd name="connsiteX1" fmla="*/ 810883 w 1871932"/>
                      <a:gd name="connsiteY1" fmla="*/ 204158 h 911524"/>
                      <a:gd name="connsiteX2" fmla="*/ 793630 w 1871932"/>
                      <a:gd name="connsiteY2" fmla="*/ 281796 h 911524"/>
                      <a:gd name="connsiteX3" fmla="*/ 923026 w 1871932"/>
                      <a:gd name="connsiteY3" fmla="*/ 204158 h 911524"/>
                      <a:gd name="connsiteX4" fmla="*/ 1138686 w 1871932"/>
                      <a:gd name="connsiteY4" fmla="*/ 212785 h 911524"/>
                      <a:gd name="connsiteX5" fmla="*/ 966158 w 1871932"/>
                      <a:gd name="connsiteY5" fmla="*/ 299049 h 911524"/>
                      <a:gd name="connsiteX6" fmla="*/ 1052422 w 1871932"/>
                      <a:gd name="connsiteY6" fmla="*/ 411192 h 911524"/>
                      <a:gd name="connsiteX7" fmla="*/ 1354347 w 1871932"/>
                      <a:gd name="connsiteY7" fmla="*/ 488830 h 911524"/>
                      <a:gd name="connsiteX8" fmla="*/ 905773 w 1871932"/>
                      <a:gd name="connsiteY8" fmla="*/ 437071 h 911524"/>
                      <a:gd name="connsiteX9" fmla="*/ 526211 w 1871932"/>
                      <a:gd name="connsiteY9" fmla="*/ 376687 h 911524"/>
                      <a:gd name="connsiteX10" fmla="*/ 293298 w 1871932"/>
                      <a:gd name="connsiteY10" fmla="*/ 100641 h 911524"/>
                      <a:gd name="connsiteX11" fmla="*/ 112143 w 1871932"/>
                      <a:gd name="connsiteY11" fmla="*/ 48883 h 911524"/>
                      <a:gd name="connsiteX12" fmla="*/ 0 w 1871932"/>
                      <a:gd name="connsiteY12" fmla="*/ 393939 h 911524"/>
                      <a:gd name="connsiteX13" fmla="*/ 112143 w 1871932"/>
                      <a:gd name="connsiteY13" fmla="*/ 635479 h 911524"/>
                      <a:gd name="connsiteX14" fmla="*/ 414068 w 1871932"/>
                      <a:gd name="connsiteY14" fmla="*/ 678611 h 911524"/>
                      <a:gd name="connsiteX15" fmla="*/ 690113 w 1871932"/>
                      <a:gd name="connsiteY15" fmla="*/ 773502 h 911524"/>
                      <a:gd name="connsiteX16" fmla="*/ 1069675 w 1871932"/>
                      <a:gd name="connsiteY16" fmla="*/ 618226 h 911524"/>
                      <a:gd name="connsiteX17" fmla="*/ 1613139 w 1871932"/>
                      <a:gd name="connsiteY17" fmla="*/ 868392 h 911524"/>
                      <a:gd name="connsiteX18" fmla="*/ 1871932 w 1871932"/>
                      <a:gd name="connsiteY18" fmla="*/ 877019 h 911524"/>
                      <a:gd name="connsiteX0" fmla="*/ 690113 w 1871932"/>
                      <a:gd name="connsiteY0" fmla="*/ 188858 h 930729"/>
                      <a:gd name="connsiteX1" fmla="*/ 810883 w 1871932"/>
                      <a:gd name="connsiteY1" fmla="*/ 223363 h 930729"/>
                      <a:gd name="connsiteX2" fmla="*/ 793630 w 1871932"/>
                      <a:gd name="connsiteY2" fmla="*/ 301001 h 930729"/>
                      <a:gd name="connsiteX3" fmla="*/ 923026 w 1871932"/>
                      <a:gd name="connsiteY3" fmla="*/ 223363 h 930729"/>
                      <a:gd name="connsiteX4" fmla="*/ 1138686 w 1871932"/>
                      <a:gd name="connsiteY4" fmla="*/ 231990 h 930729"/>
                      <a:gd name="connsiteX5" fmla="*/ 966158 w 1871932"/>
                      <a:gd name="connsiteY5" fmla="*/ 318254 h 930729"/>
                      <a:gd name="connsiteX6" fmla="*/ 1052422 w 1871932"/>
                      <a:gd name="connsiteY6" fmla="*/ 430397 h 930729"/>
                      <a:gd name="connsiteX7" fmla="*/ 1354347 w 1871932"/>
                      <a:gd name="connsiteY7" fmla="*/ 508035 h 930729"/>
                      <a:gd name="connsiteX8" fmla="*/ 905773 w 1871932"/>
                      <a:gd name="connsiteY8" fmla="*/ 456276 h 930729"/>
                      <a:gd name="connsiteX9" fmla="*/ 526211 w 1871932"/>
                      <a:gd name="connsiteY9" fmla="*/ 395892 h 930729"/>
                      <a:gd name="connsiteX10" fmla="*/ 251432 w 1871932"/>
                      <a:gd name="connsiteY10" fmla="*/ 54634 h 930729"/>
                      <a:gd name="connsiteX11" fmla="*/ 112143 w 1871932"/>
                      <a:gd name="connsiteY11" fmla="*/ 68088 h 930729"/>
                      <a:gd name="connsiteX12" fmla="*/ 0 w 1871932"/>
                      <a:gd name="connsiteY12" fmla="*/ 413144 h 930729"/>
                      <a:gd name="connsiteX13" fmla="*/ 112143 w 1871932"/>
                      <a:gd name="connsiteY13" fmla="*/ 654684 h 930729"/>
                      <a:gd name="connsiteX14" fmla="*/ 414068 w 1871932"/>
                      <a:gd name="connsiteY14" fmla="*/ 697816 h 930729"/>
                      <a:gd name="connsiteX15" fmla="*/ 690113 w 1871932"/>
                      <a:gd name="connsiteY15" fmla="*/ 792707 h 930729"/>
                      <a:gd name="connsiteX16" fmla="*/ 1069675 w 1871932"/>
                      <a:gd name="connsiteY16" fmla="*/ 637431 h 930729"/>
                      <a:gd name="connsiteX17" fmla="*/ 1613139 w 1871932"/>
                      <a:gd name="connsiteY17" fmla="*/ 887597 h 930729"/>
                      <a:gd name="connsiteX18" fmla="*/ 1871932 w 1871932"/>
                      <a:gd name="connsiteY18" fmla="*/ 896224 h 930729"/>
                      <a:gd name="connsiteX0" fmla="*/ 690113 w 1871932"/>
                      <a:gd name="connsiteY0" fmla="*/ 180522 h 922393"/>
                      <a:gd name="connsiteX1" fmla="*/ 810883 w 1871932"/>
                      <a:gd name="connsiteY1" fmla="*/ 215027 h 922393"/>
                      <a:gd name="connsiteX2" fmla="*/ 793630 w 1871932"/>
                      <a:gd name="connsiteY2" fmla="*/ 292665 h 922393"/>
                      <a:gd name="connsiteX3" fmla="*/ 923026 w 1871932"/>
                      <a:gd name="connsiteY3" fmla="*/ 215027 h 922393"/>
                      <a:gd name="connsiteX4" fmla="*/ 1138686 w 1871932"/>
                      <a:gd name="connsiteY4" fmla="*/ 223654 h 922393"/>
                      <a:gd name="connsiteX5" fmla="*/ 966158 w 1871932"/>
                      <a:gd name="connsiteY5" fmla="*/ 309918 h 922393"/>
                      <a:gd name="connsiteX6" fmla="*/ 1052422 w 1871932"/>
                      <a:gd name="connsiteY6" fmla="*/ 422061 h 922393"/>
                      <a:gd name="connsiteX7" fmla="*/ 1354347 w 1871932"/>
                      <a:gd name="connsiteY7" fmla="*/ 499699 h 922393"/>
                      <a:gd name="connsiteX8" fmla="*/ 905773 w 1871932"/>
                      <a:gd name="connsiteY8" fmla="*/ 447940 h 922393"/>
                      <a:gd name="connsiteX9" fmla="*/ 467456 w 1871932"/>
                      <a:gd name="connsiteY9" fmla="*/ 190315 h 922393"/>
                      <a:gd name="connsiteX10" fmla="*/ 251432 w 1871932"/>
                      <a:gd name="connsiteY10" fmla="*/ 46298 h 922393"/>
                      <a:gd name="connsiteX11" fmla="*/ 112143 w 1871932"/>
                      <a:gd name="connsiteY11" fmla="*/ 59752 h 922393"/>
                      <a:gd name="connsiteX12" fmla="*/ 0 w 1871932"/>
                      <a:gd name="connsiteY12" fmla="*/ 404808 h 922393"/>
                      <a:gd name="connsiteX13" fmla="*/ 112143 w 1871932"/>
                      <a:gd name="connsiteY13" fmla="*/ 646348 h 922393"/>
                      <a:gd name="connsiteX14" fmla="*/ 414068 w 1871932"/>
                      <a:gd name="connsiteY14" fmla="*/ 689480 h 922393"/>
                      <a:gd name="connsiteX15" fmla="*/ 690113 w 1871932"/>
                      <a:gd name="connsiteY15" fmla="*/ 784371 h 922393"/>
                      <a:gd name="connsiteX16" fmla="*/ 1069675 w 1871932"/>
                      <a:gd name="connsiteY16" fmla="*/ 629095 h 922393"/>
                      <a:gd name="connsiteX17" fmla="*/ 1613139 w 1871932"/>
                      <a:gd name="connsiteY17" fmla="*/ 879261 h 922393"/>
                      <a:gd name="connsiteX18" fmla="*/ 1871932 w 1871932"/>
                      <a:gd name="connsiteY18" fmla="*/ 887888 h 922393"/>
                      <a:gd name="connsiteX0" fmla="*/ 690113 w 1871932"/>
                      <a:gd name="connsiteY0" fmla="*/ 180522 h 922393"/>
                      <a:gd name="connsiteX1" fmla="*/ 810883 w 1871932"/>
                      <a:gd name="connsiteY1" fmla="*/ 215027 h 922393"/>
                      <a:gd name="connsiteX2" fmla="*/ 793630 w 1871932"/>
                      <a:gd name="connsiteY2" fmla="*/ 292665 h 922393"/>
                      <a:gd name="connsiteX3" fmla="*/ 923026 w 1871932"/>
                      <a:gd name="connsiteY3" fmla="*/ 215027 h 922393"/>
                      <a:gd name="connsiteX4" fmla="*/ 1138686 w 1871932"/>
                      <a:gd name="connsiteY4" fmla="*/ 223654 h 922393"/>
                      <a:gd name="connsiteX5" fmla="*/ 966158 w 1871932"/>
                      <a:gd name="connsiteY5" fmla="*/ 309918 h 922393"/>
                      <a:gd name="connsiteX6" fmla="*/ 1052422 w 1871932"/>
                      <a:gd name="connsiteY6" fmla="*/ 422061 h 922393"/>
                      <a:gd name="connsiteX7" fmla="*/ 1354347 w 1871932"/>
                      <a:gd name="connsiteY7" fmla="*/ 499699 h 922393"/>
                      <a:gd name="connsiteX8" fmla="*/ 905773 w 1871932"/>
                      <a:gd name="connsiteY8" fmla="*/ 447940 h 922393"/>
                      <a:gd name="connsiteX9" fmla="*/ 702156 w 1871932"/>
                      <a:gd name="connsiteY9" fmla="*/ 352111 h 922393"/>
                      <a:gd name="connsiteX10" fmla="*/ 467456 w 1871932"/>
                      <a:gd name="connsiteY10" fmla="*/ 190315 h 922393"/>
                      <a:gd name="connsiteX11" fmla="*/ 251432 w 1871932"/>
                      <a:gd name="connsiteY11" fmla="*/ 46298 h 922393"/>
                      <a:gd name="connsiteX12" fmla="*/ 112143 w 1871932"/>
                      <a:gd name="connsiteY12" fmla="*/ 59752 h 922393"/>
                      <a:gd name="connsiteX13" fmla="*/ 0 w 1871932"/>
                      <a:gd name="connsiteY13" fmla="*/ 404808 h 922393"/>
                      <a:gd name="connsiteX14" fmla="*/ 112143 w 1871932"/>
                      <a:gd name="connsiteY14" fmla="*/ 646348 h 922393"/>
                      <a:gd name="connsiteX15" fmla="*/ 414068 w 1871932"/>
                      <a:gd name="connsiteY15" fmla="*/ 689480 h 922393"/>
                      <a:gd name="connsiteX16" fmla="*/ 690113 w 1871932"/>
                      <a:gd name="connsiteY16" fmla="*/ 784371 h 922393"/>
                      <a:gd name="connsiteX17" fmla="*/ 1069675 w 1871932"/>
                      <a:gd name="connsiteY17" fmla="*/ 629095 h 922393"/>
                      <a:gd name="connsiteX18" fmla="*/ 1613139 w 1871932"/>
                      <a:gd name="connsiteY18" fmla="*/ 879261 h 922393"/>
                      <a:gd name="connsiteX19" fmla="*/ 1871932 w 1871932"/>
                      <a:gd name="connsiteY19" fmla="*/ 887888 h 922393"/>
                      <a:gd name="connsiteX0" fmla="*/ 690113 w 1871932"/>
                      <a:gd name="connsiteY0" fmla="*/ 180522 h 922393"/>
                      <a:gd name="connsiteX1" fmla="*/ 810883 w 1871932"/>
                      <a:gd name="connsiteY1" fmla="*/ 215027 h 922393"/>
                      <a:gd name="connsiteX2" fmla="*/ 793630 w 1871932"/>
                      <a:gd name="connsiteY2" fmla="*/ 292665 h 922393"/>
                      <a:gd name="connsiteX3" fmla="*/ 923026 w 1871932"/>
                      <a:gd name="connsiteY3" fmla="*/ 215027 h 922393"/>
                      <a:gd name="connsiteX4" fmla="*/ 1138686 w 1871932"/>
                      <a:gd name="connsiteY4" fmla="*/ 223654 h 922393"/>
                      <a:gd name="connsiteX5" fmla="*/ 966158 w 1871932"/>
                      <a:gd name="connsiteY5" fmla="*/ 309918 h 922393"/>
                      <a:gd name="connsiteX6" fmla="*/ 1052422 w 1871932"/>
                      <a:gd name="connsiteY6" fmla="*/ 422061 h 922393"/>
                      <a:gd name="connsiteX7" fmla="*/ 1354347 w 1871932"/>
                      <a:gd name="connsiteY7" fmla="*/ 499699 h 922393"/>
                      <a:gd name="connsiteX8" fmla="*/ 905773 w 1871932"/>
                      <a:gd name="connsiteY8" fmla="*/ 447940 h 922393"/>
                      <a:gd name="connsiteX9" fmla="*/ 611472 w 1871932"/>
                      <a:gd name="connsiteY9" fmla="*/ 334331 h 922393"/>
                      <a:gd name="connsiteX10" fmla="*/ 467456 w 1871932"/>
                      <a:gd name="connsiteY10" fmla="*/ 190315 h 922393"/>
                      <a:gd name="connsiteX11" fmla="*/ 251432 w 1871932"/>
                      <a:gd name="connsiteY11" fmla="*/ 46298 h 922393"/>
                      <a:gd name="connsiteX12" fmla="*/ 112143 w 1871932"/>
                      <a:gd name="connsiteY12" fmla="*/ 59752 h 922393"/>
                      <a:gd name="connsiteX13" fmla="*/ 0 w 1871932"/>
                      <a:gd name="connsiteY13" fmla="*/ 404808 h 922393"/>
                      <a:gd name="connsiteX14" fmla="*/ 112143 w 1871932"/>
                      <a:gd name="connsiteY14" fmla="*/ 646348 h 922393"/>
                      <a:gd name="connsiteX15" fmla="*/ 414068 w 1871932"/>
                      <a:gd name="connsiteY15" fmla="*/ 689480 h 922393"/>
                      <a:gd name="connsiteX16" fmla="*/ 690113 w 1871932"/>
                      <a:gd name="connsiteY16" fmla="*/ 784371 h 922393"/>
                      <a:gd name="connsiteX17" fmla="*/ 1069675 w 1871932"/>
                      <a:gd name="connsiteY17" fmla="*/ 629095 h 922393"/>
                      <a:gd name="connsiteX18" fmla="*/ 1613139 w 1871932"/>
                      <a:gd name="connsiteY18" fmla="*/ 879261 h 922393"/>
                      <a:gd name="connsiteX19" fmla="*/ 1871932 w 1871932"/>
                      <a:gd name="connsiteY19" fmla="*/ 887888 h 922393"/>
                      <a:gd name="connsiteX0" fmla="*/ 690113 w 1871932"/>
                      <a:gd name="connsiteY0" fmla="*/ 180522 h 911514"/>
                      <a:gd name="connsiteX1" fmla="*/ 810883 w 1871932"/>
                      <a:gd name="connsiteY1" fmla="*/ 215027 h 911514"/>
                      <a:gd name="connsiteX2" fmla="*/ 793630 w 1871932"/>
                      <a:gd name="connsiteY2" fmla="*/ 292665 h 911514"/>
                      <a:gd name="connsiteX3" fmla="*/ 923026 w 1871932"/>
                      <a:gd name="connsiteY3" fmla="*/ 215027 h 911514"/>
                      <a:gd name="connsiteX4" fmla="*/ 1138686 w 1871932"/>
                      <a:gd name="connsiteY4" fmla="*/ 223654 h 911514"/>
                      <a:gd name="connsiteX5" fmla="*/ 966158 w 1871932"/>
                      <a:gd name="connsiteY5" fmla="*/ 309918 h 911514"/>
                      <a:gd name="connsiteX6" fmla="*/ 1052422 w 1871932"/>
                      <a:gd name="connsiteY6" fmla="*/ 422061 h 911514"/>
                      <a:gd name="connsiteX7" fmla="*/ 1354347 w 1871932"/>
                      <a:gd name="connsiteY7" fmla="*/ 499699 h 911514"/>
                      <a:gd name="connsiteX8" fmla="*/ 905773 w 1871932"/>
                      <a:gd name="connsiteY8" fmla="*/ 447940 h 911514"/>
                      <a:gd name="connsiteX9" fmla="*/ 611472 w 1871932"/>
                      <a:gd name="connsiteY9" fmla="*/ 334331 h 911514"/>
                      <a:gd name="connsiteX10" fmla="*/ 467456 w 1871932"/>
                      <a:gd name="connsiteY10" fmla="*/ 190315 h 911514"/>
                      <a:gd name="connsiteX11" fmla="*/ 251432 w 1871932"/>
                      <a:gd name="connsiteY11" fmla="*/ 46298 h 911514"/>
                      <a:gd name="connsiteX12" fmla="*/ 112143 w 1871932"/>
                      <a:gd name="connsiteY12" fmla="*/ 59752 h 911514"/>
                      <a:gd name="connsiteX13" fmla="*/ 0 w 1871932"/>
                      <a:gd name="connsiteY13" fmla="*/ 404808 h 911514"/>
                      <a:gd name="connsiteX14" fmla="*/ 112143 w 1871932"/>
                      <a:gd name="connsiteY14" fmla="*/ 646348 h 911514"/>
                      <a:gd name="connsiteX15" fmla="*/ 414068 w 1871932"/>
                      <a:gd name="connsiteY15" fmla="*/ 689480 h 911514"/>
                      <a:gd name="connsiteX16" fmla="*/ 690113 w 1871932"/>
                      <a:gd name="connsiteY16" fmla="*/ 784371 h 911514"/>
                      <a:gd name="connsiteX17" fmla="*/ 1043520 w 1871932"/>
                      <a:gd name="connsiteY17" fmla="*/ 694371 h 911514"/>
                      <a:gd name="connsiteX18" fmla="*/ 1613139 w 1871932"/>
                      <a:gd name="connsiteY18" fmla="*/ 879261 h 911514"/>
                      <a:gd name="connsiteX19" fmla="*/ 1871932 w 1871932"/>
                      <a:gd name="connsiteY19" fmla="*/ 887888 h 911514"/>
                      <a:gd name="connsiteX0" fmla="*/ 690113 w 1871932"/>
                      <a:gd name="connsiteY0" fmla="*/ 180522 h 905140"/>
                      <a:gd name="connsiteX1" fmla="*/ 810883 w 1871932"/>
                      <a:gd name="connsiteY1" fmla="*/ 215027 h 905140"/>
                      <a:gd name="connsiteX2" fmla="*/ 793630 w 1871932"/>
                      <a:gd name="connsiteY2" fmla="*/ 292665 h 905140"/>
                      <a:gd name="connsiteX3" fmla="*/ 923026 w 1871932"/>
                      <a:gd name="connsiteY3" fmla="*/ 215027 h 905140"/>
                      <a:gd name="connsiteX4" fmla="*/ 1138686 w 1871932"/>
                      <a:gd name="connsiteY4" fmla="*/ 223654 h 905140"/>
                      <a:gd name="connsiteX5" fmla="*/ 966158 w 1871932"/>
                      <a:gd name="connsiteY5" fmla="*/ 309918 h 905140"/>
                      <a:gd name="connsiteX6" fmla="*/ 1052422 w 1871932"/>
                      <a:gd name="connsiteY6" fmla="*/ 422061 h 905140"/>
                      <a:gd name="connsiteX7" fmla="*/ 1354347 w 1871932"/>
                      <a:gd name="connsiteY7" fmla="*/ 499699 h 905140"/>
                      <a:gd name="connsiteX8" fmla="*/ 905773 w 1871932"/>
                      <a:gd name="connsiteY8" fmla="*/ 447940 h 905140"/>
                      <a:gd name="connsiteX9" fmla="*/ 611472 w 1871932"/>
                      <a:gd name="connsiteY9" fmla="*/ 334331 h 905140"/>
                      <a:gd name="connsiteX10" fmla="*/ 467456 w 1871932"/>
                      <a:gd name="connsiteY10" fmla="*/ 190315 h 905140"/>
                      <a:gd name="connsiteX11" fmla="*/ 251432 w 1871932"/>
                      <a:gd name="connsiteY11" fmla="*/ 46298 h 905140"/>
                      <a:gd name="connsiteX12" fmla="*/ 112143 w 1871932"/>
                      <a:gd name="connsiteY12" fmla="*/ 59752 h 905140"/>
                      <a:gd name="connsiteX13" fmla="*/ 0 w 1871932"/>
                      <a:gd name="connsiteY13" fmla="*/ 404808 h 905140"/>
                      <a:gd name="connsiteX14" fmla="*/ 112143 w 1871932"/>
                      <a:gd name="connsiteY14" fmla="*/ 646348 h 905140"/>
                      <a:gd name="connsiteX15" fmla="*/ 414068 w 1871932"/>
                      <a:gd name="connsiteY15" fmla="*/ 689480 h 905140"/>
                      <a:gd name="connsiteX16" fmla="*/ 690113 w 1871932"/>
                      <a:gd name="connsiteY16" fmla="*/ 784371 h 905140"/>
                      <a:gd name="connsiteX17" fmla="*/ 1043520 w 1871932"/>
                      <a:gd name="connsiteY17" fmla="*/ 694371 h 905140"/>
                      <a:gd name="connsiteX18" fmla="*/ 1547576 w 1871932"/>
                      <a:gd name="connsiteY18" fmla="*/ 838387 h 905140"/>
                      <a:gd name="connsiteX19" fmla="*/ 1871932 w 1871932"/>
                      <a:gd name="connsiteY19" fmla="*/ 887888 h 905140"/>
                      <a:gd name="connsiteX0" fmla="*/ 690113 w 1871932"/>
                      <a:gd name="connsiteY0" fmla="*/ 180522 h 905140"/>
                      <a:gd name="connsiteX1" fmla="*/ 810883 w 1871932"/>
                      <a:gd name="connsiteY1" fmla="*/ 215027 h 905140"/>
                      <a:gd name="connsiteX2" fmla="*/ 793630 w 1871932"/>
                      <a:gd name="connsiteY2" fmla="*/ 292665 h 905140"/>
                      <a:gd name="connsiteX3" fmla="*/ 923026 w 1871932"/>
                      <a:gd name="connsiteY3" fmla="*/ 215027 h 905140"/>
                      <a:gd name="connsiteX4" fmla="*/ 1138686 w 1871932"/>
                      <a:gd name="connsiteY4" fmla="*/ 223654 h 905140"/>
                      <a:gd name="connsiteX5" fmla="*/ 966158 w 1871932"/>
                      <a:gd name="connsiteY5" fmla="*/ 309918 h 905140"/>
                      <a:gd name="connsiteX6" fmla="*/ 1052422 w 1871932"/>
                      <a:gd name="connsiteY6" fmla="*/ 422061 h 905140"/>
                      <a:gd name="connsiteX7" fmla="*/ 1354347 w 1871932"/>
                      <a:gd name="connsiteY7" fmla="*/ 499699 h 905140"/>
                      <a:gd name="connsiteX8" fmla="*/ 905773 w 1871932"/>
                      <a:gd name="connsiteY8" fmla="*/ 447940 h 905140"/>
                      <a:gd name="connsiteX9" fmla="*/ 611472 w 1871932"/>
                      <a:gd name="connsiteY9" fmla="*/ 334331 h 905140"/>
                      <a:gd name="connsiteX10" fmla="*/ 467456 w 1871932"/>
                      <a:gd name="connsiteY10" fmla="*/ 190315 h 905140"/>
                      <a:gd name="connsiteX11" fmla="*/ 251432 w 1871932"/>
                      <a:gd name="connsiteY11" fmla="*/ 46298 h 905140"/>
                      <a:gd name="connsiteX12" fmla="*/ 112143 w 1871932"/>
                      <a:gd name="connsiteY12" fmla="*/ 59752 h 905140"/>
                      <a:gd name="connsiteX13" fmla="*/ 0 w 1871932"/>
                      <a:gd name="connsiteY13" fmla="*/ 404808 h 905140"/>
                      <a:gd name="connsiteX14" fmla="*/ 112143 w 1871932"/>
                      <a:gd name="connsiteY14" fmla="*/ 646348 h 905140"/>
                      <a:gd name="connsiteX15" fmla="*/ 414068 w 1871932"/>
                      <a:gd name="connsiteY15" fmla="*/ 689480 h 905140"/>
                      <a:gd name="connsiteX16" fmla="*/ 690113 w 1871932"/>
                      <a:gd name="connsiteY16" fmla="*/ 784371 h 905140"/>
                      <a:gd name="connsiteX17" fmla="*/ 1043520 w 1871932"/>
                      <a:gd name="connsiteY17" fmla="*/ 694371 h 905140"/>
                      <a:gd name="connsiteX18" fmla="*/ 1475568 w 1871932"/>
                      <a:gd name="connsiteY18" fmla="*/ 838387 h 905140"/>
                      <a:gd name="connsiteX19" fmla="*/ 1871932 w 1871932"/>
                      <a:gd name="connsiteY19" fmla="*/ 887888 h 905140"/>
                      <a:gd name="connsiteX0" fmla="*/ 690113 w 1871932"/>
                      <a:gd name="connsiteY0" fmla="*/ 180522 h 905140"/>
                      <a:gd name="connsiteX1" fmla="*/ 810883 w 1871932"/>
                      <a:gd name="connsiteY1" fmla="*/ 215027 h 905140"/>
                      <a:gd name="connsiteX2" fmla="*/ 793630 w 1871932"/>
                      <a:gd name="connsiteY2" fmla="*/ 292665 h 905140"/>
                      <a:gd name="connsiteX3" fmla="*/ 923026 w 1871932"/>
                      <a:gd name="connsiteY3" fmla="*/ 215027 h 905140"/>
                      <a:gd name="connsiteX4" fmla="*/ 1138686 w 1871932"/>
                      <a:gd name="connsiteY4" fmla="*/ 223654 h 905140"/>
                      <a:gd name="connsiteX5" fmla="*/ 966158 w 1871932"/>
                      <a:gd name="connsiteY5" fmla="*/ 309918 h 905140"/>
                      <a:gd name="connsiteX6" fmla="*/ 1052422 w 1871932"/>
                      <a:gd name="connsiteY6" fmla="*/ 422061 h 905140"/>
                      <a:gd name="connsiteX7" fmla="*/ 1354347 w 1871932"/>
                      <a:gd name="connsiteY7" fmla="*/ 499699 h 905140"/>
                      <a:gd name="connsiteX8" fmla="*/ 905773 w 1871932"/>
                      <a:gd name="connsiteY8" fmla="*/ 447940 h 905140"/>
                      <a:gd name="connsiteX9" fmla="*/ 611472 w 1871932"/>
                      <a:gd name="connsiteY9" fmla="*/ 334331 h 905140"/>
                      <a:gd name="connsiteX10" fmla="*/ 467456 w 1871932"/>
                      <a:gd name="connsiteY10" fmla="*/ 190315 h 905140"/>
                      <a:gd name="connsiteX11" fmla="*/ 251432 w 1871932"/>
                      <a:gd name="connsiteY11" fmla="*/ 46298 h 905140"/>
                      <a:gd name="connsiteX12" fmla="*/ 112143 w 1871932"/>
                      <a:gd name="connsiteY12" fmla="*/ 59752 h 905140"/>
                      <a:gd name="connsiteX13" fmla="*/ 0 w 1871932"/>
                      <a:gd name="connsiteY13" fmla="*/ 404808 h 905140"/>
                      <a:gd name="connsiteX14" fmla="*/ 112143 w 1871932"/>
                      <a:gd name="connsiteY14" fmla="*/ 646348 h 905140"/>
                      <a:gd name="connsiteX15" fmla="*/ 414068 w 1871932"/>
                      <a:gd name="connsiteY15" fmla="*/ 689480 h 905140"/>
                      <a:gd name="connsiteX16" fmla="*/ 690113 w 1871932"/>
                      <a:gd name="connsiteY16" fmla="*/ 784371 h 905140"/>
                      <a:gd name="connsiteX17" fmla="*/ 1043520 w 1871932"/>
                      <a:gd name="connsiteY17" fmla="*/ 766379 h 905140"/>
                      <a:gd name="connsiteX18" fmla="*/ 1475568 w 1871932"/>
                      <a:gd name="connsiteY18" fmla="*/ 838387 h 905140"/>
                      <a:gd name="connsiteX19" fmla="*/ 1871932 w 1871932"/>
                      <a:gd name="connsiteY19" fmla="*/ 887888 h 905140"/>
                      <a:gd name="connsiteX0" fmla="*/ 690113 w 1871932"/>
                      <a:gd name="connsiteY0" fmla="*/ 180522 h 905140"/>
                      <a:gd name="connsiteX1" fmla="*/ 810883 w 1871932"/>
                      <a:gd name="connsiteY1" fmla="*/ 215027 h 905140"/>
                      <a:gd name="connsiteX2" fmla="*/ 793630 w 1871932"/>
                      <a:gd name="connsiteY2" fmla="*/ 292665 h 905140"/>
                      <a:gd name="connsiteX3" fmla="*/ 923026 w 1871932"/>
                      <a:gd name="connsiteY3" fmla="*/ 215027 h 905140"/>
                      <a:gd name="connsiteX4" fmla="*/ 1138686 w 1871932"/>
                      <a:gd name="connsiteY4" fmla="*/ 223654 h 905140"/>
                      <a:gd name="connsiteX5" fmla="*/ 966158 w 1871932"/>
                      <a:gd name="connsiteY5" fmla="*/ 309918 h 905140"/>
                      <a:gd name="connsiteX6" fmla="*/ 1052422 w 1871932"/>
                      <a:gd name="connsiteY6" fmla="*/ 422061 h 905140"/>
                      <a:gd name="connsiteX7" fmla="*/ 1354347 w 1871932"/>
                      <a:gd name="connsiteY7" fmla="*/ 499699 h 905140"/>
                      <a:gd name="connsiteX8" fmla="*/ 905773 w 1871932"/>
                      <a:gd name="connsiteY8" fmla="*/ 447940 h 905140"/>
                      <a:gd name="connsiteX9" fmla="*/ 611472 w 1871932"/>
                      <a:gd name="connsiteY9" fmla="*/ 334331 h 905140"/>
                      <a:gd name="connsiteX10" fmla="*/ 467456 w 1871932"/>
                      <a:gd name="connsiteY10" fmla="*/ 190315 h 905140"/>
                      <a:gd name="connsiteX11" fmla="*/ 251432 w 1871932"/>
                      <a:gd name="connsiteY11" fmla="*/ 46298 h 905140"/>
                      <a:gd name="connsiteX12" fmla="*/ 112143 w 1871932"/>
                      <a:gd name="connsiteY12" fmla="*/ 59752 h 905140"/>
                      <a:gd name="connsiteX13" fmla="*/ 0 w 1871932"/>
                      <a:gd name="connsiteY13" fmla="*/ 404808 h 905140"/>
                      <a:gd name="connsiteX14" fmla="*/ 112143 w 1871932"/>
                      <a:gd name="connsiteY14" fmla="*/ 646348 h 905140"/>
                      <a:gd name="connsiteX15" fmla="*/ 414068 w 1871932"/>
                      <a:gd name="connsiteY15" fmla="*/ 689480 h 905140"/>
                      <a:gd name="connsiteX16" fmla="*/ 690113 w 1871932"/>
                      <a:gd name="connsiteY16" fmla="*/ 784371 h 905140"/>
                      <a:gd name="connsiteX17" fmla="*/ 1043520 w 1871932"/>
                      <a:gd name="connsiteY17" fmla="*/ 766379 h 905140"/>
                      <a:gd name="connsiteX18" fmla="*/ 1475568 w 1871932"/>
                      <a:gd name="connsiteY18" fmla="*/ 838387 h 905140"/>
                      <a:gd name="connsiteX19" fmla="*/ 1871932 w 1871932"/>
                      <a:gd name="connsiteY19" fmla="*/ 887888 h 905140"/>
                      <a:gd name="connsiteX0" fmla="*/ 690113 w 1871932"/>
                      <a:gd name="connsiteY0" fmla="*/ 180522 h 905140"/>
                      <a:gd name="connsiteX1" fmla="*/ 810883 w 1871932"/>
                      <a:gd name="connsiteY1" fmla="*/ 215027 h 905140"/>
                      <a:gd name="connsiteX2" fmla="*/ 793630 w 1871932"/>
                      <a:gd name="connsiteY2" fmla="*/ 292665 h 905140"/>
                      <a:gd name="connsiteX3" fmla="*/ 923026 w 1871932"/>
                      <a:gd name="connsiteY3" fmla="*/ 215027 h 905140"/>
                      <a:gd name="connsiteX4" fmla="*/ 1138686 w 1871932"/>
                      <a:gd name="connsiteY4" fmla="*/ 223654 h 905140"/>
                      <a:gd name="connsiteX5" fmla="*/ 966158 w 1871932"/>
                      <a:gd name="connsiteY5" fmla="*/ 309918 h 905140"/>
                      <a:gd name="connsiteX6" fmla="*/ 1052422 w 1871932"/>
                      <a:gd name="connsiteY6" fmla="*/ 422061 h 905140"/>
                      <a:gd name="connsiteX7" fmla="*/ 1354347 w 1871932"/>
                      <a:gd name="connsiteY7" fmla="*/ 499699 h 905140"/>
                      <a:gd name="connsiteX8" fmla="*/ 905773 w 1871932"/>
                      <a:gd name="connsiteY8" fmla="*/ 447940 h 905140"/>
                      <a:gd name="connsiteX9" fmla="*/ 611472 w 1871932"/>
                      <a:gd name="connsiteY9" fmla="*/ 334331 h 905140"/>
                      <a:gd name="connsiteX10" fmla="*/ 467456 w 1871932"/>
                      <a:gd name="connsiteY10" fmla="*/ 190315 h 905140"/>
                      <a:gd name="connsiteX11" fmla="*/ 251432 w 1871932"/>
                      <a:gd name="connsiteY11" fmla="*/ 46298 h 905140"/>
                      <a:gd name="connsiteX12" fmla="*/ 112143 w 1871932"/>
                      <a:gd name="connsiteY12" fmla="*/ 59752 h 905140"/>
                      <a:gd name="connsiteX13" fmla="*/ 0 w 1871932"/>
                      <a:gd name="connsiteY13" fmla="*/ 404808 h 905140"/>
                      <a:gd name="connsiteX14" fmla="*/ 112143 w 1871932"/>
                      <a:gd name="connsiteY14" fmla="*/ 646348 h 905140"/>
                      <a:gd name="connsiteX15" fmla="*/ 414068 w 1871932"/>
                      <a:gd name="connsiteY15" fmla="*/ 689480 h 905140"/>
                      <a:gd name="connsiteX16" fmla="*/ 690113 w 1871932"/>
                      <a:gd name="connsiteY16" fmla="*/ 784371 h 905140"/>
                      <a:gd name="connsiteX17" fmla="*/ 1043520 w 1871932"/>
                      <a:gd name="connsiteY17" fmla="*/ 766379 h 905140"/>
                      <a:gd name="connsiteX18" fmla="*/ 1475568 w 1871932"/>
                      <a:gd name="connsiteY18" fmla="*/ 838387 h 905140"/>
                      <a:gd name="connsiteX19" fmla="*/ 1871932 w 1871932"/>
                      <a:gd name="connsiteY19" fmla="*/ 887888 h 905140"/>
                      <a:gd name="connsiteX0" fmla="*/ 690113 w 1871932"/>
                      <a:gd name="connsiteY0" fmla="*/ 180522 h 905140"/>
                      <a:gd name="connsiteX1" fmla="*/ 810883 w 1871932"/>
                      <a:gd name="connsiteY1" fmla="*/ 215027 h 905140"/>
                      <a:gd name="connsiteX2" fmla="*/ 793630 w 1871932"/>
                      <a:gd name="connsiteY2" fmla="*/ 292665 h 905140"/>
                      <a:gd name="connsiteX3" fmla="*/ 923026 w 1871932"/>
                      <a:gd name="connsiteY3" fmla="*/ 215027 h 905140"/>
                      <a:gd name="connsiteX4" fmla="*/ 1138686 w 1871932"/>
                      <a:gd name="connsiteY4" fmla="*/ 223654 h 905140"/>
                      <a:gd name="connsiteX5" fmla="*/ 966158 w 1871932"/>
                      <a:gd name="connsiteY5" fmla="*/ 309918 h 905140"/>
                      <a:gd name="connsiteX6" fmla="*/ 1052422 w 1871932"/>
                      <a:gd name="connsiteY6" fmla="*/ 422061 h 905140"/>
                      <a:gd name="connsiteX7" fmla="*/ 1354347 w 1871932"/>
                      <a:gd name="connsiteY7" fmla="*/ 499699 h 905140"/>
                      <a:gd name="connsiteX8" fmla="*/ 905773 w 1871932"/>
                      <a:gd name="connsiteY8" fmla="*/ 447940 h 905140"/>
                      <a:gd name="connsiteX9" fmla="*/ 611472 w 1871932"/>
                      <a:gd name="connsiteY9" fmla="*/ 334331 h 905140"/>
                      <a:gd name="connsiteX10" fmla="*/ 467456 w 1871932"/>
                      <a:gd name="connsiteY10" fmla="*/ 190315 h 905140"/>
                      <a:gd name="connsiteX11" fmla="*/ 251432 w 1871932"/>
                      <a:gd name="connsiteY11" fmla="*/ 46298 h 905140"/>
                      <a:gd name="connsiteX12" fmla="*/ 112143 w 1871932"/>
                      <a:gd name="connsiteY12" fmla="*/ 59752 h 905140"/>
                      <a:gd name="connsiteX13" fmla="*/ 0 w 1871932"/>
                      <a:gd name="connsiteY13" fmla="*/ 404808 h 905140"/>
                      <a:gd name="connsiteX14" fmla="*/ 112143 w 1871932"/>
                      <a:gd name="connsiteY14" fmla="*/ 646348 h 905140"/>
                      <a:gd name="connsiteX15" fmla="*/ 414068 w 1871932"/>
                      <a:gd name="connsiteY15" fmla="*/ 689480 h 905140"/>
                      <a:gd name="connsiteX16" fmla="*/ 690113 w 1871932"/>
                      <a:gd name="connsiteY16" fmla="*/ 784371 h 905140"/>
                      <a:gd name="connsiteX17" fmla="*/ 1043520 w 1871932"/>
                      <a:gd name="connsiteY17" fmla="*/ 766379 h 905140"/>
                      <a:gd name="connsiteX18" fmla="*/ 1475568 w 1871932"/>
                      <a:gd name="connsiteY18" fmla="*/ 838387 h 905140"/>
                      <a:gd name="connsiteX19" fmla="*/ 1871932 w 1871932"/>
                      <a:gd name="connsiteY19" fmla="*/ 887888 h 905140"/>
                      <a:gd name="connsiteX0" fmla="*/ 690113 w 1871932"/>
                      <a:gd name="connsiteY0" fmla="*/ 180522 h 905140"/>
                      <a:gd name="connsiteX1" fmla="*/ 810883 w 1871932"/>
                      <a:gd name="connsiteY1" fmla="*/ 215027 h 905140"/>
                      <a:gd name="connsiteX2" fmla="*/ 793630 w 1871932"/>
                      <a:gd name="connsiteY2" fmla="*/ 292665 h 905140"/>
                      <a:gd name="connsiteX3" fmla="*/ 923026 w 1871932"/>
                      <a:gd name="connsiteY3" fmla="*/ 215027 h 905140"/>
                      <a:gd name="connsiteX4" fmla="*/ 1138686 w 1871932"/>
                      <a:gd name="connsiteY4" fmla="*/ 223654 h 905140"/>
                      <a:gd name="connsiteX5" fmla="*/ 966158 w 1871932"/>
                      <a:gd name="connsiteY5" fmla="*/ 309918 h 905140"/>
                      <a:gd name="connsiteX6" fmla="*/ 1052422 w 1871932"/>
                      <a:gd name="connsiteY6" fmla="*/ 422061 h 905140"/>
                      <a:gd name="connsiteX7" fmla="*/ 1354347 w 1871932"/>
                      <a:gd name="connsiteY7" fmla="*/ 499699 h 905140"/>
                      <a:gd name="connsiteX8" fmla="*/ 905773 w 1871932"/>
                      <a:gd name="connsiteY8" fmla="*/ 447940 h 905140"/>
                      <a:gd name="connsiteX9" fmla="*/ 611472 w 1871932"/>
                      <a:gd name="connsiteY9" fmla="*/ 334331 h 905140"/>
                      <a:gd name="connsiteX10" fmla="*/ 467456 w 1871932"/>
                      <a:gd name="connsiteY10" fmla="*/ 190315 h 905140"/>
                      <a:gd name="connsiteX11" fmla="*/ 251432 w 1871932"/>
                      <a:gd name="connsiteY11" fmla="*/ 46298 h 905140"/>
                      <a:gd name="connsiteX12" fmla="*/ 112143 w 1871932"/>
                      <a:gd name="connsiteY12" fmla="*/ 59752 h 905140"/>
                      <a:gd name="connsiteX13" fmla="*/ 0 w 1871932"/>
                      <a:gd name="connsiteY13" fmla="*/ 404808 h 905140"/>
                      <a:gd name="connsiteX14" fmla="*/ 112143 w 1871932"/>
                      <a:gd name="connsiteY14" fmla="*/ 646348 h 905140"/>
                      <a:gd name="connsiteX15" fmla="*/ 414068 w 1871932"/>
                      <a:gd name="connsiteY15" fmla="*/ 689480 h 905140"/>
                      <a:gd name="connsiteX16" fmla="*/ 690113 w 1871932"/>
                      <a:gd name="connsiteY16" fmla="*/ 784371 h 905140"/>
                      <a:gd name="connsiteX17" fmla="*/ 1043520 w 1871932"/>
                      <a:gd name="connsiteY17" fmla="*/ 766379 h 905140"/>
                      <a:gd name="connsiteX18" fmla="*/ 1475568 w 1871932"/>
                      <a:gd name="connsiteY18" fmla="*/ 838387 h 905140"/>
                      <a:gd name="connsiteX19" fmla="*/ 1871932 w 1871932"/>
                      <a:gd name="connsiteY19" fmla="*/ 887888 h 905140"/>
                      <a:gd name="connsiteX0" fmla="*/ 690113 w 1871932"/>
                      <a:gd name="connsiteY0" fmla="*/ 180522 h 905140"/>
                      <a:gd name="connsiteX1" fmla="*/ 810883 w 1871932"/>
                      <a:gd name="connsiteY1" fmla="*/ 215027 h 905140"/>
                      <a:gd name="connsiteX2" fmla="*/ 793630 w 1871932"/>
                      <a:gd name="connsiteY2" fmla="*/ 292665 h 905140"/>
                      <a:gd name="connsiteX3" fmla="*/ 923026 w 1871932"/>
                      <a:gd name="connsiteY3" fmla="*/ 215027 h 905140"/>
                      <a:gd name="connsiteX4" fmla="*/ 1138686 w 1871932"/>
                      <a:gd name="connsiteY4" fmla="*/ 223654 h 905140"/>
                      <a:gd name="connsiteX5" fmla="*/ 966158 w 1871932"/>
                      <a:gd name="connsiteY5" fmla="*/ 309918 h 905140"/>
                      <a:gd name="connsiteX6" fmla="*/ 1052422 w 1871932"/>
                      <a:gd name="connsiteY6" fmla="*/ 422061 h 905140"/>
                      <a:gd name="connsiteX7" fmla="*/ 1354347 w 1871932"/>
                      <a:gd name="connsiteY7" fmla="*/ 499699 h 905140"/>
                      <a:gd name="connsiteX8" fmla="*/ 905773 w 1871932"/>
                      <a:gd name="connsiteY8" fmla="*/ 447940 h 905140"/>
                      <a:gd name="connsiteX9" fmla="*/ 611472 w 1871932"/>
                      <a:gd name="connsiteY9" fmla="*/ 334331 h 905140"/>
                      <a:gd name="connsiteX10" fmla="*/ 467456 w 1871932"/>
                      <a:gd name="connsiteY10" fmla="*/ 190315 h 905140"/>
                      <a:gd name="connsiteX11" fmla="*/ 251432 w 1871932"/>
                      <a:gd name="connsiteY11" fmla="*/ 46298 h 905140"/>
                      <a:gd name="connsiteX12" fmla="*/ 112143 w 1871932"/>
                      <a:gd name="connsiteY12" fmla="*/ 59752 h 905140"/>
                      <a:gd name="connsiteX13" fmla="*/ 0 w 1871932"/>
                      <a:gd name="connsiteY13" fmla="*/ 404808 h 905140"/>
                      <a:gd name="connsiteX14" fmla="*/ 112143 w 1871932"/>
                      <a:gd name="connsiteY14" fmla="*/ 646348 h 905140"/>
                      <a:gd name="connsiteX15" fmla="*/ 414068 w 1871932"/>
                      <a:gd name="connsiteY15" fmla="*/ 689480 h 905140"/>
                      <a:gd name="connsiteX16" fmla="*/ 690113 w 1871932"/>
                      <a:gd name="connsiteY16" fmla="*/ 784371 h 905140"/>
                      <a:gd name="connsiteX17" fmla="*/ 1187536 w 1871932"/>
                      <a:gd name="connsiteY17" fmla="*/ 694371 h 905140"/>
                      <a:gd name="connsiteX18" fmla="*/ 1475568 w 1871932"/>
                      <a:gd name="connsiteY18" fmla="*/ 838387 h 905140"/>
                      <a:gd name="connsiteX19" fmla="*/ 1871932 w 1871932"/>
                      <a:gd name="connsiteY19" fmla="*/ 887888 h 905140"/>
                      <a:gd name="connsiteX0" fmla="*/ 690113 w 1871932"/>
                      <a:gd name="connsiteY0" fmla="*/ 180522 h 905140"/>
                      <a:gd name="connsiteX1" fmla="*/ 810883 w 1871932"/>
                      <a:gd name="connsiteY1" fmla="*/ 215027 h 905140"/>
                      <a:gd name="connsiteX2" fmla="*/ 793630 w 1871932"/>
                      <a:gd name="connsiteY2" fmla="*/ 292665 h 905140"/>
                      <a:gd name="connsiteX3" fmla="*/ 923026 w 1871932"/>
                      <a:gd name="connsiteY3" fmla="*/ 215027 h 905140"/>
                      <a:gd name="connsiteX4" fmla="*/ 1138686 w 1871932"/>
                      <a:gd name="connsiteY4" fmla="*/ 223654 h 905140"/>
                      <a:gd name="connsiteX5" fmla="*/ 966158 w 1871932"/>
                      <a:gd name="connsiteY5" fmla="*/ 309918 h 905140"/>
                      <a:gd name="connsiteX6" fmla="*/ 1052422 w 1871932"/>
                      <a:gd name="connsiteY6" fmla="*/ 422061 h 905140"/>
                      <a:gd name="connsiteX7" fmla="*/ 1354347 w 1871932"/>
                      <a:gd name="connsiteY7" fmla="*/ 499699 h 905140"/>
                      <a:gd name="connsiteX8" fmla="*/ 905773 w 1871932"/>
                      <a:gd name="connsiteY8" fmla="*/ 447940 h 905140"/>
                      <a:gd name="connsiteX9" fmla="*/ 611472 w 1871932"/>
                      <a:gd name="connsiteY9" fmla="*/ 334331 h 905140"/>
                      <a:gd name="connsiteX10" fmla="*/ 467456 w 1871932"/>
                      <a:gd name="connsiteY10" fmla="*/ 190315 h 905140"/>
                      <a:gd name="connsiteX11" fmla="*/ 251432 w 1871932"/>
                      <a:gd name="connsiteY11" fmla="*/ 46298 h 905140"/>
                      <a:gd name="connsiteX12" fmla="*/ 112143 w 1871932"/>
                      <a:gd name="connsiteY12" fmla="*/ 59752 h 905140"/>
                      <a:gd name="connsiteX13" fmla="*/ 0 w 1871932"/>
                      <a:gd name="connsiteY13" fmla="*/ 404808 h 905140"/>
                      <a:gd name="connsiteX14" fmla="*/ 112143 w 1871932"/>
                      <a:gd name="connsiteY14" fmla="*/ 646348 h 905140"/>
                      <a:gd name="connsiteX15" fmla="*/ 414068 w 1871932"/>
                      <a:gd name="connsiteY15" fmla="*/ 689480 h 905140"/>
                      <a:gd name="connsiteX16" fmla="*/ 683480 w 1871932"/>
                      <a:gd name="connsiteY16" fmla="*/ 694371 h 905140"/>
                      <a:gd name="connsiteX17" fmla="*/ 1187536 w 1871932"/>
                      <a:gd name="connsiteY17" fmla="*/ 694371 h 905140"/>
                      <a:gd name="connsiteX18" fmla="*/ 1475568 w 1871932"/>
                      <a:gd name="connsiteY18" fmla="*/ 838387 h 905140"/>
                      <a:gd name="connsiteX19" fmla="*/ 1871932 w 1871932"/>
                      <a:gd name="connsiteY19" fmla="*/ 887888 h 905140"/>
                      <a:gd name="connsiteX0" fmla="*/ 690113 w 1871932"/>
                      <a:gd name="connsiteY0" fmla="*/ 180522 h 905140"/>
                      <a:gd name="connsiteX1" fmla="*/ 810883 w 1871932"/>
                      <a:gd name="connsiteY1" fmla="*/ 215027 h 905140"/>
                      <a:gd name="connsiteX2" fmla="*/ 793630 w 1871932"/>
                      <a:gd name="connsiteY2" fmla="*/ 292665 h 905140"/>
                      <a:gd name="connsiteX3" fmla="*/ 923026 w 1871932"/>
                      <a:gd name="connsiteY3" fmla="*/ 215027 h 905140"/>
                      <a:gd name="connsiteX4" fmla="*/ 1138686 w 1871932"/>
                      <a:gd name="connsiteY4" fmla="*/ 223654 h 905140"/>
                      <a:gd name="connsiteX5" fmla="*/ 966158 w 1871932"/>
                      <a:gd name="connsiteY5" fmla="*/ 309918 h 905140"/>
                      <a:gd name="connsiteX6" fmla="*/ 1052422 w 1871932"/>
                      <a:gd name="connsiteY6" fmla="*/ 422061 h 905140"/>
                      <a:gd name="connsiteX7" fmla="*/ 1354347 w 1871932"/>
                      <a:gd name="connsiteY7" fmla="*/ 499699 h 905140"/>
                      <a:gd name="connsiteX8" fmla="*/ 905773 w 1871932"/>
                      <a:gd name="connsiteY8" fmla="*/ 447940 h 905140"/>
                      <a:gd name="connsiteX9" fmla="*/ 611472 w 1871932"/>
                      <a:gd name="connsiteY9" fmla="*/ 334331 h 905140"/>
                      <a:gd name="connsiteX10" fmla="*/ 467456 w 1871932"/>
                      <a:gd name="connsiteY10" fmla="*/ 190315 h 905140"/>
                      <a:gd name="connsiteX11" fmla="*/ 251432 w 1871932"/>
                      <a:gd name="connsiteY11" fmla="*/ 46298 h 905140"/>
                      <a:gd name="connsiteX12" fmla="*/ 112143 w 1871932"/>
                      <a:gd name="connsiteY12" fmla="*/ 59752 h 905140"/>
                      <a:gd name="connsiteX13" fmla="*/ 0 w 1871932"/>
                      <a:gd name="connsiteY13" fmla="*/ 404808 h 905140"/>
                      <a:gd name="connsiteX14" fmla="*/ 112143 w 1871932"/>
                      <a:gd name="connsiteY14" fmla="*/ 646348 h 905140"/>
                      <a:gd name="connsiteX15" fmla="*/ 395448 w 1871932"/>
                      <a:gd name="connsiteY15" fmla="*/ 622363 h 905140"/>
                      <a:gd name="connsiteX16" fmla="*/ 683480 w 1871932"/>
                      <a:gd name="connsiteY16" fmla="*/ 694371 h 905140"/>
                      <a:gd name="connsiteX17" fmla="*/ 1187536 w 1871932"/>
                      <a:gd name="connsiteY17" fmla="*/ 694371 h 905140"/>
                      <a:gd name="connsiteX18" fmla="*/ 1475568 w 1871932"/>
                      <a:gd name="connsiteY18" fmla="*/ 838387 h 905140"/>
                      <a:gd name="connsiteX19" fmla="*/ 1871932 w 1871932"/>
                      <a:gd name="connsiteY19" fmla="*/ 887888 h 905140"/>
                      <a:gd name="connsiteX0" fmla="*/ 701326 w 1883145"/>
                      <a:gd name="connsiteY0" fmla="*/ 180522 h 905140"/>
                      <a:gd name="connsiteX1" fmla="*/ 822096 w 1883145"/>
                      <a:gd name="connsiteY1" fmla="*/ 215027 h 905140"/>
                      <a:gd name="connsiteX2" fmla="*/ 804843 w 1883145"/>
                      <a:gd name="connsiteY2" fmla="*/ 292665 h 905140"/>
                      <a:gd name="connsiteX3" fmla="*/ 934239 w 1883145"/>
                      <a:gd name="connsiteY3" fmla="*/ 215027 h 905140"/>
                      <a:gd name="connsiteX4" fmla="*/ 1149899 w 1883145"/>
                      <a:gd name="connsiteY4" fmla="*/ 223654 h 905140"/>
                      <a:gd name="connsiteX5" fmla="*/ 977371 w 1883145"/>
                      <a:gd name="connsiteY5" fmla="*/ 309918 h 905140"/>
                      <a:gd name="connsiteX6" fmla="*/ 1063635 w 1883145"/>
                      <a:gd name="connsiteY6" fmla="*/ 422061 h 905140"/>
                      <a:gd name="connsiteX7" fmla="*/ 1365560 w 1883145"/>
                      <a:gd name="connsiteY7" fmla="*/ 499699 h 905140"/>
                      <a:gd name="connsiteX8" fmla="*/ 916986 w 1883145"/>
                      <a:gd name="connsiteY8" fmla="*/ 447940 h 905140"/>
                      <a:gd name="connsiteX9" fmla="*/ 622685 w 1883145"/>
                      <a:gd name="connsiteY9" fmla="*/ 334331 h 905140"/>
                      <a:gd name="connsiteX10" fmla="*/ 478669 w 1883145"/>
                      <a:gd name="connsiteY10" fmla="*/ 190315 h 905140"/>
                      <a:gd name="connsiteX11" fmla="*/ 262645 w 1883145"/>
                      <a:gd name="connsiteY11" fmla="*/ 46298 h 905140"/>
                      <a:gd name="connsiteX12" fmla="*/ 123356 w 1883145"/>
                      <a:gd name="connsiteY12" fmla="*/ 59752 h 905140"/>
                      <a:gd name="connsiteX13" fmla="*/ 11213 w 1883145"/>
                      <a:gd name="connsiteY13" fmla="*/ 404808 h 905140"/>
                      <a:gd name="connsiteX14" fmla="*/ 190637 w 1883145"/>
                      <a:gd name="connsiteY14" fmla="*/ 550355 h 905140"/>
                      <a:gd name="connsiteX15" fmla="*/ 406661 w 1883145"/>
                      <a:gd name="connsiteY15" fmla="*/ 622363 h 905140"/>
                      <a:gd name="connsiteX16" fmla="*/ 694693 w 1883145"/>
                      <a:gd name="connsiteY16" fmla="*/ 694371 h 905140"/>
                      <a:gd name="connsiteX17" fmla="*/ 1198749 w 1883145"/>
                      <a:gd name="connsiteY17" fmla="*/ 694371 h 905140"/>
                      <a:gd name="connsiteX18" fmla="*/ 1486781 w 1883145"/>
                      <a:gd name="connsiteY18" fmla="*/ 838387 h 905140"/>
                      <a:gd name="connsiteX19" fmla="*/ 1883145 w 1883145"/>
                      <a:gd name="connsiteY19" fmla="*/ 887888 h 905140"/>
                      <a:gd name="connsiteX0" fmla="*/ 601972 w 1783791"/>
                      <a:gd name="connsiteY0" fmla="*/ 180777 h 905395"/>
                      <a:gd name="connsiteX1" fmla="*/ 722742 w 1783791"/>
                      <a:gd name="connsiteY1" fmla="*/ 215282 h 905395"/>
                      <a:gd name="connsiteX2" fmla="*/ 705489 w 1783791"/>
                      <a:gd name="connsiteY2" fmla="*/ 292920 h 905395"/>
                      <a:gd name="connsiteX3" fmla="*/ 834885 w 1783791"/>
                      <a:gd name="connsiteY3" fmla="*/ 215282 h 905395"/>
                      <a:gd name="connsiteX4" fmla="*/ 1050545 w 1783791"/>
                      <a:gd name="connsiteY4" fmla="*/ 223909 h 905395"/>
                      <a:gd name="connsiteX5" fmla="*/ 878017 w 1783791"/>
                      <a:gd name="connsiteY5" fmla="*/ 310173 h 905395"/>
                      <a:gd name="connsiteX6" fmla="*/ 964281 w 1783791"/>
                      <a:gd name="connsiteY6" fmla="*/ 422316 h 905395"/>
                      <a:gd name="connsiteX7" fmla="*/ 1266206 w 1783791"/>
                      <a:gd name="connsiteY7" fmla="*/ 499954 h 905395"/>
                      <a:gd name="connsiteX8" fmla="*/ 817632 w 1783791"/>
                      <a:gd name="connsiteY8" fmla="*/ 448195 h 905395"/>
                      <a:gd name="connsiteX9" fmla="*/ 523331 w 1783791"/>
                      <a:gd name="connsiteY9" fmla="*/ 334586 h 905395"/>
                      <a:gd name="connsiteX10" fmla="*/ 379315 w 1783791"/>
                      <a:gd name="connsiteY10" fmla="*/ 190570 h 905395"/>
                      <a:gd name="connsiteX11" fmla="*/ 163291 w 1783791"/>
                      <a:gd name="connsiteY11" fmla="*/ 46553 h 905395"/>
                      <a:gd name="connsiteX12" fmla="*/ 24002 w 1783791"/>
                      <a:gd name="connsiteY12" fmla="*/ 60007 h 905395"/>
                      <a:gd name="connsiteX13" fmla="*/ 19276 w 1783791"/>
                      <a:gd name="connsiteY13" fmla="*/ 406594 h 905395"/>
                      <a:gd name="connsiteX14" fmla="*/ 91283 w 1783791"/>
                      <a:gd name="connsiteY14" fmla="*/ 550610 h 905395"/>
                      <a:gd name="connsiteX15" fmla="*/ 307307 w 1783791"/>
                      <a:gd name="connsiteY15" fmla="*/ 622618 h 905395"/>
                      <a:gd name="connsiteX16" fmla="*/ 595339 w 1783791"/>
                      <a:gd name="connsiteY16" fmla="*/ 694626 h 905395"/>
                      <a:gd name="connsiteX17" fmla="*/ 1099395 w 1783791"/>
                      <a:gd name="connsiteY17" fmla="*/ 694626 h 905395"/>
                      <a:gd name="connsiteX18" fmla="*/ 1387427 w 1783791"/>
                      <a:gd name="connsiteY18" fmla="*/ 838642 h 905395"/>
                      <a:gd name="connsiteX19" fmla="*/ 1783791 w 1783791"/>
                      <a:gd name="connsiteY19" fmla="*/ 888143 h 905395"/>
                      <a:gd name="connsiteX0" fmla="*/ 601972 w 1783791"/>
                      <a:gd name="connsiteY0" fmla="*/ 180777 h 905395"/>
                      <a:gd name="connsiteX1" fmla="*/ 722742 w 1783791"/>
                      <a:gd name="connsiteY1" fmla="*/ 215282 h 905395"/>
                      <a:gd name="connsiteX2" fmla="*/ 705489 w 1783791"/>
                      <a:gd name="connsiteY2" fmla="*/ 292920 h 905395"/>
                      <a:gd name="connsiteX3" fmla="*/ 834885 w 1783791"/>
                      <a:gd name="connsiteY3" fmla="*/ 215282 h 905395"/>
                      <a:gd name="connsiteX4" fmla="*/ 1050545 w 1783791"/>
                      <a:gd name="connsiteY4" fmla="*/ 223909 h 905395"/>
                      <a:gd name="connsiteX5" fmla="*/ 878017 w 1783791"/>
                      <a:gd name="connsiteY5" fmla="*/ 310173 h 905395"/>
                      <a:gd name="connsiteX6" fmla="*/ 964281 w 1783791"/>
                      <a:gd name="connsiteY6" fmla="*/ 422316 h 905395"/>
                      <a:gd name="connsiteX7" fmla="*/ 1266206 w 1783791"/>
                      <a:gd name="connsiteY7" fmla="*/ 499954 h 905395"/>
                      <a:gd name="connsiteX8" fmla="*/ 817632 w 1783791"/>
                      <a:gd name="connsiteY8" fmla="*/ 448195 h 905395"/>
                      <a:gd name="connsiteX9" fmla="*/ 523331 w 1783791"/>
                      <a:gd name="connsiteY9" fmla="*/ 334586 h 905395"/>
                      <a:gd name="connsiteX10" fmla="*/ 379315 w 1783791"/>
                      <a:gd name="connsiteY10" fmla="*/ 190570 h 905395"/>
                      <a:gd name="connsiteX11" fmla="*/ 163291 w 1783791"/>
                      <a:gd name="connsiteY11" fmla="*/ 46553 h 905395"/>
                      <a:gd name="connsiteX12" fmla="*/ 24002 w 1783791"/>
                      <a:gd name="connsiteY12" fmla="*/ 60007 h 905395"/>
                      <a:gd name="connsiteX13" fmla="*/ 19276 w 1783791"/>
                      <a:gd name="connsiteY13" fmla="*/ 406594 h 905395"/>
                      <a:gd name="connsiteX14" fmla="*/ 91283 w 1783791"/>
                      <a:gd name="connsiteY14" fmla="*/ 550610 h 905395"/>
                      <a:gd name="connsiteX15" fmla="*/ 307308 w 1783791"/>
                      <a:gd name="connsiteY15" fmla="*/ 550611 h 905395"/>
                      <a:gd name="connsiteX16" fmla="*/ 595339 w 1783791"/>
                      <a:gd name="connsiteY16" fmla="*/ 694626 h 905395"/>
                      <a:gd name="connsiteX17" fmla="*/ 1099395 w 1783791"/>
                      <a:gd name="connsiteY17" fmla="*/ 694626 h 905395"/>
                      <a:gd name="connsiteX18" fmla="*/ 1387427 w 1783791"/>
                      <a:gd name="connsiteY18" fmla="*/ 838642 h 905395"/>
                      <a:gd name="connsiteX19" fmla="*/ 1783791 w 1783791"/>
                      <a:gd name="connsiteY19" fmla="*/ 888143 h 905395"/>
                      <a:gd name="connsiteX0" fmla="*/ 601972 w 1783791"/>
                      <a:gd name="connsiteY0" fmla="*/ 180777 h 905395"/>
                      <a:gd name="connsiteX1" fmla="*/ 722742 w 1783791"/>
                      <a:gd name="connsiteY1" fmla="*/ 215282 h 905395"/>
                      <a:gd name="connsiteX2" fmla="*/ 705489 w 1783791"/>
                      <a:gd name="connsiteY2" fmla="*/ 292920 h 905395"/>
                      <a:gd name="connsiteX3" fmla="*/ 834885 w 1783791"/>
                      <a:gd name="connsiteY3" fmla="*/ 215282 h 905395"/>
                      <a:gd name="connsiteX4" fmla="*/ 1050545 w 1783791"/>
                      <a:gd name="connsiteY4" fmla="*/ 223909 h 905395"/>
                      <a:gd name="connsiteX5" fmla="*/ 878017 w 1783791"/>
                      <a:gd name="connsiteY5" fmla="*/ 310173 h 905395"/>
                      <a:gd name="connsiteX6" fmla="*/ 964281 w 1783791"/>
                      <a:gd name="connsiteY6" fmla="*/ 422316 h 905395"/>
                      <a:gd name="connsiteX7" fmla="*/ 1266206 w 1783791"/>
                      <a:gd name="connsiteY7" fmla="*/ 499954 h 905395"/>
                      <a:gd name="connsiteX8" fmla="*/ 817632 w 1783791"/>
                      <a:gd name="connsiteY8" fmla="*/ 448195 h 905395"/>
                      <a:gd name="connsiteX9" fmla="*/ 523331 w 1783791"/>
                      <a:gd name="connsiteY9" fmla="*/ 334586 h 905395"/>
                      <a:gd name="connsiteX10" fmla="*/ 379315 w 1783791"/>
                      <a:gd name="connsiteY10" fmla="*/ 190570 h 905395"/>
                      <a:gd name="connsiteX11" fmla="*/ 163291 w 1783791"/>
                      <a:gd name="connsiteY11" fmla="*/ 46553 h 905395"/>
                      <a:gd name="connsiteX12" fmla="*/ 24002 w 1783791"/>
                      <a:gd name="connsiteY12" fmla="*/ 60007 h 905395"/>
                      <a:gd name="connsiteX13" fmla="*/ 19276 w 1783791"/>
                      <a:gd name="connsiteY13" fmla="*/ 406594 h 905395"/>
                      <a:gd name="connsiteX14" fmla="*/ 91283 w 1783791"/>
                      <a:gd name="connsiteY14" fmla="*/ 550610 h 905395"/>
                      <a:gd name="connsiteX15" fmla="*/ 307308 w 1783791"/>
                      <a:gd name="connsiteY15" fmla="*/ 550611 h 905395"/>
                      <a:gd name="connsiteX16" fmla="*/ 595340 w 1783791"/>
                      <a:gd name="connsiteY16" fmla="*/ 694627 h 905395"/>
                      <a:gd name="connsiteX17" fmla="*/ 1099395 w 1783791"/>
                      <a:gd name="connsiteY17" fmla="*/ 694626 h 905395"/>
                      <a:gd name="connsiteX18" fmla="*/ 1387427 w 1783791"/>
                      <a:gd name="connsiteY18" fmla="*/ 838642 h 905395"/>
                      <a:gd name="connsiteX19" fmla="*/ 1783791 w 1783791"/>
                      <a:gd name="connsiteY19" fmla="*/ 888143 h 905395"/>
                      <a:gd name="connsiteX0" fmla="*/ 582696 w 1764515"/>
                      <a:gd name="connsiteY0" fmla="*/ 134224 h 858842"/>
                      <a:gd name="connsiteX1" fmla="*/ 703466 w 1764515"/>
                      <a:gd name="connsiteY1" fmla="*/ 168729 h 858842"/>
                      <a:gd name="connsiteX2" fmla="*/ 686213 w 1764515"/>
                      <a:gd name="connsiteY2" fmla="*/ 246367 h 858842"/>
                      <a:gd name="connsiteX3" fmla="*/ 815609 w 1764515"/>
                      <a:gd name="connsiteY3" fmla="*/ 168729 h 858842"/>
                      <a:gd name="connsiteX4" fmla="*/ 1031269 w 1764515"/>
                      <a:gd name="connsiteY4" fmla="*/ 177356 h 858842"/>
                      <a:gd name="connsiteX5" fmla="*/ 858741 w 1764515"/>
                      <a:gd name="connsiteY5" fmla="*/ 263620 h 858842"/>
                      <a:gd name="connsiteX6" fmla="*/ 945005 w 1764515"/>
                      <a:gd name="connsiteY6" fmla="*/ 375763 h 858842"/>
                      <a:gd name="connsiteX7" fmla="*/ 1246930 w 1764515"/>
                      <a:gd name="connsiteY7" fmla="*/ 453401 h 858842"/>
                      <a:gd name="connsiteX8" fmla="*/ 798356 w 1764515"/>
                      <a:gd name="connsiteY8" fmla="*/ 401642 h 858842"/>
                      <a:gd name="connsiteX9" fmla="*/ 504055 w 1764515"/>
                      <a:gd name="connsiteY9" fmla="*/ 288033 h 858842"/>
                      <a:gd name="connsiteX10" fmla="*/ 360039 w 1764515"/>
                      <a:gd name="connsiteY10" fmla="*/ 144017 h 858842"/>
                      <a:gd name="connsiteX11" fmla="*/ 144015 w 1764515"/>
                      <a:gd name="connsiteY11" fmla="*/ 0 h 858842"/>
                      <a:gd name="connsiteX12" fmla="*/ 72008 w 1764515"/>
                      <a:gd name="connsiteY12" fmla="*/ 144018 h 858842"/>
                      <a:gd name="connsiteX13" fmla="*/ 0 w 1764515"/>
                      <a:gd name="connsiteY13" fmla="*/ 360041 h 858842"/>
                      <a:gd name="connsiteX14" fmla="*/ 72007 w 1764515"/>
                      <a:gd name="connsiteY14" fmla="*/ 504057 h 858842"/>
                      <a:gd name="connsiteX15" fmla="*/ 288032 w 1764515"/>
                      <a:gd name="connsiteY15" fmla="*/ 504058 h 858842"/>
                      <a:gd name="connsiteX16" fmla="*/ 576064 w 1764515"/>
                      <a:gd name="connsiteY16" fmla="*/ 648074 h 858842"/>
                      <a:gd name="connsiteX17" fmla="*/ 1080119 w 1764515"/>
                      <a:gd name="connsiteY17" fmla="*/ 648073 h 858842"/>
                      <a:gd name="connsiteX18" fmla="*/ 1368151 w 1764515"/>
                      <a:gd name="connsiteY18" fmla="*/ 792089 h 858842"/>
                      <a:gd name="connsiteX19" fmla="*/ 1764515 w 1764515"/>
                      <a:gd name="connsiteY19" fmla="*/ 841590 h 858842"/>
                      <a:gd name="connsiteX0" fmla="*/ 582696 w 1764515"/>
                      <a:gd name="connsiteY0" fmla="*/ 62215 h 786833"/>
                      <a:gd name="connsiteX1" fmla="*/ 703466 w 1764515"/>
                      <a:gd name="connsiteY1" fmla="*/ 96720 h 786833"/>
                      <a:gd name="connsiteX2" fmla="*/ 686213 w 1764515"/>
                      <a:gd name="connsiteY2" fmla="*/ 174358 h 786833"/>
                      <a:gd name="connsiteX3" fmla="*/ 815609 w 1764515"/>
                      <a:gd name="connsiteY3" fmla="*/ 96720 h 786833"/>
                      <a:gd name="connsiteX4" fmla="*/ 1031269 w 1764515"/>
                      <a:gd name="connsiteY4" fmla="*/ 105347 h 786833"/>
                      <a:gd name="connsiteX5" fmla="*/ 858741 w 1764515"/>
                      <a:gd name="connsiteY5" fmla="*/ 191611 h 786833"/>
                      <a:gd name="connsiteX6" fmla="*/ 945005 w 1764515"/>
                      <a:gd name="connsiteY6" fmla="*/ 303754 h 786833"/>
                      <a:gd name="connsiteX7" fmla="*/ 1246930 w 1764515"/>
                      <a:gd name="connsiteY7" fmla="*/ 381392 h 786833"/>
                      <a:gd name="connsiteX8" fmla="*/ 798356 w 1764515"/>
                      <a:gd name="connsiteY8" fmla="*/ 329633 h 786833"/>
                      <a:gd name="connsiteX9" fmla="*/ 504055 w 1764515"/>
                      <a:gd name="connsiteY9" fmla="*/ 216024 h 786833"/>
                      <a:gd name="connsiteX10" fmla="*/ 360039 w 1764515"/>
                      <a:gd name="connsiteY10" fmla="*/ 72008 h 786833"/>
                      <a:gd name="connsiteX11" fmla="*/ 144016 w 1764515"/>
                      <a:gd name="connsiteY11" fmla="*/ 0 h 786833"/>
                      <a:gd name="connsiteX12" fmla="*/ 72008 w 1764515"/>
                      <a:gd name="connsiteY12" fmla="*/ 72009 h 786833"/>
                      <a:gd name="connsiteX13" fmla="*/ 0 w 1764515"/>
                      <a:gd name="connsiteY13" fmla="*/ 288032 h 786833"/>
                      <a:gd name="connsiteX14" fmla="*/ 72007 w 1764515"/>
                      <a:gd name="connsiteY14" fmla="*/ 432048 h 786833"/>
                      <a:gd name="connsiteX15" fmla="*/ 288032 w 1764515"/>
                      <a:gd name="connsiteY15" fmla="*/ 432049 h 786833"/>
                      <a:gd name="connsiteX16" fmla="*/ 576064 w 1764515"/>
                      <a:gd name="connsiteY16" fmla="*/ 576065 h 786833"/>
                      <a:gd name="connsiteX17" fmla="*/ 1080119 w 1764515"/>
                      <a:gd name="connsiteY17" fmla="*/ 576064 h 786833"/>
                      <a:gd name="connsiteX18" fmla="*/ 1368151 w 1764515"/>
                      <a:gd name="connsiteY18" fmla="*/ 720080 h 786833"/>
                      <a:gd name="connsiteX19" fmla="*/ 1764515 w 1764515"/>
                      <a:gd name="connsiteY19" fmla="*/ 769581 h 786833"/>
                      <a:gd name="connsiteX0" fmla="*/ 582696 w 1764515"/>
                      <a:gd name="connsiteY0" fmla="*/ 74216 h 798834"/>
                      <a:gd name="connsiteX1" fmla="*/ 703466 w 1764515"/>
                      <a:gd name="connsiteY1" fmla="*/ 108721 h 798834"/>
                      <a:gd name="connsiteX2" fmla="*/ 686213 w 1764515"/>
                      <a:gd name="connsiteY2" fmla="*/ 186359 h 798834"/>
                      <a:gd name="connsiteX3" fmla="*/ 815609 w 1764515"/>
                      <a:gd name="connsiteY3" fmla="*/ 108721 h 798834"/>
                      <a:gd name="connsiteX4" fmla="*/ 1031269 w 1764515"/>
                      <a:gd name="connsiteY4" fmla="*/ 117348 h 798834"/>
                      <a:gd name="connsiteX5" fmla="*/ 858741 w 1764515"/>
                      <a:gd name="connsiteY5" fmla="*/ 203612 h 798834"/>
                      <a:gd name="connsiteX6" fmla="*/ 945005 w 1764515"/>
                      <a:gd name="connsiteY6" fmla="*/ 315755 h 798834"/>
                      <a:gd name="connsiteX7" fmla="*/ 1246930 w 1764515"/>
                      <a:gd name="connsiteY7" fmla="*/ 393393 h 798834"/>
                      <a:gd name="connsiteX8" fmla="*/ 798356 w 1764515"/>
                      <a:gd name="connsiteY8" fmla="*/ 341634 h 798834"/>
                      <a:gd name="connsiteX9" fmla="*/ 504055 w 1764515"/>
                      <a:gd name="connsiteY9" fmla="*/ 228025 h 798834"/>
                      <a:gd name="connsiteX10" fmla="*/ 360040 w 1764515"/>
                      <a:gd name="connsiteY10" fmla="*/ 156017 h 798834"/>
                      <a:gd name="connsiteX11" fmla="*/ 144016 w 1764515"/>
                      <a:gd name="connsiteY11" fmla="*/ 12001 h 798834"/>
                      <a:gd name="connsiteX12" fmla="*/ 72008 w 1764515"/>
                      <a:gd name="connsiteY12" fmla="*/ 84010 h 798834"/>
                      <a:gd name="connsiteX13" fmla="*/ 0 w 1764515"/>
                      <a:gd name="connsiteY13" fmla="*/ 300033 h 798834"/>
                      <a:gd name="connsiteX14" fmla="*/ 72007 w 1764515"/>
                      <a:gd name="connsiteY14" fmla="*/ 444049 h 798834"/>
                      <a:gd name="connsiteX15" fmla="*/ 288032 w 1764515"/>
                      <a:gd name="connsiteY15" fmla="*/ 444050 h 798834"/>
                      <a:gd name="connsiteX16" fmla="*/ 576064 w 1764515"/>
                      <a:gd name="connsiteY16" fmla="*/ 588066 h 798834"/>
                      <a:gd name="connsiteX17" fmla="*/ 1080119 w 1764515"/>
                      <a:gd name="connsiteY17" fmla="*/ 588065 h 798834"/>
                      <a:gd name="connsiteX18" fmla="*/ 1368151 w 1764515"/>
                      <a:gd name="connsiteY18" fmla="*/ 732081 h 798834"/>
                      <a:gd name="connsiteX19" fmla="*/ 1764515 w 1764515"/>
                      <a:gd name="connsiteY19" fmla="*/ 781582 h 798834"/>
                      <a:gd name="connsiteX0" fmla="*/ 582696 w 1764515"/>
                      <a:gd name="connsiteY0" fmla="*/ 74216 h 798834"/>
                      <a:gd name="connsiteX1" fmla="*/ 703466 w 1764515"/>
                      <a:gd name="connsiteY1" fmla="*/ 108721 h 798834"/>
                      <a:gd name="connsiteX2" fmla="*/ 686213 w 1764515"/>
                      <a:gd name="connsiteY2" fmla="*/ 186359 h 798834"/>
                      <a:gd name="connsiteX3" fmla="*/ 815609 w 1764515"/>
                      <a:gd name="connsiteY3" fmla="*/ 108721 h 798834"/>
                      <a:gd name="connsiteX4" fmla="*/ 1031269 w 1764515"/>
                      <a:gd name="connsiteY4" fmla="*/ 117348 h 798834"/>
                      <a:gd name="connsiteX5" fmla="*/ 858741 w 1764515"/>
                      <a:gd name="connsiteY5" fmla="*/ 203612 h 798834"/>
                      <a:gd name="connsiteX6" fmla="*/ 945005 w 1764515"/>
                      <a:gd name="connsiteY6" fmla="*/ 315755 h 798834"/>
                      <a:gd name="connsiteX7" fmla="*/ 1246930 w 1764515"/>
                      <a:gd name="connsiteY7" fmla="*/ 393393 h 798834"/>
                      <a:gd name="connsiteX8" fmla="*/ 798356 w 1764515"/>
                      <a:gd name="connsiteY8" fmla="*/ 341634 h 798834"/>
                      <a:gd name="connsiteX9" fmla="*/ 432048 w 1764515"/>
                      <a:gd name="connsiteY9" fmla="*/ 228025 h 798834"/>
                      <a:gd name="connsiteX10" fmla="*/ 360040 w 1764515"/>
                      <a:gd name="connsiteY10" fmla="*/ 156017 h 798834"/>
                      <a:gd name="connsiteX11" fmla="*/ 144016 w 1764515"/>
                      <a:gd name="connsiteY11" fmla="*/ 12001 h 798834"/>
                      <a:gd name="connsiteX12" fmla="*/ 72008 w 1764515"/>
                      <a:gd name="connsiteY12" fmla="*/ 84010 h 798834"/>
                      <a:gd name="connsiteX13" fmla="*/ 0 w 1764515"/>
                      <a:gd name="connsiteY13" fmla="*/ 300033 h 798834"/>
                      <a:gd name="connsiteX14" fmla="*/ 72007 w 1764515"/>
                      <a:gd name="connsiteY14" fmla="*/ 444049 h 798834"/>
                      <a:gd name="connsiteX15" fmla="*/ 288032 w 1764515"/>
                      <a:gd name="connsiteY15" fmla="*/ 444050 h 798834"/>
                      <a:gd name="connsiteX16" fmla="*/ 576064 w 1764515"/>
                      <a:gd name="connsiteY16" fmla="*/ 588066 h 798834"/>
                      <a:gd name="connsiteX17" fmla="*/ 1080119 w 1764515"/>
                      <a:gd name="connsiteY17" fmla="*/ 588065 h 798834"/>
                      <a:gd name="connsiteX18" fmla="*/ 1368151 w 1764515"/>
                      <a:gd name="connsiteY18" fmla="*/ 732081 h 798834"/>
                      <a:gd name="connsiteX19" fmla="*/ 1764515 w 1764515"/>
                      <a:gd name="connsiteY19" fmla="*/ 781582 h 798834"/>
                      <a:gd name="connsiteX0" fmla="*/ 582696 w 1764515"/>
                      <a:gd name="connsiteY0" fmla="*/ 74216 h 798834"/>
                      <a:gd name="connsiteX1" fmla="*/ 703466 w 1764515"/>
                      <a:gd name="connsiteY1" fmla="*/ 108721 h 798834"/>
                      <a:gd name="connsiteX2" fmla="*/ 686213 w 1764515"/>
                      <a:gd name="connsiteY2" fmla="*/ 186359 h 798834"/>
                      <a:gd name="connsiteX3" fmla="*/ 815609 w 1764515"/>
                      <a:gd name="connsiteY3" fmla="*/ 108721 h 798834"/>
                      <a:gd name="connsiteX4" fmla="*/ 1031269 w 1764515"/>
                      <a:gd name="connsiteY4" fmla="*/ 117348 h 798834"/>
                      <a:gd name="connsiteX5" fmla="*/ 858741 w 1764515"/>
                      <a:gd name="connsiteY5" fmla="*/ 203612 h 798834"/>
                      <a:gd name="connsiteX6" fmla="*/ 945005 w 1764515"/>
                      <a:gd name="connsiteY6" fmla="*/ 315755 h 798834"/>
                      <a:gd name="connsiteX7" fmla="*/ 1246930 w 1764515"/>
                      <a:gd name="connsiteY7" fmla="*/ 393393 h 798834"/>
                      <a:gd name="connsiteX8" fmla="*/ 798356 w 1764515"/>
                      <a:gd name="connsiteY8" fmla="*/ 341634 h 798834"/>
                      <a:gd name="connsiteX9" fmla="*/ 504056 w 1764515"/>
                      <a:gd name="connsiteY9" fmla="*/ 300033 h 798834"/>
                      <a:gd name="connsiteX10" fmla="*/ 360040 w 1764515"/>
                      <a:gd name="connsiteY10" fmla="*/ 156017 h 798834"/>
                      <a:gd name="connsiteX11" fmla="*/ 144016 w 1764515"/>
                      <a:gd name="connsiteY11" fmla="*/ 12001 h 798834"/>
                      <a:gd name="connsiteX12" fmla="*/ 72008 w 1764515"/>
                      <a:gd name="connsiteY12" fmla="*/ 84010 h 798834"/>
                      <a:gd name="connsiteX13" fmla="*/ 0 w 1764515"/>
                      <a:gd name="connsiteY13" fmla="*/ 300033 h 798834"/>
                      <a:gd name="connsiteX14" fmla="*/ 72007 w 1764515"/>
                      <a:gd name="connsiteY14" fmla="*/ 444049 h 798834"/>
                      <a:gd name="connsiteX15" fmla="*/ 288032 w 1764515"/>
                      <a:gd name="connsiteY15" fmla="*/ 444050 h 798834"/>
                      <a:gd name="connsiteX16" fmla="*/ 576064 w 1764515"/>
                      <a:gd name="connsiteY16" fmla="*/ 588066 h 798834"/>
                      <a:gd name="connsiteX17" fmla="*/ 1080119 w 1764515"/>
                      <a:gd name="connsiteY17" fmla="*/ 588065 h 798834"/>
                      <a:gd name="connsiteX18" fmla="*/ 1368151 w 1764515"/>
                      <a:gd name="connsiteY18" fmla="*/ 732081 h 798834"/>
                      <a:gd name="connsiteX19" fmla="*/ 1764515 w 1764515"/>
                      <a:gd name="connsiteY19" fmla="*/ 781582 h 798834"/>
                      <a:gd name="connsiteX0" fmla="*/ 582696 w 1764515"/>
                      <a:gd name="connsiteY0" fmla="*/ 74216 h 798834"/>
                      <a:gd name="connsiteX1" fmla="*/ 703466 w 1764515"/>
                      <a:gd name="connsiteY1" fmla="*/ 108721 h 798834"/>
                      <a:gd name="connsiteX2" fmla="*/ 686213 w 1764515"/>
                      <a:gd name="connsiteY2" fmla="*/ 186359 h 798834"/>
                      <a:gd name="connsiteX3" fmla="*/ 815609 w 1764515"/>
                      <a:gd name="connsiteY3" fmla="*/ 108721 h 798834"/>
                      <a:gd name="connsiteX4" fmla="*/ 1031269 w 1764515"/>
                      <a:gd name="connsiteY4" fmla="*/ 117348 h 798834"/>
                      <a:gd name="connsiteX5" fmla="*/ 1008112 w 1764515"/>
                      <a:gd name="connsiteY5" fmla="*/ 228025 h 798834"/>
                      <a:gd name="connsiteX6" fmla="*/ 945005 w 1764515"/>
                      <a:gd name="connsiteY6" fmla="*/ 315755 h 798834"/>
                      <a:gd name="connsiteX7" fmla="*/ 1246930 w 1764515"/>
                      <a:gd name="connsiteY7" fmla="*/ 393393 h 798834"/>
                      <a:gd name="connsiteX8" fmla="*/ 798356 w 1764515"/>
                      <a:gd name="connsiteY8" fmla="*/ 341634 h 798834"/>
                      <a:gd name="connsiteX9" fmla="*/ 504056 w 1764515"/>
                      <a:gd name="connsiteY9" fmla="*/ 300033 h 798834"/>
                      <a:gd name="connsiteX10" fmla="*/ 360040 w 1764515"/>
                      <a:gd name="connsiteY10" fmla="*/ 156017 h 798834"/>
                      <a:gd name="connsiteX11" fmla="*/ 144016 w 1764515"/>
                      <a:gd name="connsiteY11" fmla="*/ 12001 h 798834"/>
                      <a:gd name="connsiteX12" fmla="*/ 72008 w 1764515"/>
                      <a:gd name="connsiteY12" fmla="*/ 84010 h 798834"/>
                      <a:gd name="connsiteX13" fmla="*/ 0 w 1764515"/>
                      <a:gd name="connsiteY13" fmla="*/ 300033 h 798834"/>
                      <a:gd name="connsiteX14" fmla="*/ 72007 w 1764515"/>
                      <a:gd name="connsiteY14" fmla="*/ 444049 h 798834"/>
                      <a:gd name="connsiteX15" fmla="*/ 288032 w 1764515"/>
                      <a:gd name="connsiteY15" fmla="*/ 444050 h 798834"/>
                      <a:gd name="connsiteX16" fmla="*/ 576064 w 1764515"/>
                      <a:gd name="connsiteY16" fmla="*/ 588066 h 798834"/>
                      <a:gd name="connsiteX17" fmla="*/ 1080119 w 1764515"/>
                      <a:gd name="connsiteY17" fmla="*/ 588065 h 798834"/>
                      <a:gd name="connsiteX18" fmla="*/ 1368151 w 1764515"/>
                      <a:gd name="connsiteY18" fmla="*/ 732081 h 798834"/>
                      <a:gd name="connsiteX19" fmla="*/ 1764515 w 1764515"/>
                      <a:gd name="connsiteY19" fmla="*/ 781582 h 798834"/>
                      <a:gd name="connsiteX0" fmla="*/ 582696 w 1764515"/>
                      <a:gd name="connsiteY0" fmla="*/ 74216 h 798834"/>
                      <a:gd name="connsiteX1" fmla="*/ 703466 w 1764515"/>
                      <a:gd name="connsiteY1" fmla="*/ 108721 h 798834"/>
                      <a:gd name="connsiteX2" fmla="*/ 686213 w 1764515"/>
                      <a:gd name="connsiteY2" fmla="*/ 186359 h 798834"/>
                      <a:gd name="connsiteX3" fmla="*/ 815609 w 1764515"/>
                      <a:gd name="connsiteY3" fmla="*/ 108721 h 798834"/>
                      <a:gd name="connsiteX4" fmla="*/ 1031269 w 1764515"/>
                      <a:gd name="connsiteY4" fmla="*/ 117348 h 798834"/>
                      <a:gd name="connsiteX5" fmla="*/ 1008112 w 1764515"/>
                      <a:gd name="connsiteY5" fmla="*/ 228025 h 798834"/>
                      <a:gd name="connsiteX6" fmla="*/ 1080120 w 1764515"/>
                      <a:gd name="connsiteY6" fmla="*/ 300033 h 798834"/>
                      <a:gd name="connsiteX7" fmla="*/ 1246930 w 1764515"/>
                      <a:gd name="connsiteY7" fmla="*/ 393393 h 798834"/>
                      <a:gd name="connsiteX8" fmla="*/ 798356 w 1764515"/>
                      <a:gd name="connsiteY8" fmla="*/ 341634 h 798834"/>
                      <a:gd name="connsiteX9" fmla="*/ 504056 w 1764515"/>
                      <a:gd name="connsiteY9" fmla="*/ 300033 h 798834"/>
                      <a:gd name="connsiteX10" fmla="*/ 360040 w 1764515"/>
                      <a:gd name="connsiteY10" fmla="*/ 156017 h 798834"/>
                      <a:gd name="connsiteX11" fmla="*/ 144016 w 1764515"/>
                      <a:gd name="connsiteY11" fmla="*/ 12001 h 798834"/>
                      <a:gd name="connsiteX12" fmla="*/ 72008 w 1764515"/>
                      <a:gd name="connsiteY12" fmla="*/ 84010 h 798834"/>
                      <a:gd name="connsiteX13" fmla="*/ 0 w 1764515"/>
                      <a:gd name="connsiteY13" fmla="*/ 300033 h 798834"/>
                      <a:gd name="connsiteX14" fmla="*/ 72007 w 1764515"/>
                      <a:gd name="connsiteY14" fmla="*/ 444049 h 798834"/>
                      <a:gd name="connsiteX15" fmla="*/ 288032 w 1764515"/>
                      <a:gd name="connsiteY15" fmla="*/ 444050 h 798834"/>
                      <a:gd name="connsiteX16" fmla="*/ 576064 w 1764515"/>
                      <a:gd name="connsiteY16" fmla="*/ 588066 h 798834"/>
                      <a:gd name="connsiteX17" fmla="*/ 1080119 w 1764515"/>
                      <a:gd name="connsiteY17" fmla="*/ 588065 h 798834"/>
                      <a:gd name="connsiteX18" fmla="*/ 1368151 w 1764515"/>
                      <a:gd name="connsiteY18" fmla="*/ 732081 h 798834"/>
                      <a:gd name="connsiteX19" fmla="*/ 1764515 w 1764515"/>
                      <a:gd name="connsiteY19" fmla="*/ 781582 h 798834"/>
                      <a:gd name="connsiteX0" fmla="*/ 582696 w 1764515"/>
                      <a:gd name="connsiteY0" fmla="*/ 74216 h 798834"/>
                      <a:gd name="connsiteX1" fmla="*/ 703466 w 1764515"/>
                      <a:gd name="connsiteY1" fmla="*/ 108721 h 798834"/>
                      <a:gd name="connsiteX2" fmla="*/ 686213 w 1764515"/>
                      <a:gd name="connsiteY2" fmla="*/ 186359 h 798834"/>
                      <a:gd name="connsiteX3" fmla="*/ 864096 w 1764515"/>
                      <a:gd name="connsiteY3" fmla="*/ 84009 h 798834"/>
                      <a:gd name="connsiteX4" fmla="*/ 1031269 w 1764515"/>
                      <a:gd name="connsiteY4" fmla="*/ 117348 h 798834"/>
                      <a:gd name="connsiteX5" fmla="*/ 1008112 w 1764515"/>
                      <a:gd name="connsiteY5" fmla="*/ 228025 h 798834"/>
                      <a:gd name="connsiteX6" fmla="*/ 1080120 w 1764515"/>
                      <a:gd name="connsiteY6" fmla="*/ 300033 h 798834"/>
                      <a:gd name="connsiteX7" fmla="*/ 1246930 w 1764515"/>
                      <a:gd name="connsiteY7" fmla="*/ 393393 h 798834"/>
                      <a:gd name="connsiteX8" fmla="*/ 798356 w 1764515"/>
                      <a:gd name="connsiteY8" fmla="*/ 341634 h 798834"/>
                      <a:gd name="connsiteX9" fmla="*/ 504056 w 1764515"/>
                      <a:gd name="connsiteY9" fmla="*/ 300033 h 798834"/>
                      <a:gd name="connsiteX10" fmla="*/ 360040 w 1764515"/>
                      <a:gd name="connsiteY10" fmla="*/ 156017 h 798834"/>
                      <a:gd name="connsiteX11" fmla="*/ 144016 w 1764515"/>
                      <a:gd name="connsiteY11" fmla="*/ 12001 h 798834"/>
                      <a:gd name="connsiteX12" fmla="*/ 72008 w 1764515"/>
                      <a:gd name="connsiteY12" fmla="*/ 84010 h 798834"/>
                      <a:gd name="connsiteX13" fmla="*/ 0 w 1764515"/>
                      <a:gd name="connsiteY13" fmla="*/ 300033 h 798834"/>
                      <a:gd name="connsiteX14" fmla="*/ 72007 w 1764515"/>
                      <a:gd name="connsiteY14" fmla="*/ 444049 h 798834"/>
                      <a:gd name="connsiteX15" fmla="*/ 288032 w 1764515"/>
                      <a:gd name="connsiteY15" fmla="*/ 444050 h 798834"/>
                      <a:gd name="connsiteX16" fmla="*/ 576064 w 1764515"/>
                      <a:gd name="connsiteY16" fmla="*/ 588066 h 798834"/>
                      <a:gd name="connsiteX17" fmla="*/ 1080119 w 1764515"/>
                      <a:gd name="connsiteY17" fmla="*/ 588065 h 798834"/>
                      <a:gd name="connsiteX18" fmla="*/ 1368151 w 1764515"/>
                      <a:gd name="connsiteY18" fmla="*/ 732081 h 798834"/>
                      <a:gd name="connsiteX19" fmla="*/ 1764515 w 1764515"/>
                      <a:gd name="connsiteY19" fmla="*/ 781582 h 798834"/>
                      <a:gd name="connsiteX0" fmla="*/ 582696 w 1764515"/>
                      <a:gd name="connsiteY0" fmla="*/ 74216 h 798834"/>
                      <a:gd name="connsiteX1" fmla="*/ 703466 w 1764515"/>
                      <a:gd name="connsiteY1" fmla="*/ 108721 h 798834"/>
                      <a:gd name="connsiteX2" fmla="*/ 720080 w 1764515"/>
                      <a:gd name="connsiteY2" fmla="*/ 228025 h 798834"/>
                      <a:gd name="connsiteX3" fmla="*/ 864096 w 1764515"/>
                      <a:gd name="connsiteY3" fmla="*/ 84009 h 798834"/>
                      <a:gd name="connsiteX4" fmla="*/ 1031269 w 1764515"/>
                      <a:gd name="connsiteY4" fmla="*/ 117348 h 798834"/>
                      <a:gd name="connsiteX5" fmla="*/ 1008112 w 1764515"/>
                      <a:gd name="connsiteY5" fmla="*/ 228025 h 798834"/>
                      <a:gd name="connsiteX6" fmla="*/ 1080120 w 1764515"/>
                      <a:gd name="connsiteY6" fmla="*/ 300033 h 798834"/>
                      <a:gd name="connsiteX7" fmla="*/ 1246930 w 1764515"/>
                      <a:gd name="connsiteY7" fmla="*/ 393393 h 798834"/>
                      <a:gd name="connsiteX8" fmla="*/ 798356 w 1764515"/>
                      <a:gd name="connsiteY8" fmla="*/ 341634 h 798834"/>
                      <a:gd name="connsiteX9" fmla="*/ 504056 w 1764515"/>
                      <a:gd name="connsiteY9" fmla="*/ 300033 h 798834"/>
                      <a:gd name="connsiteX10" fmla="*/ 360040 w 1764515"/>
                      <a:gd name="connsiteY10" fmla="*/ 156017 h 798834"/>
                      <a:gd name="connsiteX11" fmla="*/ 144016 w 1764515"/>
                      <a:gd name="connsiteY11" fmla="*/ 12001 h 798834"/>
                      <a:gd name="connsiteX12" fmla="*/ 72008 w 1764515"/>
                      <a:gd name="connsiteY12" fmla="*/ 84010 h 798834"/>
                      <a:gd name="connsiteX13" fmla="*/ 0 w 1764515"/>
                      <a:gd name="connsiteY13" fmla="*/ 300033 h 798834"/>
                      <a:gd name="connsiteX14" fmla="*/ 72007 w 1764515"/>
                      <a:gd name="connsiteY14" fmla="*/ 444049 h 798834"/>
                      <a:gd name="connsiteX15" fmla="*/ 288032 w 1764515"/>
                      <a:gd name="connsiteY15" fmla="*/ 444050 h 798834"/>
                      <a:gd name="connsiteX16" fmla="*/ 576064 w 1764515"/>
                      <a:gd name="connsiteY16" fmla="*/ 588066 h 798834"/>
                      <a:gd name="connsiteX17" fmla="*/ 1080119 w 1764515"/>
                      <a:gd name="connsiteY17" fmla="*/ 588065 h 798834"/>
                      <a:gd name="connsiteX18" fmla="*/ 1368151 w 1764515"/>
                      <a:gd name="connsiteY18" fmla="*/ 732081 h 798834"/>
                      <a:gd name="connsiteX19" fmla="*/ 1764515 w 1764515"/>
                      <a:gd name="connsiteY19" fmla="*/ 781582 h 798834"/>
                      <a:gd name="connsiteX0" fmla="*/ 582696 w 1764515"/>
                      <a:gd name="connsiteY0" fmla="*/ 74216 h 798834"/>
                      <a:gd name="connsiteX1" fmla="*/ 703466 w 1764515"/>
                      <a:gd name="connsiteY1" fmla="*/ 108721 h 798834"/>
                      <a:gd name="connsiteX2" fmla="*/ 720080 w 1764515"/>
                      <a:gd name="connsiteY2" fmla="*/ 228025 h 798834"/>
                      <a:gd name="connsiteX3" fmla="*/ 864096 w 1764515"/>
                      <a:gd name="connsiteY3" fmla="*/ 84009 h 798834"/>
                      <a:gd name="connsiteX4" fmla="*/ 1031269 w 1764515"/>
                      <a:gd name="connsiteY4" fmla="*/ 117348 h 798834"/>
                      <a:gd name="connsiteX5" fmla="*/ 1008112 w 1764515"/>
                      <a:gd name="connsiteY5" fmla="*/ 228025 h 798834"/>
                      <a:gd name="connsiteX6" fmla="*/ 1080120 w 1764515"/>
                      <a:gd name="connsiteY6" fmla="*/ 300033 h 798834"/>
                      <a:gd name="connsiteX7" fmla="*/ 1246930 w 1764515"/>
                      <a:gd name="connsiteY7" fmla="*/ 393393 h 798834"/>
                      <a:gd name="connsiteX8" fmla="*/ 798356 w 1764515"/>
                      <a:gd name="connsiteY8" fmla="*/ 341634 h 798834"/>
                      <a:gd name="connsiteX9" fmla="*/ 504056 w 1764515"/>
                      <a:gd name="connsiteY9" fmla="*/ 300033 h 798834"/>
                      <a:gd name="connsiteX10" fmla="*/ 360040 w 1764515"/>
                      <a:gd name="connsiteY10" fmla="*/ 156017 h 798834"/>
                      <a:gd name="connsiteX11" fmla="*/ 144016 w 1764515"/>
                      <a:gd name="connsiteY11" fmla="*/ 12001 h 798834"/>
                      <a:gd name="connsiteX12" fmla="*/ 72008 w 1764515"/>
                      <a:gd name="connsiteY12" fmla="*/ 84010 h 798834"/>
                      <a:gd name="connsiteX13" fmla="*/ 0 w 1764515"/>
                      <a:gd name="connsiteY13" fmla="*/ 300033 h 798834"/>
                      <a:gd name="connsiteX14" fmla="*/ 72007 w 1764515"/>
                      <a:gd name="connsiteY14" fmla="*/ 444049 h 798834"/>
                      <a:gd name="connsiteX15" fmla="*/ 288032 w 1764515"/>
                      <a:gd name="connsiteY15" fmla="*/ 516057 h 798834"/>
                      <a:gd name="connsiteX16" fmla="*/ 576064 w 1764515"/>
                      <a:gd name="connsiteY16" fmla="*/ 588066 h 798834"/>
                      <a:gd name="connsiteX17" fmla="*/ 1080119 w 1764515"/>
                      <a:gd name="connsiteY17" fmla="*/ 588065 h 798834"/>
                      <a:gd name="connsiteX18" fmla="*/ 1368151 w 1764515"/>
                      <a:gd name="connsiteY18" fmla="*/ 732081 h 798834"/>
                      <a:gd name="connsiteX19" fmla="*/ 1764515 w 1764515"/>
                      <a:gd name="connsiteY19" fmla="*/ 781582 h 798834"/>
                      <a:gd name="connsiteX0" fmla="*/ 582696 w 1764515"/>
                      <a:gd name="connsiteY0" fmla="*/ 74216 h 798834"/>
                      <a:gd name="connsiteX1" fmla="*/ 703466 w 1764515"/>
                      <a:gd name="connsiteY1" fmla="*/ 108721 h 798834"/>
                      <a:gd name="connsiteX2" fmla="*/ 720080 w 1764515"/>
                      <a:gd name="connsiteY2" fmla="*/ 228025 h 798834"/>
                      <a:gd name="connsiteX3" fmla="*/ 864096 w 1764515"/>
                      <a:gd name="connsiteY3" fmla="*/ 84009 h 798834"/>
                      <a:gd name="connsiteX4" fmla="*/ 1031269 w 1764515"/>
                      <a:gd name="connsiteY4" fmla="*/ 117348 h 798834"/>
                      <a:gd name="connsiteX5" fmla="*/ 1008112 w 1764515"/>
                      <a:gd name="connsiteY5" fmla="*/ 228025 h 798834"/>
                      <a:gd name="connsiteX6" fmla="*/ 1080120 w 1764515"/>
                      <a:gd name="connsiteY6" fmla="*/ 300033 h 798834"/>
                      <a:gd name="connsiteX7" fmla="*/ 1246930 w 1764515"/>
                      <a:gd name="connsiteY7" fmla="*/ 393393 h 798834"/>
                      <a:gd name="connsiteX8" fmla="*/ 798356 w 1764515"/>
                      <a:gd name="connsiteY8" fmla="*/ 341634 h 798834"/>
                      <a:gd name="connsiteX9" fmla="*/ 504056 w 1764515"/>
                      <a:gd name="connsiteY9" fmla="*/ 300033 h 798834"/>
                      <a:gd name="connsiteX10" fmla="*/ 360040 w 1764515"/>
                      <a:gd name="connsiteY10" fmla="*/ 156017 h 798834"/>
                      <a:gd name="connsiteX11" fmla="*/ 144016 w 1764515"/>
                      <a:gd name="connsiteY11" fmla="*/ 12001 h 798834"/>
                      <a:gd name="connsiteX12" fmla="*/ 72008 w 1764515"/>
                      <a:gd name="connsiteY12" fmla="*/ 84010 h 798834"/>
                      <a:gd name="connsiteX13" fmla="*/ 0 w 1764515"/>
                      <a:gd name="connsiteY13" fmla="*/ 300033 h 798834"/>
                      <a:gd name="connsiteX14" fmla="*/ 72007 w 1764515"/>
                      <a:gd name="connsiteY14" fmla="*/ 444049 h 798834"/>
                      <a:gd name="connsiteX15" fmla="*/ 288032 w 1764515"/>
                      <a:gd name="connsiteY15" fmla="*/ 516057 h 798834"/>
                      <a:gd name="connsiteX16" fmla="*/ 648072 w 1764515"/>
                      <a:gd name="connsiteY16" fmla="*/ 516057 h 798834"/>
                      <a:gd name="connsiteX17" fmla="*/ 1080119 w 1764515"/>
                      <a:gd name="connsiteY17" fmla="*/ 588065 h 798834"/>
                      <a:gd name="connsiteX18" fmla="*/ 1368151 w 1764515"/>
                      <a:gd name="connsiteY18" fmla="*/ 732081 h 798834"/>
                      <a:gd name="connsiteX19" fmla="*/ 1764515 w 1764515"/>
                      <a:gd name="connsiteY19" fmla="*/ 781582 h 798834"/>
                      <a:gd name="connsiteX0" fmla="*/ 582696 w 1764515"/>
                      <a:gd name="connsiteY0" fmla="*/ 74216 h 798834"/>
                      <a:gd name="connsiteX1" fmla="*/ 703466 w 1764515"/>
                      <a:gd name="connsiteY1" fmla="*/ 108721 h 798834"/>
                      <a:gd name="connsiteX2" fmla="*/ 720080 w 1764515"/>
                      <a:gd name="connsiteY2" fmla="*/ 228025 h 798834"/>
                      <a:gd name="connsiteX3" fmla="*/ 864096 w 1764515"/>
                      <a:gd name="connsiteY3" fmla="*/ 84009 h 798834"/>
                      <a:gd name="connsiteX4" fmla="*/ 1031269 w 1764515"/>
                      <a:gd name="connsiteY4" fmla="*/ 117348 h 798834"/>
                      <a:gd name="connsiteX5" fmla="*/ 1008112 w 1764515"/>
                      <a:gd name="connsiteY5" fmla="*/ 228025 h 798834"/>
                      <a:gd name="connsiteX6" fmla="*/ 1080120 w 1764515"/>
                      <a:gd name="connsiteY6" fmla="*/ 300033 h 798834"/>
                      <a:gd name="connsiteX7" fmla="*/ 1246930 w 1764515"/>
                      <a:gd name="connsiteY7" fmla="*/ 393393 h 798834"/>
                      <a:gd name="connsiteX8" fmla="*/ 798356 w 1764515"/>
                      <a:gd name="connsiteY8" fmla="*/ 341634 h 798834"/>
                      <a:gd name="connsiteX9" fmla="*/ 504056 w 1764515"/>
                      <a:gd name="connsiteY9" fmla="*/ 300033 h 798834"/>
                      <a:gd name="connsiteX10" fmla="*/ 360040 w 1764515"/>
                      <a:gd name="connsiteY10" fmla="*/ 156017 h 798834"/>
                      <a:gd name="connsiteX11" fmla="*/ 144016 w 1764515"/>
                      <a:gd name="connsiteY11" fmla="*/ 12001 h 798834"/>
                      <a:gd name="connsiteX12" fmla="*/ 72008 w 1764515"/>
                      <a:gd name="connsiteY12" fmla="*/ 84010 h 798834"/>
                      <a:gd name="connsiteX13" fmla="*/ 0 w 1764515"/>
                      <a:gd name="connsiteY13" fmla="*/ 300033 h 798834"/>
                      <a:gd name="connsiteX14" fmla="*/ 72007 w 1764515"/>
                      <a:gd name="connsiteY14" fmla="*/ 444049 h 798834"/>
                      <a:gd name="connsiteX15" fmla="*/ 288032 w 1764515"/>
                      <a:gd name="connsiteY15" fmla="*/ 516057 h 798834"/>
                      <a:gd name="connsiteX16" fmla="*/ 648072 w 1764515"/>
                      <a:gd name="connsiteY16" fmla="*/ 516057 h 798834"/>
                      <a:gd name="connsiteX17" fmla="*/ 1080119 w 1764515"/>
                      <a:gd name="connsiteY17" fmla="*/ 588065 h 798834"/>
                      <a:gd name="connsiteX18" fmla="*/ 1512168 w 1764515"/>
                      <a:gd name="connsiteY18" fmla="*/ 660073 h 798834"/>
                      <a:gd name="connsiteX19" fmla="*/ 1764515 w 1764515"/>
                      <a:gd name="connsiteY19" fmla="*/ 781582 h 798834"/>
                      <a:gd name="connsiteX0" fmla="*/ 582696 w 2016224"/>
                      <a:gd name="connsiteY0" fmla="*/ 74216 h 672074"/>
                      <a:gd name="connsiteX1" fmla="*/ 703466 w 2016224"/>
                      <a:gd name="connsiteY1" fmla="*/ 108721 h 672074"/>
                      <a:gd name="connsiteX2" fmla="*/ 720080 w 2016224"/>
                      <a:gd name="connsiteY2" fmla="*/ 228025 h 672074"/>
                      <a:gd name="connsiteX3" fmla="*/ 864096 w 2016224"/>
                      <a:gd name="connsiteY3" fmla="*/ 84009 h 672074"/>
                      <a:gd name="connsiteX4" fmla="*/ 1031269 w 2016224"/>
                      <a:gd name="connsiteY4" fmla="*/ 117348 h 672074"/>
                      <a:gd name="connsiteX5" fmla="*/ 1008112 w 2016224"/>
                      <a:gd name="connsiteY5" fmla="*/ 228025 h 672074"/>
                      <a:gd name="connsiteX6" fmla="*/ 1080120 w 2016224"/>
                      <a:gd name="connsiteY6" fmla="*/ 300033 h 672074"/>
                      <a:gd name="connsiteX7" fmla="*/ 1246930 w 2016224"/>
                      <a:gd name="connsiteY7" fmla="*/ 393393 h 672074"/>
                      <a:gd name="connsiteX8" fmla="*/ 798356 w 2016224"/>
                      <a:gd name="connsiteY8" fmla="*/ 341634 h 672074"/>
                      <a:gd name="connsiteX9" fmla="*/ 504056 w 2016224"/>
                      <a:gd name="connsiteY9" fmla="*/ 300033 h 672074"/>
                      <a:gd name="connsiteX10" fmla="*/ 360040 w 2016224"/>
                      <a:gd name="connsiteY10" fmla="*/ 156017 h 672074"/>
                      <a:gd name="connsiteX11" fmla="*/ 144016 w 2016224"/>
                      <a:gd name="connsiteY11" fmla="*/ 12001 h 672074"/>
                      <a:gd name="connsiteX12" fmla="*/ 72008 w 2016224"/>
                      <a:gd name="connsiteY12" fmla="*/ 84010 h 672074"/>
                      <a:gd name="connsiteX13" fmla="*/ 0 w 2016224"/>
                      <a:gd name="connsiteY13" fmla="*/ 300033 h 672074"/>
                      <a:gd name="connsiteX14" fmla="*/ 72007 w 2016224"/>
                      <a:gd name="connsiteY14" fmla="*/ 444049 h 672074"/>
                      <a:gd name="connsiteX15" fmla="*/ 288032 w 2016224"/>
                      <a:gd name="connsiteY15" fmla="*/ 516057 h 672074"/>
                      <a:gd name="connsiteX16" fmla="*/ 648072 w 2016224"/>
                      <a:gd name="connsiteY16" fmla="*/ 516057 h 672074"/>
                      <a:gd name="connsiteX17" fmla="*/ 1080119 w 2016224"/>
                      <a:gd name="connsiteY17" fmla="*/ 588065 h 672074"/>
                      <a:gd name="connsiteX18" fmla="*/ 1512168 w 2016224"/>
                      <a:gd name="connsiteY18" fmla="*/ 660073 h 672074"/>
                      <a:gd name="connsiteX19" fmla="*/ 2016224 w 2016224"/>
                      <a:gd name="connsiteY19" fmla="*/ 516057 h 672074"/>
                      <a:gd name="connsiteX0" fmla="*/ 582696 w 2016224"/>
                      <a:gd name="connsiteY0" fmla="*/ 74216 h 672074"/>
                      <a:gd name="connsiteX1" fmla="*/ 703466 w 2016224"/>
                      <a:gd name="connsiteY1" fmla="*/ 108721 h 672074"/>
                      <a:gd name="connsiteX2" fmla="*/ 720080 w 2016224"/>
                      <a:gd name="connsiteY2" fmla="*/ 228025 h 672074"/>
                      <a:gd name="connsiteX3" fmla="*/ 864096 w 2016224"/>
                      <a:gd name="connsiteY3" fmla="*/ 84009 h 672074"/>
                      <a:gd name="connsiteX4" fmla="*/ 1031269 w 2016224"/>
                      <a:gd name="connsiteY4" fmla="*/ 117348 h 672074"/>
                      <a:gd name="connsiteX5" fmla="*/ 1008112 w 2016224"/>
                      <a:gd name="connsiteY5" fmla="*/ 228025 h 672074"/>
                      <a:gd name="connsiteX6" fmla="*/ 1080120 w 2016224"/>
                      <a:gd name="connsiteY6" fmla="*/ 300033 h 672074"/>
                      <a:gd name="connsiteX7" fmla="*/ 1246930 w 2016224"/>
                      <a:gd name="connsiteY7" fmla="*/ 393393 h 672074"/>
                      <a:gd name="connsiteX8" fmla="*/ 798356 w 2016224"/>
                      <a:gd name="connsiteY8" fmla="*/ 341634 h 672074"/>
                      <a:gd name="connsiteX9" fmla="*/ 504056 w 2016224"/>
                      <a:gd name="connsiteY9" fmla="*/ 300033 h 672074"/>
                      <a:gd name="connsiteX10" fmla="*/ 360040 w 2016224"/>
                      <a:gd name="connsiteY10" fmla="*/ 156017 h 672074"/>
                      <a:gd name="connsiteX11" fmla="*/ 144016 w 2016224"/>
                      <a:gd name="connsiteY11" fmla="*/ 12001 h 672074"/>
                      <a:gd name="connsiteX12" fmla="*/ 72008 w 2016224"/>
                      <a:gd name="connsiteY12" fmla="*/ 84010 h 672074"/>
                      <a:gd name="connsiteX13" fmla="*/ 0 w 2016224"/>
                      <a:gd name="connsiteY13" fmla="*/ 300033 h 672074"/>
                      <a:gd name="connsiteX14" fmla="*/ 72007 w 2016224"/>
                      <a:gd name="connsiteY14" fmla="*/ 444049 h 672074"/>
                      <a:gd name="connsiteX15" fmla="*/ 288032 w 2016224"/>
                      <a:gd name="connsiteY15" fmla="*/ 516057 h 672074"/>
                      <a:gd name="connsiteX16" fmla="*/ 648072 w 2016224"/>
                      <a:gd name="connsiteY16" fmla="*/ 516057 h 672074"/>
                      <a:gd name="connsiteX17" fmla="*/ 1080119 w 2016224"/>
                      <a:gd name="connsiteY17" fmla="*/ 588065 h 672074"/>
                      <a:gd name="connsiteX18" fmla="*/ 1512168 w 2016224"/>
                      <a:gd name="connsiteY18" fmla="*/ 660073 h 672074"/>
                      <a:gd name="connsiteX19" fmla="*/ 1779611 w 2016224"/>
                      <a:gd name="connsiteY19" fmla="*/ 603543 h 672074"/>
                      <a:gd name="connsiteX20" fmla="*/ 2016224 w 2016224"/>
                      <a:gd name="connsiteY20" fmla="*/ 516057 h 672074"/>
                      <a:gd name="connsiteX0" fmla="*/ 582696 w 2016224"/>
                      <a:gd name="connsiteY0" fmla="*/ 74216 h 672074"/>
                      <a:gd name="connsiteX1" fmla="*/ 703466 w 2016224"/>
                      <a:gd name="connsiteY1" fmla="*/ 108721 h 672074"/>
                      <a:gd name="connsiteX2" fmla="*/ 720080 w 2016224"/>
                      <a:gd name="connsiteY2" fmla="*/ 228025 h 672074"/>
                      <a:gd name="connsiteX3" fmla="*/ 864096 w 2016224"/>
                      <a:gd name="connsiteY3" fmla="*/ 84009 h 672074"/>
                      <a:gd name="connsiteX4" fmla="*/ 1031269 w 2016224"/>
                      <a:gd name="connsiteY4" fmla="*/ 117348 h 672074"/>
                      <a:gd name="connsiteX5" fmla="*/ 1008112 w 2016224"/>
                      <a:gd name="connsiteY5" fmla="*/ 228025 h 672074"/>
                      <a:gd name="connsiteX6" fmla="*/ 1080120 w 2016224"/>
                      <a:gd name="connsiteY6" fmla="*/ 300033 h 672074"/>
                      <a:gd name="connsiteX7" fmla="*/ 1246930 w 2016224"/>
                      <a:gd name="connsiteY7" fmla="*/ 393393 h 672074"/>
                      <a:gd name="connsiteX8" fmla="*/ 798356 w 2016224"/>
                      <a:gd name="connsiteY8" fmla="*/ 341634 h 672074"/>
                      <a:gd name="connsiteX9" fmla="*/ 504056 w 2016224"/>
                      <a:gd name="connsiteY9" fmla="*/ 300033 h 672074"/>
                      <a:gd name="connsiteX10" fmla="*/ 360040 w 2016224"/>
                      <a:gd name="connsiteY10" fmla="*/ 156017 h 672074"/>
                      <a:gd name="connsiteX11" fmla="*/ 144016 w 2016224"/>
                      <a:gd name="connsiteY11" fmla="*/ 12001 h 672074"/>
                      <a:gd name="connsiteX12" fmla="*/ 72008 w 2016224"/>
                      <a:gd name="connsiteY12" fmla="*/ 84010 h 672074"/>
                      <a:gd name="connsiteX13" fmla="*/ 0 w 2016224"/>
                      <a:gd name="connsiteY13" fmla="*/ 300033 h 672074"/>
                      <a:gd name="connsiteX14" fmla="*/ 72007 w 2016224"/>
                      <a:gd name="connsiteY14" fmla="*/ 444049 h 672074"/>
                      <a:gd name="connsiteX15" fmla="*/ 288032 w 2016224"/>
                      <a:gd name="connsiteY15" fmla="*/ 516057 h 672074"/>
                      <a:gd name="connsiteX16" fmla="*/ 648072 w 2016224"/>
                      <a:gd name="connsiteY16" fmla="*/ 516057 h 672074"/>
                      <a:gd name="connsiteX17" fmla="*/ 1080119 w 2016224"/>
                      <a:gd name="connsiteY17" fmla="*/ 588065 h 672074"/>
                      <a:gd name="connsiteX18" fmla="*/ 1512168 w 2016224"/>
                      <a:gd name="connsiteY18" fmla="*/ 660073 h 672074"/>
                      <a:gd name="connsiteX19" fmla="*/ 1800199 w 2016224"/>
                      <a:gd name="connsiteY19" fmla="*/ 588065 h 672074"/>
                      <a:gd name="connsiteX20" fmla="*/ 2016224 w 2016224"/>
                      <a:gd name="connsiteY20" fmla="*/ 516057 h 672074"/>
                      <a:gd name="connsiteX0" fmla="*/ 582696 w 2088231"/>
                      <a:gd name="connsiteY0" fmla="*/ 74216 h 672074"/>
                      <a:gd name="connsiteX1" fmla="*/ 703466 w 2088231"/>
                      <a:gd name="connsiteY1" fmla="*/ 108721 h 672074"/>
                      <a:gd name="connsiteX2" fmla="*/ 720080 w 2088231"/>
                      <a:gd name="connsiteY2" fmla="*/ 228025 h 672074"/>
                      <a:gd name="connsiteX3" fmla="*/ 864096 w 2088231"/>
                      <a:gd name="connsiteY3" fmla="*/ 84009 h 672074"/>
                      <a:gd name="connsiteX4" fmla="*/ 1031269 w 2088231"/>
                      <a:gd name="connsiteY4" fmla="*/ 117348 h 672074"/>
                      <a:gd name="connsiteX5" fmla="*/ 1008112 w 2088231"/>
                      <a:gd name="connsiteY5" fmla="*/ 228025 h 672074"/>
                      <a:gd name="connsiteX6" fmla="*/ 1080120 w 2088231"/>
                      <a:gd name="connsiteY6" fmla="*/ 300033 h 672074"/>
                      <a:gd name="connsiteX7" fmla="*/ 1246930 w 2088231"/>
                      <a:gd name="connsiteY7" fmla="*/ 393393 h 672074"/>
                      <a:gd name="connsiteX8" fmla="*/ 798356 w 2088231"/>
                      <a:gd name="connsiteY8" fmla="*/ 341634 h 672074"/>
                      <a:gd name="connsiteX9" fmla="*/ 504056 w 2088231"/>
                      <a:gd name="connsiteY9" fmla="*/ 300033 h 672074"/>
                      <a:gd name="connsiteX10" fmla="*/ 360040 w 2088231"/>
                      <a:gd name="connsiteY10" fmla="*/ 156017 h 672074"/>
                      <a:gd name="connsiteX11" fmla="*/ 144016 w 2088231"/>
                      <a:gd name="connsiteY11" fmla="*/ 12001 h 672074"/>
                      <a:gd name="connsiteX12" fmla="*/ 72008 w 2088231"/>
                      <a:gd name="connsiteY12" fmla="*/ 84010 h 672074"/>
                      <a:gd name="connsiteX13" fmla="*/ 0 w 2088231"/>
                      <a:gd name="connsiteY13" fmla="*/ 300033 h 672074"/>
                      <a:gd name="connsiteX14" fmla="*/ 72007 w 2088231"/>
                      <a:gd name="connsiteY14" fmla="*/ 444049 h 672074"/>
                      <a:gd name="connsiteX15" fmla="*/ 288032 w 2088231"/>
                      <a:gd name="connsiteY15" fmla="*/ 516057 h 672074"/>
                      <a:gd name="connsiteX16" fmla="*/ 648072 w 2088231"/>
                      <a:gd name="connsiteY16" fmla="*/ 516057 h 672074"/>
                      <a:gd name="connsiteX17" fmla="*/ 1080119 w 2088231"/>
                      <a:gd name="connsiteY17" fmla="*/ 588065 h 672074"/>
                      <a:gd name="connsiteX18" fmla="*/ 1512168 w 2088231"/>
                      <a:gd name="connsiteY18" fmla="*/ 660073 h 672074"/>
                      <a:gd name="connsiteX19" fmla="*/ 1800199 w 2088231"/>
                      <a:gd name="connsiteY19" fmla="*/ 588065 h 672074"/>
                      <a:gd name="connsiteX20" fmla="*/ 2088231 w 2088231"/>
                      <a:gd name="connsiteY20" fmla="*/ 516057 h 672074"/>
                      <a:gd name="connsiteX0" fmla="*/ 582696 w 2088231"/>
                      <a:gd name="connsiteY0" fmla="*/ 74216 h 672074"/>
                      <a:gd name="connsiteX1" fmla="*/ 703466 w 2088231"/>
                      <a:gd name="connsiteY1" fmla="*/ 108721 h 672074"/>
                      <a:gd name="connsiteX2" fmla="*/ 720080 w 2088231"/>
                      <a:gd name="connsiteY2" fmla="*/ 228025 h 672074"/>
                      <a:gd name="connsiteX3" fmla="*/ 864096 w 2088231"/>
                      <a:gd name="connsiteY3" fmla="*/ 84009 h 672074"/>
                      <a:gd name="connsiteX4" fmla="*/ 1031269 w 2088231"/>
                      <a:gd name="connsiteY4" fmla="*/ 117348 h 672074"/>
                      <a:gd name="connsiteX5" fmla="*/ 1008112 w 2088231"/>
                      <a:gd name="connsiteY5" fmla="*/ 228025 h 672074"/>
                      <a:gd name="connsiteX6" fmla="*/ 1080120 w 2088231"/>
                      <a:gd name="connsiteY6" fmla="*/ 300033 h 672074"/>
                      <a:gd name="connsiteX7" fmla="*/ 1246930 w 2088231"/>
                      <a:gd name="connsiteY7" fmla="*/ 393393 h 672074"/>
                      <a:gd name="connsiteX8" fmla="*/ 798356 w 2088231"/>
                      <a:gd name="connsiteY8" fmla="*/ 341634 h 672074"/>
                      <a:gd name="connsiteX9" fmla="*/ 504056 w 2088231"/>
                      <a:gd name="connsiteY9" fmla="*/ 300033 h 672074"/>
                      <a:gd name="connsiteX10" fmla="*/ 360040 w 2088231"/>
                      <a:gd name="connsiteY10" fmla="*/ 156017 h 672074"/>
                      <a:gd name="connsiteX11" fmla="*/ 144016 w 2088231"/>
                      <a:gd name="connsiteY11" fmla="*/ 12001 h 672074"/>
                      <a:gd name="connsiteX12" fmla="*/ 72008 w 2088231"/>
                      <a:gd name="connsiteY12" fmla="*/ 84010 h 672074"/>
                      <a:gd name="connsiteX13" fmla="*/ 0 w 2088231"/>
                      <a:gd name="connsiteY13" fmla="*/ 300033 h 672074"/>
                      <a:gd name="connsiteX14" fmla="*/ 72007 w 2088231"/>
                      <a:gd name="connsiteY14" fmla="*/ 444049 h 672074"/>
                      <a:gd name="connsiteX15" fmla="*/ 288032 w 2088231"/>
                      <a:gd name="connsiteY15" fmla="*/ 516057 h 672074"/>
                      <a:gd name="connsiteX16" fmla="*/ 648072 w 2088231"/>
                      <a:gd name="connsiteY16" fmla="*/ 516057 h 672074"/>
                      <a:gd name="connsiteX17" fmla="*/ 1080119 w 2088231"/>
                      <a:gd name="connsiteY17" fmla="*/ 588065 h 672074"/>
                      <a:gd name="connsiteX18" fmla="*/ 1512168 w 2088231"/>
                      <a:gd name="connsiteY18" fmla="*/ 660073 h 672074"/>
                      <a:gd name="connsiteX19" fmla="*/ 1800199 w 2088231"/>
                      <a:gd name="connsiteY19" fmla="*/ 516057 h 672074"/>
                      <a:gd name="connsiteX20" fmla="*/ 2088231 w 2088231"/>
                      <a:gd name="connsiteY20" fmla="*/ 516057 h 672074"/>
                      <a:gd name="connsiteX0" fmla="*/ 582696 w 2088231"/>
                      <a:gd name="connsiteY0" fmla="*/ 74216 h 672074"/>
                      <a:gd name="connsiteX1" fmla="*/ 703466 w 2088231"/>
                      <a:gd name="connsiteY1" fmla="*/ 108721 h 672074"/>
                      <a:gd name="connsiteX2" fmla="*/ 720080 w 2088231"/>
                      <a:gd name="connsiteY2" fmla="*/ 228025 h 672074"/>
                      <a:gd name="connsiteX3" fmla="*/ 864096 w 2088231"/>
                      <a:gd name="connsiteY3" fmla="*/ 84009 h 672074"/>
                      <a:gd name="connsiteX4" fmla="*/ 1031269 w 2088231"/>
                      <a:gd name="connsiteY4" fmla="*/ 117348 h 672074"/>
                      <a:gd name="connsiteX5" fmla="*/ 1008112 w 2088231"/>
                      <a:gd name="connsiteY5" fmla="*/ 228025 h 672074"/>
                      <a:gd name="connsiteX6" fmla="*/ 1080120 w 2088231"/>
                      <a:gd name="connsiteY6" fmla="*/ 300033 h 672074"/>
                      <a:gd name="connsiteX7" fmla="*/ 1246930 w 2088231"/>
                      <a:gd name="connsiteY7" fmla="*/ 393393 h 672074"/>
                      <a:gd name="connsiteX8" fmla="*/ 798356 w 2088231"/>
                      <a:gd name="connsiteY8" fmla="*/ 341634 h 672074"/>
                      <a:gd name="connsiteX9" fmla="*/ 504056 w 2088231"/>
                      <a:gd name="connsiteY9" fmla="*/ 300033 h 672074"/>
                      <a:gd name="connsiteX10" fmla="*/ 360040 w 2088231"/>
                      <a:gd name="connsiteY10" fmla="*/ 156017 h 672074"/>
                      <a:gd name="connsiteX11" fmla="*/ 144016 w 2088231"/>
                      <a:gd name="connsiteY11" fmla="*/ 12001 h 672074"/>
                      <a:gd name="connsiteX12" fmla="*/ 72008 w 2088231"/>
                      <a:gd name="connsiteY12" fmla="*/ 84010 h 672074"/>
                      <a:gd name="connsiteX13" fmla="*/ 0 w 2088231"/>
                      <a:gd name="connsiteY13" fmla="*/ 300033 h 672074"/>
                      <a:gd name="connsiteX14" fmla="*/ 72007 w 2088231"/>
                      <a:gd name="connsiteY14" fmla="*/ 444049 h 672074"/>
                      <a:gd name="connsiteX15" fmla="*/ 288032 w 2088231"/>
                      <a:gd name="connsiteY15" fmla="*/ 516057 h 672074"/>
                      <a:gd name="connsiteX16" fmla="*/ 648072 w 2088231"/>
                      <a:gd name="connsiteY16" fmla="*/ 516057 h 672074"/>
                      <a:gd name="connsiteX17" fmla="*/ 1080119 w 2088231"/>
                      <a:gd name="connsiteY17" fmla="*/ 588065 h 672074"/>
                      <a:gd name="connsiteX18" fmla="*/ 1512168 w 2088231"/>
                      <a:gd name="connsiteY18" fmla="*/ 660073 h 672074"/>
                      <a:gd name="connsiteX19" fmla="*/ 1728191 w 2088231"/>
                      <a:gd name="connsiteY19" fmla="*/ 516057 h 672074"/>
                      <a:gd name="connsiteX20" fmla="*/ 2088231 w 2088231"/>
                      <a:gd name="connsiteY20" fmla="*/ 516057 h 672074"/>
                      <a:gd name="connsiteX0" fmla="*/ 703466 w 2088231"/>
                      <a:gd name="connsiteY0" fmla="*/ 108721 h 672074"/>
                      <a:gd name="connsiteX1" fmla="*/ 720080 w 2088231"/>
                      <a:gd name="connsiteY1" fmla="*/ 228025 h 672074"/>
                      <a:gd name="connsiteX2" fmla="*/ 864096 w 2088231"/>
                      <a:gd name="connsiteY2" fmla="*/ 84009 h 672074"/>
                      <a:gd name="connsiteX3" fmla="*/ 1031269 w 2088231"/>
                      <a:gd name="connsiteY3" fmla="*/ 117348 h 672074"/>
                      <a:gd name="connsiteX4" fmla="*/ 1008112 w 2088231"/>
                      <a:gd name="connsiteY4" fmla="*/ 228025 h 672074"/>
                      <a:gd name="connsiteX5" fmla="*/ 1080120 w 2088231"/>
                      <a:gd name="connsiteY5" fmla="*/ 300033 h 672074"/>
                      <a:gd name="connsiteX6" fmla="*/ 1246930 w 2088231"/>
                      <a:gd name="connsiteY6" fmla="*/ 393393 h 672074"/>
                      <a:gd name="connsiteX7" fmla="*/ 798356 w 2088231"/>
                      <a:gd name="connsiteY7" fmla="*/ 341634 h 672074"/>
                      <a:gd name="connsiteX8" fmla="*/ 504056 w 2088231"/>
                      <a:gd name="connsiteY8" fmla="*/ 300033 h 672074"/>
                      <a:gd name="connsiteX9" fmla="*/ 360040 w 2088231"/>
                      <a:gd name="connsiteY9" fmla="*/ 156017 h 672074"/>
                      <a:gd name="connsiteX10" fmla="*/ 144016 w 2088231"/>
                      <a:gd name="connsiteY10" fmla="*/ 12001 h 672074"/>
                      <a:gd name="connsiteX11" fmla="*/ 72008 w 2088231"/>
                      <a:gd name="connsiteY11" fmla="*/ 84010 h 672074"/>
                      <a:gd name="connsiteX12" fmla="*/ 0 w 2088231"/>
                      <a:gd name="connsiteY12" fmla="*/ 300033 h 672074"/>
                      <a:gd name="connsiteX13" fmla="*/ 72007 w 2088231"/>
                      <a:gd name="connsiteY13" fmla="*/ 444049 h 672074"/>
                      <a:gd name="connsiteX14" fmla="*/ 288032 w 2088231"/>
                      <a:gd name="connsiteY14" fmla="*/ 516057 h 672074"/>
                      <a:gd name="connsiteX15" fmla="*/ 648072 w 2088231"/>
                      <a:gd name="connsiteY15" fmla="*/ 516057 h 672074"/>
                      <a:gd name="connsiteX16" fmla="*/ 1080119 w 2088231"/>
                      <a:gd name="connsiteY16" fmla="*/ 588065 h 672074"/>
                      <a:gd name="connsiteX17" fmla="*/ 1512168 w 2088231"/>
                      <a:gd name="connsiteY17" fmla="*/ 660073 h 672074"/>
                      <a:gd name="connsiteX18" fmla="*/ 1728191 w 2088231"/>
                      <a:gd name="connsiteY18" fmla="*/ 516057 h 672074"/>
                      <a:gd name="connsiteX19" fmla="*/ 2088231 w 2088231"/>
                      <a:gd name="connsiteY19" fmla="*/ 516057 h 672074"/>
                      <a:gd name="connsiteX0" fmla="*/ 720080 w 2088231"/>
                      <a:gd name="connsiteY0" fmla="*/ 228025 h 672074"/>
                      <a:gd name="connsiteX1" fmla="*/ 864096 w 2088231"/>
                      <a:gd name="connsiteY1" fmla="*/ 84009 h 672074"/>
                      <a:gd name="connsiteX2" fmla="*/ 1031269 w 2088231"/>
                      <a:gd name="connsiteY2" fmla="*/ 117348 h 672074"/>
                      <a:gd name="connsiteX3" fmla="*/ 1008112 w 2088231"/>
                      <a:gd name="connsiteY3" fmla="*/ 228025 h 672074"/>
                      <a:gd name="connsiteX4" fmla="*/ 1080120 w 2088231"/>
                      <a:gd name="connsiteY4" fmla="*/ 300033 h 672074"/>
                      <a:gd name="connsiteX5" fmla="*/ 1246930 w 2088231"/>
                      <a:gd name="connsiteY5" fmla="*/ 393393 h 672074"/>
                      <a:gd name="connsiteX6" fmla="*/ 798356 w 2088231"/>
                      <a:gd name="connsiteY6" fmla="*/ 341634 h 672074"/>
                      <a:gd name="connsiteX7" fmla="*/ 504056 w 2088231"/>
                      <a:gd name="connsiteY7" fmla="*/ 300033 h 672074"/>
                      <a:gd name="connsiteX8" fmla="*/ 360040 w 2088231"/>
                      <a:gd name="connsiteY8" fmla="*/ 156017 h 672074"/>
                      <a:gd name="connsiteX9" fmla="*/ 144016 w 2088231"/>
                      <a:gd name="connsiteY9" fmla="*/ 12001 h 672074"/>
                      <a:gd name="connsiteX10" fmla="*/ 72008 w 2088231"/>
                      <a:gd name="connsiteY10" fmla="*/ 84010 h 672074"/>
                      <a:gd name="connsiteX11" fmla="*/ 0 w 2088231"/>
                      <a:gd name="connsiteY11" fmla="*/ 300033 h 672074"/>
                      <a:gd name="connsiteX12" fmla="*/ 72007 w 2088231"/>
                      <a:gd name="connsiteY12" fmla="*/ 444049 h 672074"/>
                      <a:gd name="connsiteX13" fmla="*/ 288032 w 2088231"/>
                      <a:gd name="connsiteY13" fmla="*/ 516057 h 672074"/>
                      <a:gd name="connsiteX14" fmla="*/ 648072 w 2088231"/>
                      <a:gd name="connsiteY14" fmla="*/ 516057 h 672074"/>
                      <a:gd name="connsiteX15" fmla="*/ 1080119 w 2088231"/>
                      <a:gd name="connsiteY15" fmla="*/ 588065 h 672074"/>
                      <a:gd name="connsiteX16" fmla="*/ 1512168 w 2088231"/>
                      <a:gd name="connsiteY16" fmla="*/ 660073 h 672074"/>
                      <a:gd name="connsiteX17" fmla="*/ 1728191 w 2088231"/>
                      <a:gd name="connsiteY17" fmla="*/ 516057 h 672074"/>
                      <a:gd name="connsiteX18" fmla="*/ 2088231 w 2088231"/>
                      <a:gd name="connsiteY18" fmla="*/ 516057 h 672074"/>
                      <a:gd name="connsiteX0" fmla="*/ 864096 w 2088231"/>
                      <a:gd name="connsiteY0" fmla="*/ 84009 h 672074"/>
                      <a:gd name="connsiteX1" fmla="*/ 1031269 w 2088231"/>
                      <a:gd name="connsiteY1" fmla="*/ 117348 h 672074"/>
                      <a:gd name="connsiteX2" fmla="*/ 1008112 w 2088231"/>
                      <a:gd name="connsiteY2" fmla="*/ 228025 h 672074"/>
                      <a:gd name="connsiteX3" fmla="*/ 1080120 w 2088231"/>
                      <a:gd name="connsiteY3" fmla="*/ 300033 h 672074"/>
                      <a:gd name="connsiteX4" fmla="*/ 1246930 w 2088231"/>
                      <a:gd name="connsiteY4" fmla="*/ 393393 h 672074"/>
                      <a:gd name="connsiteX5" fmla="*/ 798356 w 2088231"/>
                      <a:gd name="connsiteY5" fmla="*/ 341634 h 672074"/>
                      <a:gd name="connsiteX6" fmla="*/ 504056 w 2088231"/>
                      <a:gd name="connsiteY6" fmla="*/ 300033 h 672074"/>
                      <a:gd name="connsiteX7" fmla="*/ 360040 w 2088231"/>
                      <a:gd name="connsiteY7" fmla="*/ 156017 h 672074"/>
                      <a:gd name="connsiteX8" fmla="*/ 144016 w 2088231"/>
                      <a:gd name="connsiteY8" fmla="*/ 12001 h 672074"/>
                      <a:gd name="connsiteX9" fmla="*/ 72008 w 2088231"/>
                      <a:gd name="connsiteY9" fmla="*/ 84010 h 672074"/>
                      <a:gd name="connsiteX10" fmla="*/ 0 w 2088231"/>
                      <a:gd name="connsiteY10" fmla="*/ 300033 h 672074"/>
                      <a:gd name="connsiteX11" fmla="*/ 72007 w 2088231"/>
                      <a:gd name="connsiteY11" fmla="*/ 444049 h 672074"/>
                      <a:gd name="connsiteX12" fmla="*/ 288032 w 2088231"/>
                      <a:gd name="connsiteY12" fmla="*/ 516057 h 672074"/>
                      <a:gd name="connsiteX13" fmla="*/ 648072 w 2088231"/>
                      <a:gd name="connsiteY13" fmla="*/ 516057 h 672074"/>
                      <a:gd name="connsiteX14" fmla="*/ 1080119 w 2088231"/>
                      <a:gd name="connsiteY14" fmla="*/ 588065 h 672074"/>
                      <a:gd name="connsiteX15" fmla="*/ 1512168 w 2088231"/>
                      <a:gd name="connsiteY15" fmla="*/ 660073 h 672074"/>
                      <a:gd name="connsiteX16" fmla="*/ 1728191 w 2088231"/>
                      <a:gd name="connsiteY16" fmla="*/ 516057 h 672074"/>
                      <a:gd name="connsiteX17" fmla="*/ 2088231 w 2088231"/>
                      <a:gd name="connsiteY17" fmla="*/ 516057 h 672074"/>
                      <a:gd name="connsiteX0" fmla="*/ 864096 w 2088231"/>
                      <a:gd name="connsiteY0" fmla="*/ 84009 h 672074"/>
                      <a:gd name="connsiteX1" fmla="*/ 1031269 w 2088231"/>
                      <a:gd name="connsiteY1" fmla="*/ 117348 h 672074"/>
                      <a:gd name="connsiteX2" fmla="*/ 1008112 w 2088231"/>
                      <a:gd name="connsiteY2" fmla="*/ 228025 h 672074"/>
                      <a:gd name="connsiteX3" fmla="*/ 1246930 w 2088231"/>
                      <a:gd name="connsiteY3" fmla="*/ 393393 h 672074"/>
                      <a:gd name="connsiteX4" fmla="*/ 798356 w 2088231"/>
                      <a:gd name="connsiteY4" fmla="*/ 341634 h 672074"/>
                      <a:gd name="connsiteX5" fmla="*/ 504056 w 2088231"/>
                      <a:gd name="connsiteY5" fmla="*/ 300033 h 672074"/>
                      <a:gd name="connsiteX6" fmla="*/ 360040 w 2088231"/>
                      <a:gd name="connsiteY6" fmla="*/ 156017 h 672074"/>
                      <a:gd name="connsiteX7" fmla="*/ 144016 w 2088231"/>
                      <a:gd name="connsiteY7" fmla="*/ 12001 h 672074"/>
                      <a:gd name="connsiteX8" fmla="*/ 72008 w 2088231"/>
                      <a:gd name="connsiteY8" fmla="*/ 84010 h 672074"/>
                      <a:gd name="connsiteX9" fmla="*/ 0 w 2088231"/>
                      <a:gd name="connsiteY9" fmla="*/ 300033 h 672074"/>
                      <a:gd name="connsiteX10" fmla="*/ 72007 w 2088231"/>
                      <a:gd name="connsiteY10" fmla="*/ 444049 h 672074"/>
                      <a:gd name="connsiteX11" fmla="*/ 288032 w 2088231"/>
                      <a:gd name="connsiteY11" fmla="*/ 516057 h 672074"/>
                      <a:gd name="connsiteX12" fmla="*/ 648072 w 2088231"/>
                      <a:gd name="connsiteY12" fmla="*/ 516057 h 672074"/>
                      <a:gd name="connsiteX13" fmla="*/ 1080119 w 2088231"/>
                      <a:gd name="connsiteY13" fmla="*/ 588065 h 672074"/>
                      <a:gd name="connsiteX14" fmla="*/ 1512168 w 2088231"/>
                      <a:gd name="connsiteY14" fmla="*/ 660073 h 672074"/>
                      <a:gd name="connsiteX15" fmla="*/ 1728191 w 2088231"/>
                      <a:gd name="connsiteY15" fmla="*/ 516057 h 672074"/>
                      <a:gd name="connsiteX16" fmla="*/ 2088231 w 2088231"/>
                      <a:gd name="connsiteY16" fmla="*/ 516057 h 672074"/>
                      <a:gd name="connsiteX0" fmla="*/ 864096 w 2088231"/>
                      <a:gd name="connsiteY0" fmla="*/ 84009 h 672074"/>
                      <a:gd name="connsiteX1" fmla="*/ 1031269 w 2088231"/>
                      <a:gd name="connsiteY1" fmla="*/ 117348 h 672074"/>
                      <a:gd name="connsiteX2" fmla="*/ 1246930 w 2088231"/>
                      <a:gd name="connsiteY2" fmla="*/ 393393 h 672074"/>
                      <a:gd name="connsiteX3" fmla="*/ 798356 w 2088231"/>
                      <a:gd name="connsiteY3" fmla="*/ 341634 h 672074"/>
                      <a:gd name="connsiteX4" fmla="*/ 504056 w 2088231"/>
                      <a:gd name="connsiteY4" fmla="*/ 300033 h 672074"/>
                      <a:gd name="connsiteX5" fmla="*/ 360040 w 2088231"/>
                      <a:gd name="connsiteY5" fmla="*/ 156017 h 672074"/>
                      <a:gd name="connsiteX6" fmla="*/ 144016 w 2088231"/>
                      <a:gd name="connsiteY6" fmla="*/ 12001 h 672074"/>
                      <a:gd name="connsiteX7" fmla="*/ 72008 w 2088231"/>
                      <a:gd name="connsiteY7" fmla="*/ 84010 h 672074"/>
                      <a:gd name="connsiteX8" fmla="*/ 0 w 2088231"/>
                      <a:gd name="connsiteY8" fmla="*/ 300033 h 672074"/>
                      <a:gd name="connsiteX9" fmla="*/ 72007 w 2088231"/>
                      <a:gd name="connsiteY9" fmla="*/ 444049 h 672074"/>
                      <a:gd name="connsiteX10" fmla="*/ 288032 w 2088231"/>
                      <a:gd name="connsiteY10" fmla="*/ 516057 h 672074"/>
                      <a:gd name="connsiteX11" fmla="*/ 648072 w 2088231"/>
                      <a:gd name="connsiteY11" fmla="*/ 516057 h 672074"/>
                      <a:gd name="connsiteX12" fmla="*/ 1080119 w 2088231"/>
                      <a:gd name="connsiteY12" fmla="*/ 588065 h 672074"/>
                      <a:gd name="connsiteX13" fmla="*/ 1512168 w 2088231"/>
                      <a:gd name="connsiteY13" fmla="*/ 660073 h 672074"/>
                      <a:gd name="connsiteX14" fmla="*/ 1728191 w 2088231"/>
                      <a:gd name="connsiteY14" fmla="*/ 516057 h 672074"/>
                      <a:gd name="connsiteX15" fmla="*/ 2088231 w 2088231"/>
                      <a:gd name="connsiteY15" fmla="*/ 516057 h 672074"/>
                      <a:gd name="connsiteX0" fmla="*/ 864096 w 2088231"/>
                      <a:gd name="connsiteY0" fmla="*/ 84009 h 672074"/>
                      <a:gd name="connsiteX1" fmla="*/ 1246930 w 2088231"/>
                      <a:gd name="connsiteY1" fmla="*/ 393393 h 672074"/>
                      <a:gd name="connsiteX2" fmla="*/ 798356 w 2088231"/>
                      <a:gd name="connsiteY2" fmla="*/ 341634 h 672074"/>
                      <a:gd name="connsiteX3" fmla="*/ 504056 w 2088231"/>
                      <a:gd name="connsiteY3" fmla="*/ 300033 h 672074"/>
                      <a:gd name="connsiteX4" fmla="*/ 360040 w 2088231"/>
                      <a:gd name="connsiteY4" fmla="*/ 156017 h 672074"/>
                      <a:gd name="connsiteX5" fmla="*/ 144016 w 2088231"/>
                      <a:gd name="connsiteY5" fmla="*/ 12001 h 672074"/>
                      <a:gd name="connsiteX6" fmla="*/ 72008 w 2088231"/>
                      <a:gd name="connsiteY6" fmla="*/ 84010 h 672074"/>
                      <a:gd name="connsiteX7" fmla="*/ 0 w 2088231"/>
                      <a:gd name="connsiteY7" fmla="*/ 300033 h 672074"/>
                      <a:gd name="connsiteX8" fmla="*/ 72007 w 2088231"/>
                      <a:gd name="connsiteY8" fmla="*/ 444049 h 672074"/>
                      <a:gd name="connsiteX9" fmla="*/ 288032 w 2088231"/>
                      <a:gd name="connsiteY9" fmla="*/ 516057 h 672074"/>
                      <a:gd name="connsiteX10" fmla="*/ 648072 w 2088231"/>
                      <a:gd name="connsiteY10" fmla="*/ 516057 h 672074"/>
                      <a:gd name="connsiteX11" fmla="*/ 1080119 w 2088231"/>
                      <a:gd name="connsiteY11" fmla="*/ 588065 h 672074"/>
                      <a:gd name="connsiteX12" fmla="*/ 1512168 w 2088231"/>
                      <a:gd name="connsiteY12" fmla="*/ 660073 h 672074"/>
                      <a:gd name="connsiteX13" fmla="*/ 1728191 w 2088231"/>
                      <a:gd name="connsiteY13" fmla="*/ 516057 h 672074"/>
                      <a:gd name="connsiteX14" fmla="*/ 2088231 w 2088231"/>
                      <a:gd name="connsiteY14" fmla="*/ 516057 h 672074"/>
                      <a:gd name="connsiteX0" fmla="*/ 1246930 w 2088231"/>
                      <a:gd name="connsiteY0" fmla="*/ 393393 h 672074"/>
                      <a:gd name="connsiteX1" fmla="*/ 798356 w 2088231"/>
                      <a:gd name="connsiteY1" fmla="*/ 341634 h 672074"/>
                      <a:gd name="connsiteX2" fmla="*/ 504056 w 2088231"/>
                      <a:gd name="connsiteY2" fmla="*/ 300033 h 672074"/>
                      <a:gd name="connsiteX3" fmla="*/ 360040 w 2088231"/>
                      <a:gd name="connsiteY3" fmla="*/ 156017 h 672074"/>
                      <a:gd name="connsiteX4" fmla="*/ 144016 w 2088231"/>
                      <a:gd name="connsiteY4" fmla="*/ 12001 h 672074"/>
                      <a:gd name="connsiteX5" fmla="*/ 72008 w 2088231"/>
                      <a:gd name="connsiteY5" fmla="*/ 84010 h 672074"/>
                      <a:gd name="connsiteX6" fmla="*/ 0 w 2088231"/>
                      <a:gd name="connsiteY6" fmla="*/ 300033 h 672074"/>
                      <a:gd name="connsiteX7" fmla="*/ 72007 w 2088231"/>
                      <a:gd name="connsiteY7" fmla="*/ 444049 h 672074"/>
                      <a:gd name="connsiteX8" fmla="*/ 288032 w 2088231"/>
                      <a:gd name="connsiteY8" fmla="*/ 516057 h 672074"/>
                      <a:gd name="connsiteX9" fmla="*/ 648072 w 2088231"/>
                      <a:gd name="connsiteY9" fmla="*/ 516057 h 672074"/>
                      <a:gd name="connsiteX10" fmla="*/ 1080119 w 2088231"/>
                      <a:gd name="connsiteY10" fmla="*/ 588065 h 672074"/>
                      <a:gd name="connsiteX11" fmla="*/ 1512168 w 2088231"/>
                      <a:gd name="connsiteY11" fmla="*/ 660073 h 672074"/>
                      <a:gd name="connsiteX12" fmla="*/ 1728191 w 2088231"/>
                      <a:gd name="connsiteY12" fmla="*/ 516057 h 672074"/>
                      <a:gd name="connsiteX13" fmla="*/ 2088231 w 2088231"/>
                      <a:gd name="connsiteY13" fmla="*/ 516057 h 672074"/>
                      <a:gd name="connsiteX0" fmla="*/ 1246930 w 2088231"/>
                      <a:gd name="connsiteY0" fmla="*/ 393393 h 672074"/>
                      <a:gd name="connsiteX1" fmla="*/ 798356 w 2088231"/>
                      <a:gd name="connsiteY1" fmla="*/ 341634 h 672074"/>
                      <a:gd name="connsiteX2" fmla="*/ 623911 w 2088231"/>
                      <a:gd name="connsiteY2" fmla="*/ 330493 h 672074"/>
                      <a:gd name="connsiteX3" fmla="*/ 504056 w 2088231"/>
                      <a:gd name="connsiteY3" fmla="*/ 300033 h 672074"/>
                      <a:gd name="connsiteX4" fmla="*/ 360040 w 2088231"/>
                      <a:gd name="connsiteY4" fmla="*/ 156017 h 672074"/>
                      <a:gd name="connsiteX5" fmla="*/ 144016 w 2088231"/>
                      <a:gd name="connsiteY5" fmla="*/ 12001 h 672074"/>
                      <a:gd name="connsiteX6" fmla="*/ 72008 w 2088231"/>
                      <a:gd name="connsiteY6" fmla="*/ 84010 h 672074"/>
                      <a:gd name="connsiteX7" fmla="*/ 0 w 2088231"/>
                      <a:gd name="connsiteY7" fmla="*/ 300033 h 672074"/>
                      <a:gd name="connsiteX8" fmla="*/ 72007 w 2088231"/>
                      <a:gd name="connsiteY8" fmla="*/ 444049 h 672074"/>
                      <a:gd name="connsiteX9" fmla="*/ 288032 w 2088231"/>
                      <a:gd name="connsiteY9" fmla="*/ 516057 h 672074"/>
                      <a:gd name="connsiteX10" fmla="*/ 648072 w 2088231"/>
                      <a:gd name="connsiteY10" fmla="*/ 516057 h 672074"/>
                      <a:gd name="connsiteX11" fmla="*/ 1080119 w 2088231"/>
                      <a:gd name="connsiteY11" fmla="*/ 588065 h 672074"/>
                      <a:gd name="connsiteX12" fmla="*/ 1512168 w 2088231"/>
                      <a:gd name="connsiteY12" fmla="*/ 660073 h 672074"/>
                      <a:gd name="connsiteX13" fmla="*/ 1728191 w 2088231"/>
                      <a:gd name="connsiteY13" fmla="*/ 516057 h 672074"/>
                      <a:gd name="connsiteX14" fmla="*/ 2088231 w 2088231"/>
                      <a:gd name="connsiteY14" fmla="*/ 516057 h 672074"/>
                      <a:gd name="connsiteX0" fmla="*/ 1246930 w 2088231"/>
                      <a:gd name="connsiteY0" fmla="*/ 393393 h 672074"/>
                      <a:gd name="connsiteX1" fmla="*/ 798356 w 2088231"/>
                      <a:gd name="connsiteY1" fmla="*/ 341634 h 672074"/>
                      <a:gd name="connsiteX2" fmla="*/ 648071 w 2088231"/>
                      <a:gd name="connsiteY2" fmla="*/ 372041 h 672074"/>
                      <a:gd name="connsiteX3" fmla="*/ 504056 w 2088231"/>
                      <a:gd name="connsiteY3" fmla="*/ 300033 h 672074"/>
                      <a:gd name="connsiteX4" fmla="*/ 360040 w 2088231"/>
                      <a:gd name="connsiteY4" fmla="*/ 156017 h 672074"/>
                      <a:gd name="connsiteX5" fmla="*/ 144016 w 2088231"/>
                      <a:gd name="connsiteY5" fmla="*/ 12001 h 672074"/>
                      <a:gd name="connsiteX6" fmla="*/ 72008 w 2088231"/>
                      <a:gd name="connsiteY6" fmla="*/ 84010 h 672074"/>
                      <a:gd name="connsiteX7" fmla="*/ 0 w 2088231"/>
                      <a:gd name="connsiteY7" fmla="*/ 300033 h 672074"/>
                      <a:gd name="connsiteX8" fmla="*/ 72007 w 2088231"/>
                      <a:gd name="connsiteY8" fmla="*/ 444049 h 672074"/>
                      <a:gd name="connsiteX9" fmla="*/ 288032 w 2088231"/>
                      <a:gd name="connsiteY9" fmla="*/ 516057 h 672074"/>
                      <a:gd name="connsiteX10" fmla="*/ 648072 w 2088231"/>
                      <a:gd name="connsiteY10" fmla="*/ 516057 h 672074"/>
                      <a:gd name="connsiteX11" fmla="*/ 1080119 w 2088231"/>
                      <a:gd name="connsiteY11" fmla="*/ 588065 h 672074"/>
                      <a:gd name="connsiteX12" fmla="*/ 1512168 w 2088231"/>
                      <a:gd name="connsiteY12" fmla="*/ 660073 h 672074"/>
                      <a:gd name="connsiteX13" fmla="*/ 1728191 w 2088231"/>
                      <a:gd name="connsiteY13" fmla="*/ 516057 h 672074"/>
                      <a:gd name="connsiteX14" fmla="*/ 2088231 w 2088231"/>
                      <a:gd name="connsiteY14" fmla="*/ 516057 h 672074"/>
                      <a:gd name="connsiteX0" fmla="*/ 1246930 w 2088231"/>
                      <a:gd name="connsiteY0" fmla="*/ 393393 h 672074"/>
                      <a:gd name="connsiteX1" fmla="*/ 1152127 w 2088231"/>
                      <a:gd name="connsiteY1" fmla="*/ 444049 h 672074"/>
                      <a:gd name="connsiteX2" fmla="*/ 798356 w 2088231"/>
                      <a:gd name="connsiteY2" fmla="*/ 341634 h 672074"/>
                      <a:gd name="connsiteX3" fmla="*/ 648071 w 2088231"/>
                      <a:gd name="connsiteY3" fmla="*/ 372041 h 672074"/>
                      <a:gd name="connsiteX4" fmla="*/ 504056 w 2088231"/>
                      <a:gd name="connsiteY4" fmla="*/ 300033 h 672074"/>
                      <a:gd name="connsiteX5" fmla="*/ 360040 w 2088231"/>
                      <a:gd name="connsiteY5" fmla="*/ 156017 h 672074"/>
                      <a:gd name="connsiteX6" fmla="*/ 144016 w 2088231"/>
                      <a:gd name="connsiteY6" fmla="*/ 12001 h 672074"/>
                      <a:gd name="connsiteX7" fmla="*/ 72008 w 2088231"/>
                      <a:gd name="connsiteY7" fmla="*/ 84010 h 672074"/>
                      <a:gd name="connsiteX8" fmla="*/ 0 w 2088231"/>
                      <a:gd name="connsiteY8" fmla="*/ 300033 h 672074"/>
                      <a:gd name="connsiteX9" fmla="*/ 72007 w 2088231"/>
                      <a:gd name="connsiteY9" fmla="*/ 444049 h 672074"/>
                      <a:gd name="connsiteX10" fmla="*/ 288032 w 2088231"/>
                      <a:gd name="connsiteY10" fmla="*/ 516057 h 672074"/>
                      <a:gd name="connsiteX11" fmla="*/ 648072 w 2088231"/>
                      <a:gd name="connsiteY11" fmla="*/ 516057 h 672074"/>
                      <a:gd name="connsiteX12" fmla="*/ 1080119 w 2088231"/>
                      <a:gd name="connsiteY12" fmla="*/ 588065 h 672074"/>
                      <a:gd name="connsiteX13" fmla="*/ 1512168 w 2088231"/>
                      <a:gd name="connsiteY13" fmla="*/ 660073 h 672074"/>
                      <a:gd name="connsiteX14" fmla="*/ 1728191 w 2088231"/>
                      <a:gd name="connsiteY14" fmla="*/ 516057 h 672074"/>
                      <a:gd name="connsiteX15" fmla="*/ 2088231 w 2088231"/>
                      <a:gd name="connsiteY15" fmla="*/ 516057 h 672074"/>
                      <a:gd name="connsiteX0" fmla="*/ 1246930 w 2088231"/>
                      <a:gd name="connsiteY0" fmla="*/ 393393 h 672074"/>
                      <a:gd name="connsiteX1" fmla="*/ 1152127 w 2088231"/>
                      <a:gd name="connsiteY1" fmla="*/ 444049 h 672074"/>
                      <a:gd name="connsiteX2" fmla="*/ 798356 w 2088231"/>
                      <a:gd name="connsiteY2" fmla="*/ 341634 h 672074"/>
                      <a:gd name="connsiteX3" fmla="*/ 648071 w 2088231"/>
                      <a:gd name="connsiteY3" fmla="*/ 372041 h 672074"/>
                      <a:gd name="connsiteX4" fmla="*/ 504056 w 2088231"/>
                      <a:gd name="connsiteY4" fmla="*/ 300033 h 672074"/>
                      <a:gd name="connsiteX5" fmla="*/ 360040 w 2088231"/>
                      <a:gd name="connsiteY5" fmla="*/ 156017 h 672074"/>
                      <a:gd name="connsiteX6" fmla="*/ 144016 w 2088231"/>
                      <a:gd name="connsiteY6" fmla="*/ 12001 h 672074"/>
                      <a:gd name="connsiteX7" fmla="*/ 72008 w 2088231"/>
                      <a:gd name="connsiteY7" fmla="*/ 84010 h 672074"/>
                      <a:gd name="connsiteX8" fmla="*/ 0 w 2088231"/>
                      <a:gd name="connsiteY8" fmla="*/ 300033 h 672074"/>
                      <a:gd name="connsiteX9" fmla="*/ 72007 w 2088231"/>
                      <a:gd name="connsiteY9" fmla="*/ 444049 h 672074"/>
                      <a:gd name="connsiteX10" fmla="*/ 288032 w 2088231"/>
                      <a:gd name="connsiteY10" fmla="*/ 516057 h 672074"/>
                      <a:gd name="connsiteX11" fmla="*/ 648072 w 2088231"/>
                      <a:gd name="connsiteY11" fmla="*/ 516057 h 672074"/>
                      <a:gd name="connsiteX12" fmla="*/ 1080119 w 2088231"/>
                      <a:gd name="connsiteY12" fmla="*/ 588065 h 672074"/>
                      <a:gd name="connsiteX13" fmla="*/ 1584175 w 2088231"/>
                      <a:gd name="connsiteY13" fmla="*/ 660073 h 672074"/>
                      <a:gd name="connsiteX14" fmla="*/ 1728191 w 2088231"/>
                      <a:gd name="connsiteY14" fmla="*/ 516057 h 672074"/>
                      <a:gd name="connsiteX15" fmla="*/ 2088231 w 2088231"/>
                      <a:gd name="connsiteY15" fmla="*/ 516057 h 672074"/>
                      <a:gd name="connsiteX0" fmla="*/ 1246930 w 2088231"/>
                      <a:gd name="connsiteY0" fmla="*/ 393393 h 672074"/>
                      <a:gd name="connsiteX1" fmla="*/ 1152127 w 2088231"/>
                      <a:gd name="connsiteY1" fmla="*/ 444049 h 672074"/>
                      <a:gd name="connsiteX2" fmla="*/ 798356 w 2088231"/>
                      <a:gd name="connsiteY2" fmla="*/ 341634 h 672074"/>
                      <a:gd name="connsiteX3" fmla="*/ 648071 w 2088231"/>
                      <a:gd name="connsiteY3" fmla="*/ 372041 h 672074"/>
                      <a:gd name="connsiteX4" fmla="*/ 504056 w 2088231"/>
                      <a:gd name="connsiteY4" fmla="*/ 300033 h 672074"/>
                      <a:gd name="connsiteX5" fmla="*/ 360040 w 2088231"/>
                      <a:gd name="connsiteY5" fmla="*/ 156017 h 672074"/>
                      <a:gd name="connsiteX6" fmla="*/ 144016 w 2088231"/>
                      <a:gd name="connsiteY6" fmla="*/ 12001 h 672074"/>
                      <a:gd name="connsiteX7" fmla="*/ 72008 w 2088231"/>
                      <a:gd name="connsiteY7" fmla="*/ 84010 h 672074"/>
                      <a:gd name="connsiteX8" fmla="*/ 0 w 2088231"/>
                      <a:gd name="connsiteY8" fmla="*/ 300033 h 672074"/>
                      <a:gd name="connsiteX9" fmla="*/ 72007 w 2088231"/>
                      <a:gd name="connsiteY9" fmla="*/ 444049 h 672074"/>
                      <a:gd name="connsiteX10" fmla="*/ 288032 w 2088231"/>
                      <a:gd name="connsiteY10" fmla="*/ 516057 h 672074"/>
                      <a:gd name="connsiteX11" fmla="*/ 648072 w 2088231"/>
                      <a:gd name="connsiteY11" fmla="*/ 516057 h 672074"/>
                      <a:gd name="connsiteX12" fmla="*/ 1080119 w 2088231"/>
                      <a:gd name="connsiteY12" fmla="*/ 588065 h 672074"/>
                      <a:gd name="connsiteX13" fmla="*/ 1584175 w 2088231"/>
                      <a:gd name="connsiteY13" fmla="*/ 660073 h 672074"/>
                      <a:gd name="connsiteX14" fmla="*/ 1800199 w 2088231"/>
                      <a:gd name="connsiteY14" fmla="*/ 516057 h 672074"/>
                      <a:gd name="connsiteX15" fmla="*/ 2088231 w 2088231"/>
                      <a:gd name="connsiteY15" fmla="*/ 516057 h 672074"/>
                      <a:gd name="connsiteX0" fmla="*/ 1296143 w 2088231"/>
                      <a:gd name="connsiteY0" fmla="*/ 444049 h 672074"/>
                      <a:gd name="connsiteX1" fmla="*/ 1152127 w 2088231"/>
                      <a:gd name="connsiteY1" fmla="*/ 444049 h 672074"/>
                      <a:gd name="connsiteX2" fmla="*/ 798356 w 2088231"/>
                      <a:gd name="connsiteY2" fmla="*/ 341634 h 672074"/>
                      <a:gd name="connsiteX3" fmla="*/ 648071 w 2088231"/>
                      <a:gd name="connsiteY3" fmla="*/ 372041 h 672074"/>
                      <a:gd name="connsiteX4" fmla="*/ 504056 w 2088231"/>
                      <a:gd name="connsiteY4" fmla="*/ 300033 h 672074"/>
                      <a:gd name="connsiteX5" fmla="*/ 360040 w 2088231"/>
                      <a:gd name="connsiteY5" fmla="*/ 156017 h 672074"/>
                      <a:gd name="connsiteX6" fmla="*/ 144016 w 2088231"/>
                      <a:gd name="connsiteY6" fmla="*/ 12001 h 672074"/>
                      <a:gd name="connsiteX7" fmla="*/ 72008 w 2088231"/>
                      <a:gd name="connsiteY7" fmla="*/ 84010 h 672074"/>
                      <a:gd name="connsiteX8" fmla="*/ 0 w 2088231"/>
                      <a:gd name="connsiteY8" fmla="*/ 300033 h 672074"/>
                      <a:gd name="connsiteX9" fmla="*/ 72007 w 2088231"/>
                      <a:gd name="connsiteY9" fmla="*/ 444049 h 672074"/>
                      <a:gd name="connsiteX10" fmla="*/ 288032 w 2088231"/>
                      <a:gd name="connsiteY10" fmla="*/ 516057 h 672074"/>
                      <a:gd name="connsiteX11" fmla="*/ 648072 w 2088231"/>
                      <a:gd name="connsiteY11" fmla="*/ 516057 h 672074"/>
                      <a:gd name="connsiteX12" fmla="*/ 1080119 w 2088231"/>
                      <a:gd name="connsiteY12" fmla="*/ 588065 h 672074"/>
                      <a:gd name="connsiteX13" fmla="*/ 1584175 w 2088231"/>
                      <a:gd name="connsiteY13" fmla="*/ 660073 h 672074"/>
                      <a:gd name="connsiteX14" fmla="*/ 1800199 w 2088231"/>
                      <a:gd name="connsiteY14" fmla="*/ 516057 h 672074"/>
                      <a:gd name="connsiteX15" fmla="*/ 2088231 w 2088231"/>
                      <a:gd name="connsiteY15" fmla="*/ 516057 h 672074"/>
                      <a:gd name="connsiteX0" fmla="*/ 1296143 w 2088231"/>
                      <a:gd name="connsiteY0" fmla="*/ 444049 h 672074"/>
                      <a:gd name="connsiteX1" fmla="*/ 1152127 w 2088231"/>
                      <a:gd name="connsiteY1" fmla="*/ 444049 h 672074"/>
                      <a:gd name="connsiteX2" fmla="*/ 798356 w 2088231"/>
                      <a:gd name="connsiteY2" fmla="*/ 341634 h 672074"/>
                      <a:gd name="connsiteX3" fmla="*/ 648071 w 2088231"/>
                      <a:gd name="connsiteY3" fmla="*/ 300033 h 672074"/>
                      <a:gd name="connsiteX4" fmla="*/ 504056 w 2088231"/>
                      <a:gd name="connsiteY4" fmla="*/ 300033 h 672074"/>
                      <a:gd name="connsiteX5" fmla="*/ 360040 w 2088231"/>
                      <a:gd name="connsiteY5" fmla="*/ 156017 h 672074"/>
                      <a:gd name="connsiteX6" fmla="*/ 144016 w 2088231"/>
                      <a:gd name="connsiteY6" fmla="*/ 12001 h 672074"/>
                      <a:gd name="connsiteX7" fmla="*/ 72008 w 2088231"/>
                      <a:gd name="connsiteY7" fmla="*/ 84010 h 672074"/>
                      <a:gd name="connsiteX8" fmla="*/ 0 w 2088231"/>
                      <a:gd name="connsiteY8" fmla="*/ 300033 h 672074"/>
                      <a:gd name="connsiteX9" fmla="*/ 72007 w 2088231"/>
                      <a:gd name="connsiteY9" fmla="*/ 444049 h 672074"/>
                      <a:gd name="connsiteX10" fmla="*/ 288032 w 2088231"/>
                      <a:gd name="connsiteY10" fmla="*/ 516057 h 672074"/>
                      <a:gd name="connsiteX11" fmla="*/ 648072 w 2088231"/>
                      <a:gd name="connsiteY11" fmla="*/ 516057 h 672074"/>
                      <a:gd name="connsiteX12" fmla="*/ 1080119 w 2088231"/>
                      <a:gd name="connsiteY12" fmla="*/ 588065 h 672074"/>
                      <a:gd name="connsiteX13" fmla="*/ 1584175 w 2088231"/>
                      <a:gd name="connsiteY13" fmla="*/ 660073 h 672074"/>
                      <a:gd name="connsiteX14" fmla="*/ 1800199 w 2088231"/>
                      <a:gd name="connsiteY14" fmla="*/ 516057 h 672074"/>
                      <a:gd name="connsiteX15" fmla="*/ 2088231 w 2088231"/>
                      <a:gd name="connsiteY15" fmla="*/ 516057 h 672074"/>
                      <a:gd name="csX0" fmla="*/ 1296143 w 2088231"/>
                      <a:gd name="csY0" fmla="*/ 434374 h 651694"/>
                      <a:gd name="csX1" fmla="*/ 1111183 w 2088231"/>
                      <a:gd name="csY1" fmla="*/ 384332 h 651694"/>
                      <a:gd name="csX2" fmla="*/ 798356 w 2088231"/>
                      <a:gd name="csY2" fmla="*/ 331959 h 651694"/>
                      <a:gd name="csX3" fmla="*/ 648071 w 2088231"/>
                      <a:gd name="csY3" fmla="*/ 290358 h 651694"/>
                      <a:gd name="csX4" fmla="*/ 504056 w 2088231"/>
                      <a:gd name="csY4" fmla="*/ 290358 h 651694"/>
                      <a:gd name="csX5" fmla="*/ 360040 w 2088231"/>
                      <a:gd name="csY5" fmla="*/ 146342 h 651694"/>
                      <a:gd name="csX6" fmla="*/ 144016 w 2088231"/>
                      <a:gd name="csY6" fmla="*/ 2326 h 651694"/>
                      <a:gd name="csX7" fmla="*/ 72008 w 2088231"/>
                      <a:gd name="csY7" fmla="*/ 74335 h 651694"/>
                      <a:gd name="csX8" fmla="*/ 0 w 2088231"/>
                      <a:gd name="csY8" fmla="*/ 290358 h 651694"/>
                      <a:gd name="csX9" fmla="*/ 72007 w 2088231"/>
                      <a:gd name="csY9" fmla="*/ 434374 h 651694"/>
                      <a:gd name="csX10" fmla="*/ 288032 w 2088231"/>
                      <a:gd name="csY10" fmla="*/ 506382 h 651694"/>
                      <a:gd name="csX11" fmla="*/ 648072 w 2088231"/>
                      <a:gd name="csY11" fmla="*/ 506382 h 651694"/>
                      <a:gd name="csX12" fmla="*/ 1080119 w 2088231"/>
                      <a:gd name="csY12" fmla="*/ 578390 h 651694"/>
                      <a:gd name="csX13" fmla="*/ 1584175 w 2088231"/>
                      <a:gd name="csY13" fmla="*/ 650398 h 651694"/>
                      <a:gd name="csX14" fmla="*/ 1800199 w 2088231"/>
                      <a:gd name="csY14" fmla="*/ 506382 h 651694"/>
                      <a:gd name="csX15" fmla="*/ 2088231 w 2088231"/>
                      <a:gd name="csY15" fmla="*/ 506382 h 651694"/>
                      <a:gd name="csX0" fmla="*/ 1291594 w 2088231"/>
                      <a:gd name="csY0" fmla="*/ 384333 h 651694"/>
                      <a:gd name="csX1" fmla="*/ 1111183 w 2088231"/>
                      <a:gd name="csY1" fmla="*/ 384332 h 651694"/>
                      <a:gd name="csX2" fmla="*/ 798356 w 2088231"/>
                      <a:gd name="csY2" fmla="*/ 331959 h 651694"/>
                      <a:gd name="csX3" fmla="*/ 648071 w 2088231"/>
                      <a:gd name="csY3" fmla="*/ 290358 h 651694"/>
                      <a:gd name="csX4" fmla="*/ 504056 w 2088231"/>
                      <a:gd name="csY4" fmla="*/ 290358 h 651694"/>
                      <a:gd name="csX5" fmla="*/ 360040 w 2088231"/>
                      <a:gd name="csY5" fmla="*/ 146342 h 651694"/>
                      <a:gd name="csX6" fmla="*/ 144016 w 2088231"/>
                      <a:gd name="csY6" fmla="*/ 2326 h 651694"/>
                      <a:gd name="csX7" fmla="*/ 72008 w 2088231"/>
                      <a:gd name="csY7" fmla="*/ 74335 h 651694"/>
                      <a:gd name="csX8" fmla="*/ 0 w 2088231"/>
                      <a:gd name="csY8" fmla="*/ 290358 h 651694"/>
                      <a:gd name="csX9" fmla="*/ 72007 w 2088231"/>
                      <a:gd name="csY9" fmla="*/ 434374 h 651694"/>
                      <a:gd name="csX10" fmla="*/ 288032 w 2088231"/>
                      <a:gd name="csY10" fmla="*/ 506382 h 651694"/>
                      <a:gd name="csX11" fmla="*/ 648072 w 2088231"/>
                      <a:gd name="csY11" fmla="*/ 506382 h 651694"/>
                      <a:gd name="csX12" fmla="*/ 1080119 w 2088231"/>
                      <a:gd name="csY12" fmla="*/ 578390 h 651694"/>
                      <a:gd name="csX13" fmla="*/ 1584175 w 2088231"/>
                      <a:gd name="csY13" fmla="*/ 650398 h 651694"/>
                      <a:gd name="csX14" fmla="*/ 1800199 w 2088231"/>
                      <a:gd name="csY14" fmla="*/ 506382 h 651694"/>
                      <a:gd name="csX15" fmla="*/ 2088231 w 2088231"/>
                      <a:gd name="csY15" fmla="*/ 506382 h 6516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088231" h="651694">
                        <a:moveTo>
                          <a:pt x="1291594" y="384333"/>
                        </a:moveTo>
                        <a:cubicBezTo>
                          <a:pt x="1290416" y="383375"/>
                          <a:pt x="1193389" y="393061"/>
                          <a:pt x="1111183" y="384332"/>
                        </a:cubicBezTo>
                        <a:cubicBezTo>
                          <a:pt x="1028977" y="375603"/>
                          <a:pt x="896988" y="334559"/>
                          <a:pt x="798356" y="331959"/>
                        </a:cubicBezTo>
                        <a:cubicBezTo>
                          <a:pt x="694520" y="321476"/>
                          <a:pt x="697121" y="297291"/>
                          <a:pt x="648071" y="290358"/>
                        </a:cubicBezTo>
                        <a:cubicBezTo>
                          <a:pt x="599021" y="283425"/>
                          <a:pt x="552061" y="314361"/>
                          <a:pt x="504056" y="290358"/>
                        </a:cubicBezTo>
                        <a:cubicBezTo>
                          <a:pt x="456051" y="266355"/>
                          <a:pt x="420047" y="194347"/>
                          <a:pt x="360040" y="146342"/>
                        </a:cubicBezTo>
                        <a:cubicBezTo>
                          <a:pt x="300033" y="98337"/>
                          <a:pt x="192021" y="14327"/>
                          <a:pt x="144016" y="2326"/>
                        </a:cubicBezTo>
                        <a:cubicBezTo>
                          <a:pt x="96011" y="-9675"/>
                          <a:pt x="96011" y="26330"/>
                          <a:pt x="72008" y="74335"/>
                        </a:cubicBezTo>
                        <a:cubicBezTo>
                          <a:pt x="48005" y="122340"/>
                          <a:pt x="0" y="230352"/>
                          <a:pt x="0" y="290358"/>
                        </a:cubicBezTo>
                        <a:cubicBezTo>
                          <a:pt x="0" y="350364"/>
                          <a:pt x="24002" y="398370"/>
                          <a:pt x="72007" y="434374"/>
                        </a:cubicBezTo>
                        <a:cubicBezTo>
                          <a:pt x="120012" y="470378"/>
                          <a:pt x="192021" y="494381"/>
                          <a:pt x="288032" y="506382"/>
                        </a:cubicBezTo>
                        <a:cubicBezTo>
                          <a:pt x="384043" y="518383"/>
                          <a:pt x="516058" y="494381"/>
                          <a:pt x="648072" y="506382"/>
                        </a:cubicBezTo>
                        <a:cubicBezTo>
                          <a:pt x="780086" y="518383"/>
                          <a:pt x="736151" y="507222"/>
                          <a:pt x="1080119" y="578390"/>
                        </a:cubicBezTo>
                        <a:cubicBezTo>
                          <a:pt x="1211028" y="587393"/>
                          <a:pt x="1428158" y="662399"/>
                          <a:pt x="1584175" y="650398"/>
                        </a:cubicBezTo>
                        <a:cubicBezTo>
                          <a:pt x="1700757" y="652978"/>
                          <a:pt x="1716190" y="530385"/>
                          <a:pt x="1800199" y="506382"/>
                        </a:cubicBezTo>
                        <a:cubicBezTo>
                          <a:pt x="1884208" y="482379"/>
                          <a:pt x="2048795" y="520963"/>
                          <a:pt x="2088231" y="506382"/>
                        </a:cubicBezTo>
                      </a:path>
                    </a:pathLst>
                  </a:cu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6" name="Freeform 16">
            <a:extLst>
              <a:ext uri="{FF2B5EF4-FFF2-40B4-BE49-F238E27FC236}">
                <a16:creationId xmlns:a16="http://schemas.microsoft.com/office/drawing/2014/main" id="{CF778988-31EB-7856-F128-667568A9AB21}"/>
              </a:ext>
            </a:extLst>
          </p:cNvPr>
          <p:cNvSpPr/>
          <p:nvPr/>
        </p:nvSpPr>
        <p:spPr>
          <a:xfrm>
            <a:off x="1854226" y="644692"/>
            <a:ext cx="949495" cy="948193"/>
          </a:xfrm>
          <a:custGeom>
            <a:avLst/>
            <a:gdLst>
              <a:gd name="connsiteX0" fmla="*/ 691551 w 691551"/>
              <a:gd name="connsiteY0" fmla="*/ 337868 h 665672"/>
              <a:gd name="connsiteX1" fmla="*/ 475891 w 691551"/>
              <a:gd name="connsiteY1" fmla="*/ 225725 h 665672"/>
              <a:gd name="connsiteX2" fmla="*/ 303362 w 691551"/>
              <a:gd name="connsiteY2" fmla="*/ 18691 h 665672"/>
              <a:gd name="connsiteX3" fmla="*/ 70449 w 691551"/>
              <a:gd name="connsiteY3" fmla="*/ 113581 h 665672"/>
              <a:gd name="connsiteX4" fmla="*/ 10064 w 691551"/>
              <a:gd name="connsiteY4" fmla="*/ 484517 h 665672"/>
              <a:gd name="connsiteX5" fmla="*/ 10064 w 691551"/>
              <a:gd name="connsiteY5" fmla="*/ 665672 h 665672"/>
              <a:gd name="connsiteX0" fmla="*/ 691551 w 691551"/>
              <a:gd name="connsiteY0" fmla="*/ 330813 h 658617"/>
              <a:gd name="connsiteX1" fmla="*/ 546532 w 691551"/>
              <a:gd name="connsiteY1" fmla="*/ 176340 h 658617"/>
              <a:gd name="connsiteX2" fmla="*/ 303362 w 691551"/>
              <a:gd name="connsiteY2" fmla="*/ 11636 h 658617"/>
              <a:gd name="connsiteX3" fmla="*/ 70449 w 691551"/>
              <a:gd name="connsiteY3" fmla="*/ 106526 h 658617"/>
              <a:gd name="connsiteX4" fmla="*/ 10064 w 691551"/>
              <a:gd name="connsiteY4" fmla="*/ 477462 h 658617"/>
              <a:gd name="connsiteX5" fmla="*/ 10064 w 691551"/>
              <a:gd name="connsiteY5" fmla="*/ 658617 h 658617"/>
              <a:gd name="connsiteX0" fmla="*/ 691551 w 691551"/>
              <a:gd name="connsiteY0" fmla="*/ 382133 h 709937"/>
              <a:gd name="connsiteX1" fmla="*/ 546532 w 691551"/>
              <a:gd name="connsiteY1" fmla="*/ 227660 h 709937"/>
              <a:gd name="connsiteX2" fmla="*/ 330508 w 691551"/>
              <a:gd name="connsiteY2" fmla="*/ 11636 h 709937"/>
              <a:gd name="connsiteX3" fmla="*/ 70449 w 691551"/>
              <a:gd name="connsiteY3" fmla="*/ 157846 h 709937"/>
              <a:gd name="connsiteX4" fmla="*/ 10064 w 691551"/>
              <a:gd name="connsiteY4" fmla="*/ 528782 h 709937"/>
              <a:gd name="connsiteX5" fmla="*/ 10064 w 691551"/>
              <a:gd name="connsiteY5" fmla="*/ 709937 h 709937"/>
              <a:gd name="connsiteX0" fmla="*/ 702482 w 702482"/>
              <a:gd name="connsiteY0" fmla="*/ 382498 h 710302"/>
              <a:gd name="connsiteX1" fmla="*/ 557463 w 702482"/>
              <a:gd name="connsiteY1" fmla="*/ 228025 h 710302"/>
              <a:gd name="connsiteX2" fmla="*/ 341439 w 702482"/>
              <a:gd name="connsiteY2" fmla="*/ 12001 h 710302"/>
              <a:gd name="connsiteX3" fmla="*/ 53407 w 702482"/>
              <a:gd name="connsiteY3" fmla="*/ 156017 h 710302"/>
              <a:gd name="connsiteX4" fmla="*/ 20995 w 702482"/>
              <a:gd name="connsiteY4" fmla="*/ 529147 h 710302"/>
              <a:gd name="connsiteX5" fmla="*/ 20995 w 702482"/>
              <a:gd name="connsiteY5" fmla="*/ 710302 h 710302"/>
              <a:gd name="connsiteX0" fmla="*/ 726485 w 726485"/>
              <a:gd name="connsiteY0" fmla="*/ 382498 h 710302"/>
              <a:gd name="connsiteX1" fmla="*/ 581466 w 726485"/>
              <a:gd name="connsiteY1" fmla="*/ 228025 h 710302"/>
              <a:gd name="connsiteX2" fmla="*/ 365442 w 726485"/>
              <a:gd name="connsiteY2" fmla="*/ 12001 h 710302"/>
              <a:gd name="connsiteX3" fmla="*/ 77410 w 726485"/>
              <a:gd name="connsiteY3" fmla="*/ 156017 h 710302"/>
              <a:gd name="connsiteX4" fmla="*/ 5402 w 726485"/>
              <a:gd name="connsiteY4" fmla="*/ 372041 h 710302"/>
              <a:gd name="connsiteX5" fmla="*/ 44998 w 726485"/>
              <a:gd name="connsiteY5" fmla="*/ 710302 h 710302"/>
              <a:gd name="connsiteX0" fmla="*/ 726484 w 726484"/>
              <a:gd name="connsiteY0" fmla="*/ 382498 h 710302"/>
              <a:gd name="connsiteX1" fmla="*/ 581465 w 726484"/>
              <a:gd name="connsiteY1" fmla="*/ 228025 h 710302"/>
              <a:gd name="connsiteX2" fmla="*/ 365441 w 726484"/>
              <a:gd name="connsiteY2" fmla="*/ 12001 h 710302"/>
              <a:gd name="connsiteX3" fmla="*/ 77409 w 726484"/>
              <a:gd name="connsiteY3" fmla="*/ 156017 h 710302"/>
              <a:gd name="connsiteX4" fmla="*/ 5402 w 726484"/>
              <a:gd name="connsiteY4" fmla="*/ 516057 h 710302"/>
              <a:gd name="connsiteX5" fmla="*/ 44997 w 726484"/>
              <a:gd name="connsiteY5" fmla="*/ 710302 h 710302"/>
              <a:gd name="connsiteX0" fmla="*/ 725338 w 725338"/>
              <a:gd name="connsiteY0" fmla="*/ 382498 h 710302"/>
              <a:gd name="connsiteX1" fmla="*/ 580319 w 725338"/>
              <a:gd name="connsiteY1" fmla="*/ 228025 h 710302"/>
              <a:gd name="connsiteX2" fmla="*/ 364295 w 725338"/>
              <a:gd name="connsiteY2" fmla="*/ 12001 h 710302"/>
              <a:gd name="connsiteX3" fmla="*/ 76263 w 725338"/>
              <a:gd name="connsiteY3" fmla="*/ 156017 h 710302"/>
              <a:gd name="connsiteX4" fmla="*/ 18314 w 725338"/>
              <a:gd name="connsiteY4" fmla="*/ 370455 h 710302"/>
              <a:gd name="connsiteX5" fmla="*/ 4256 w 725338"/>
              <a:gd name="connsiteY5" fmla="*/ 516057 h 710302"/>
              <a:gd name="connsiteX6" fmla="*/ 43851 w 725338"/>
              <a:gd name="connsiteY6" fmla="*/ 710302 h 710302"/>
              <a:gd name="connsiteX0" fmla="*/ 726484 w 726484"/>
              <a:gd name="connsiteY0" fmla="*/ 382498 h 710302"/>
              <a:gd name="connsiteX1" fmla="*/ 581465 w 726484"/>
              <a:gd name="connsiteY1" fmla="*/ 228025 h 710302"/>
              <a:gd name="connsiteX2" fmla="*/ 365441 w 726484"/>
              <a:gd name="connsiteY2" fmla="*/ 12001 h 710302"/>
              <a:gd name="connsiteX3" fmla="*/ 77409 w 726484"/>
              <a:gd name="connsiteY3" fmla="*/ 156017 h 710302"/>
              <a:gd name="connsiteX4" fmla="*/ 77409 w 726484"/>
              <a:gd name="connsiteY4" fmla="*/ 372041 h 710302"/>
              <a:gd name="connsiteX5" fmla="*/ 5402 w 726484"/>
              <a:gd name="connsiteY5" fmla="*/ 516057 h 710302"/>
              <a:gd name="connsiteX6" fmla="*/ 44997 w 726484"/>
              <a:gd name="connsiteY6" fmla="*/ 710302 h 710302"/>
              <a:gd name="connsiteX0" fmla="*/ 733083 w 733083"/>
              <a:gd name="connsiteY0" fmla="*/ 382498 h 804089"/>
              <a:gd name="connsiteX1" fmla="*/ 588064 w 733083"/>
              <a:gd name="connsiteY1" fmla="*/ 228025 h 804089"/>
              <a:gd name="connsiteX2" fmla="*/ 372040 w 733083"/>
              <a:gd name="connsiteY2" fmla="*/ 12001 h 804089"/>
              <a:gd name="connsiteX3" fmla="*/ 84008 w 733083"/>
              <a:gd name="connsiteY3" fmla="*/ 156017 h 804089"/>
              <a:gd name="connsiteX4" fmla="*/ 84008 w 733083"/>
              <a:gd name="connsiteY4" fmla="*/ 372041 h 804089"/>
              <a:gd name="connsiteX5" fmla="*/ 12001 w 733083"/>
              <a:gd name="connsiteY5" fmla="*/ 516057 h 804089"/>
              <a:gd name="connsiteX6" fmla="*/ 12000 w 733083"/>
              <a:gd name="connsiteY6" fmla="*/ 804089 h 804089"/>
              <a:gd name="connsiteX0" fmla="*/ 733083 w 733083"/>
              <a:gd name="connsiteY0" fmla="*/ 382498 h 732081"/>
              <a:gd name="connsiteX1" fmla="*/ 588064 w 733083"/>
              <a:gd name="connsiteY1" fmla="*/ 228025 h 732081"/>
              <a:gd name="connsiteX2" fmla="*/ 372040 w 733083"/>
              <a:gd name="connsiteY2" fmla="*/ 12001 h 732081"/>
              <a:gd name="connsiteX3" fmla="*/ 84008 w 733083"/>
              <a:gd name="connsiteY3" fmla="*/ 156017 h 732081"/>
              <a:gd name="connsiteX4" fmla="*/ 84008 w 733083"/>
              <a:gd name="connsiteY4" fmla="*/ 372041 h 732081"/>
              <a:gd name="connsiteX5" fmla="*/ 12001 w 733083"/>
              <a:gd name="connsiteY5" fmla="*/ 516057 h 732081"/>
              <a:gd name="connsiteX6" fmla="*/ 12001 w 733083"/>
              <a:gd name="connsiteY6" fmla="*/ 732081 h 732081"/>
              <a:gd name="connsiteX0" fmla="*/ 733083 w 733083"/>
              <a:gd name="connsiteY0" fmla="*/ 382498 h 732081"/>
              <a:gd name="connsiteX1" fmla="*/ 588064 w 733083"/>
              <a:gd name="connsiteY1" fmla="*/ 228025 h 732081"/>
              <a:gd name="connsiteX2" fmla="*/ 372040 w 733083"/>
              <a:gd name="connsiteY2" fmla="*/ 12001 h 732081"/>
              <a:gd name="connsiteX3" fmla="*/ 84008 w 733083"/>
              <a:gd name="connsiteY3" fmla="*/ 156017 h 732081"/>
              <a:gd name="connsiteX4" fmla="*/ 84008 w 733083"/>
              <a:gd name="connsiteY4" fmla="*/ 372041 h 732081"/>
              <a:gd name="connsiteX5" fmla="*/ 12001 w 733083"/>
              <a:gd name="connsiteY5" fmla="*/ 516057 h 732081"/>
              <a:gd name="connsiteX6" fmla="*/ 12001 w 733083"/>
              <a:gd name="connsiteY6" fmla="*/ 732081 h 732081"/>
              <a:gd name="connsiteX0" fmla="*/ 824718 w 824718"/>
              <a:gd name="connsiteY0" fmla="*/ 325369 h 732081"/>
              <a:gd name="connsiteX1" fmla="*/ 588064 w 824718"/>
              <a:gd name="connsiteY1" fmla="*/ 228025 h 732081"/>
              <a:gd name="connsiteX2" fmla="*/ 372040 w 824718"/>
              <a:gd name="connsiteY2" fmla="*/ 12001 h 732081"/>
              <a:gd name="connsiteX3" fmla="*/ 84008 w 824718"/>
              <a:gd name="connsiteY3" fmla="*/ 156017 h 732081"/>
              <a:gd name="connsiteX4" fmla="*/ 84008 w 824718"/>
              <a:gd name="connsiteY4" fmla="*/ 372041 h 732081"/>
              <a:gd name="connsiteX5" fmla="*/ 12001 w 824718"/>
              <a:gd name="connsiteY5" fmla="*/ 516057 h 732081"/>
              <a:gd name="connsiteX6" fmla="*/ 12001 w 824718"/>
              <a:gd name="connsiteY6" fmla="*/ 732081 h 732081"/>
              <a:gd name="connsiteX0" fmla="*/ 824718 w 824718"/>
              <a:gd name="connsiteY0" fmla="*/ 325369 h 732081"/>
              <a:gd name="connsiteX1" fmla="*/ 715412 w 824718"/>
              <a:gd name="connsiteY1" fmla="*/ 281761 h 732081"/>
              <a:gd name="connsiteX2" fmla="*/ 588064 w 824718"/>
              <a:gd name="connsiteY2" fmla="*/ 228025 h 732081"/>
              <a:gd name="connsiteX3" fmla="*/ 372040 w 824718"/>
              <a:gd name="connsiteY3" fmla="*/ 12001 h 732081"/>
              <a:gd name="connsiteX4" fmla="*/ 84008 w 824718"/>
              <a:gd name="connsiteY4" fmla="*/ 156017 h 732081"/>
              <a:gd name="connsiteX5" fmla="*/ 84008 w 824718"/>
              <a:gd name="connsiteY5" fmla="*/ 372041 h 732081"/>
              <a:gd name="connsiteX6" fmla="*/ 12001 w 824718"/>
              <a:gd name="connsiteY6" fmla="*/ 516057 h 732081"/>
              <a:gd name="connsiteX7" fmla="*/ 12001 w 824718"/>
              <a:gd name="connsiteY7" fmla="*/ 732081 h 732081"/>
              <a:gd name="connsiteX0" fmla="*/ 916353 w 916353"/>
              <a:gd name="connsiteY0" fmla="*/ 406712 h 732081"/>
              <a:gd name="connsiteX1" fmla="*/ 715412 w 916353"/>
              <a:gd name="connsiteY1" fmla="*/ 281761 h 732081"/>
              <a:gd name="connsiteX2" fmla="*/ 588064 w 916353"/>
              <a:gd name="connsiteY2" fmla="*/ 228025 h 732081"/>
              <a:gd name="connsiteX3" fmla="*/ 372040 w 916353"/>
              <a:gd name="connsiteY3" fmla="*/ 12001 h 732081"/>
              <a:gd name="connsiteX4" fmla="*/ 84008 w 916353"/>
              <a:gd name="connsiteY4" fmla="*/ 156017 h 732081"/>
              <a:gd name="connsiteX5" fmla="*/ 84008 w 916353"/>
              <a:gd name="connsiteY5" fmla="*/ 372041 h 732081"/>
              <a:gd name="connsiteX6" fmla="*/ 12001 w 916353"/>
              <a:gd name="connsiteY6" fmla="*/ 516057 h 732081"/>
              <a:gd name="connsiteX7" fmla="*/ 12001 w 916353"/>
              <a:gd name="connsiteY7" fmla="*/ 732081 h 732081"/>
              <a:gd name="csX0" fmla="*/ 906225 w 906225"/>
              <a:gd name="csY0" fmla="*/ 395738 h 803330"/>
              <a:gd name="csX1" fmla="*/ 705284 w 906225"/>
              <a:gd name="csY1" fmla="*/ 270787 h 803330"/>
              <a:gd name="csX2" fmla="*/ 577936 w 906225"/>
              <a:gd name="csY2" fmla="*/ 217051 h 803330"/>
              <a:gd name="csX3" fmla="*/ 361912 w 906225"/>
              <a:gd name="csY3" fmla="*/ 1027 h 803330"/>
              <a:gd name="csX4" fmla="*/ 73880 w 906225"/>
              <a:gd name="csY4" fmla="*/ 145043 h 803330"/>
              <a:gd name="csX5" fmla="*/ 73880 w 906225"/>
              <a:gd name="csY5" fmla="*/ 361067 h 803330"/>
              <a:gd name="csX6" fmla="*/ 1873 w 906225"/>
              <a:gd name="csY6" fmla="*/ 505083 h 803330"/>
              <a:gd name="csX7" fmla="*/ 13451 w 906225"/>
              <a:gd name="csY7" fmla="*/ 803330 h 8033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06225" h="803330">
                <a:moveTo>
                  <a:pt x="906225" y="395738"/>
                </a:moveTo>
                <a:lnTo>
                  <a:pt x="705284" y="270787"/>
                </a:lnTo>
                <a:cubicBezTo>
                  <a:pt x="665842" y="254563"/>
                  <a:pt x="635165" y="262011"/>
                  <a:pt x="577936" y="217051"/>
                </a:cubicBezTo>
                <a:cubicBezTo>
                  <a:pt x="520707" y="172091"/>
                  <a:pt x="445921" y="13028"/>
                  <a:pt x="361912" y="1027"/>
                </a:cubicBezTo>
                <a:cubicBezTo>
                  <a:pt x="277903" y="-10974"/>
                  <a:pt x="121885" y="85036"/>
                  <a:pt x="73880" y="145043"/>
                </a:cubicBezTo>
                <a:cubicBezTo>
                  <a:pt x="25875" y="205050"/>
                  <a:pt x="85881" y="301060"/>
                  <a:pt x="73880" y="361067"/>
                </a:cubicBezTo>
                <a:cubicBezTo>
                  <a:pt x="61879" y="421074"/>
                  <a:pt x="13874" y="445076"/>
                  <a:pt x="1873" y="505083"/>
                </a:cubicBezTo>
                <a:cubicBezTo>
                  <a:pt x="-10128" y="565090"/>
                  <a:pt x="40585" y="772853"/>
                  <a:pt x="13451" y="803330"/>
                </a:cubicBezTo>
              </a:path>
            </a:pathLst>
          </a:custGeom>
          <a:ln w="571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7" name="Freeform 20">
            <a:extLst>
              <a:ext uri="{FF2B5EF4-FFF2-40B4-BE49-F238E27FC236}">
                <a16:creationId xmlns:a16="http://schemas.microsoft.com/office/drawing/2014/main" id="{2DD8C96C-9598-0BE8-22D5-2AC7CDD5522A}"/>
              </a:ext>
            </a:extLst>
          </p:cNvPr>
          <p:cNvSpPr/>
          <p:nvPr/>
        </p:nvSpPr>
        <p:spPr>
          <a:xfrm>
            <a:off x="2866475" y="1165221"/>
            <a:ext cx="1953544" cy="401692"/>
          </a:xfrm>
          <a:custGeom>
            <a:avLst/>
            <a:gdLst>
              <a:gd name="connsiteX0" fmla="*/ 1465158 w 1465158"/>
              <a:gd name="connsiteY0" fmla="*/ 95324 h 350697"/>
              <a:gd name="connsiteX1" fmla="*/ 1158004 w 1465158"/>
              <a:gd name="connsiteY1" fmla="*/ 208300 h 350697"/>
              <a:gd name="connsiteX2" fmla="*/ 903808 w 1465158"/>
              <a:gd name="connsiteY2" fmla="*/ 307154 h 350697"/>
              <a:gd name="connsiteX3" fmla="*/ 681387 w 1465158"/>
              <a:gd name="connsiteY3" fmla="*/ 345990 h 350697"/>
              <a:gd name="connsiteX4" fmla="*/ 487209 w 1465158"/>
              <a:gd name="connsiteY4" fmla="*/ 335398 h 350697"/>
              <a:gd name="connsiteX5" fmla="*/ 374233 w 1465158"/>
              <a:gd name="connsiteY5" fmla="*/ 254197 h 350697"/>
              <a:gd name="connsiteX6" fmla="*/ 480148 w 1465158"/>
              <a:gd name="connsiteY6" fmla="*/ 169465 h 350697"/>
              <a:gd name="connsiteX7" fmla="*/ 490740 w 1465158"/>
              <a:gd name="connsiteY7" fmla="*/ 102385 h 350697"/>
              <a:gd name="connsiteX8" fmla="*/ 416599 w 1465158"/>
              <a:gd name="connsiteY8" fmla="*/ 67080 h 350697"/>
              <a:gd name="connsiteX9" fmla="*/ 328336 w 1465158"/>
              <a:gd name="connsiteY9" fmla="*/ 60019 h 350697"/>
              <a:gd name="connsiteX10" fmla="*/ 187116 w 1465158"/>
              <a:gd name="connsiteY10" fmla="*/ 7061 h 350697"/>
              <a:gd name="connsiteX11" fmla="*/ 155342 w 1465158"/>
              <a:gd name="connsiteY11" fmla="*/ 102385 h 350697"/>
              <a:gd name="connsiteX12" fmla="*/ 109445 w 1465158"/>
              <a:gd name="connsiteY12" fmla="*/ 148282 h 350697"/>
              <a:gd name="connsiteX13" fmla="*/ 63549 w 1465158"/>
              <a:gd name="connsiteY13" fmla="*/ 70611 h 350697"/>
              <a:gd name="connsiteX14" fmla="*/ 0 w 1465158"/>
              <a:gd name="connsiteY14" fmla="*/ 49428 h 350697"/>
              <a:gd name="connsiteX0" fmla="*/ 1465158 w 1465158"/>
              <a:gd name="connsiteY0" fmla="*/ 69444 h 324817"/>
              <a:gd name="connsiteX1" fmla="*/ 1158004 w 1465158"/>
              <a:gd name="connsiteY1" fmla="*/ 182420 h 324817"/>
              <a:gd name="connsiteX2" fmla="*/ 903808 w 1465158"/>
              <a:gd name="connsiteY2" fmla="*/ 281274 h 324817"/>
              <a:gd name="connsiteX3" fmla="*/ 681387 w 1465158"/>
              <a:gd name="connsiteY3" fmla="*/ 320110 h 324817"/>
              <a:gd name="connsiteX4" fmla="*/ 487209 w 1465158"/>
              <a:gd name="connsiteY4" fmla="*/ 309518 h 324817"/>
              <a:gd name="connsiteX5" fmla="*/ 374233 w 1465158"/>
              <a:gd name="connsiteY5" fmla="*/ 228317 h 324817"/>
              <a:gd name="connsiteX6" fmla="*/ 480148 w 1465158"/>
              <a:gd name="connsiteY6" fmla="*/ 143585 h 324817"/>
              <a:gd name="connsiteX7" fmla="*/ 490740 w 1465158"/>
              <a:gd name="connsiteY7" fmla="*/ 76505 h 324817"/>
              <a:gd name="connsiteX8" fmla="*/ 416599 w 1465158"/>
              <a:gd name="connsiteY8" fmla="*/ 41200 h 324817"/>
              <a:gd name="connsiteX9" fmla="*/ 328336 w 1465158"/>
              <a:gd name="connsiteY9" fmla="*/ 34139 h 324817"/>
              <a:gd name="connsiteX10" fmla="*/ 223512 w 1465158"/>
              <a:gd name="connsiteY10" fmla="*/ 7061 h 324817"/>
              <a:gd name="connsiteX11" fmla="*/ 155342 w 1465158"/>
              <a:gd name="connsiteY11" fmla="*/ 76505 h 324817"/>
              <a:gd name="connsiteX12" fmla="*/ 109445 w 1465158"/>
              <a:gd name="connsiteY12" fmla="*/ 122402 h 324817"/>
              <a:gd name="connsiteX13" fmla="*/ 63549 w 1465158"/>
              <a:gd name="connsiteY13" fmla="*/ 44731 h 324817"/>
              <a:gd name="connsiteX14" fmla="*/ 0 w 1465158"/>
              <a:gd name="connsiteY14" fmla="*/ 23548 h 324817"/>
              <a:gd name="connsiteX0" fmla="*/ 1465158 w 1465158"/>
              <a:gd name="connsiteY0" fmla="*/ 69444 h 324817"/>
              <a:gd name="connsiteX1" fmla="*/ 1158004 w 1465158"/>
              <a:gd name="connsiteY1" fmla="*/ 182420 h 324817"/>
              <a:gd name="connsiteX2" fmla="*/ 903808 w 1465158"/>
              <a:gd name="connsiteY2" fmla="*/ 281274 h 324817"/>
              <a:gd name="connsiteX3" fmla="*/ 681387 w 1465158"/>
              <a:gd name="connsiteY3" fmla="*/ 320110 h 324817"/>
              <a:gd name="connsiteX4" fmla="*/ 487209 w 1465158"/>
              <a:gd name="connsiteY4" fmla="*/ 309518 h 324817"/>
              <a:gd name="connsiteX5" fmla="*/ 374233 w 1465158"/>
              <a:gd name="connsiteY5" fmla="*/ 228317 h 324817"/>
              <a:gd name="connsiteX6" fmla="*/ 480148 w 1465158"/>
              <a:gd name="connsiteY6" fmla="*/ 143585 h 324817"/>
              <a:gd name="connsiteX7" fmla="*/ 490740 w 1465158"/>
              <a:gd name="connsiteY7" fmla="*/ 76505 h 324817"/>
              <a:gd name="connsiteX8" fmla="*/ 416599 w 1465158"/>
              <a:gd name="connsiteY8" fmla="*/ 41200 h 324817"/>
              <a:gd name="connsiteX9" fmla="*/ 328336 w 1465158"/>
              <a:gd name="connsiteY9" fmla="*/ 34139 h 324817"/>
              <a:gd name="connsiteX10" fmla="*/ 223512 w 1465158"/>
              <a:gd name="connsiteY10" fmla="*/ 7061 h 324817"/>
              <a:gd name="connsiteX11" fmla="*/ 155342 w 1465158"/>
              <a:gd name="connsiteY11" fmla="*/ 76505 h 324817"/>
              <a:gd name="connsiteX12" fmla="*/ 109445 w 1465158"/>
              <a:gd name="connsiteY12" fmla="*/ 122402 h 324817"/>
              <a:gd name="connsiteX13" fmla="*/ 63549 w 1465158"/>
              <a:gd name="connsiteY13" fmla="*/ 44731 h 324817"/>
              <a:gd name="connsiteX14" fmla="*/ 0 w 1465158"/>
              <a:gd name="connsiteY14" fmla="*/ 23548 h 324817"/>
              <a:gd name="connsiteX0" fmla="*/ 1465158 w 1465158"/>
              <a:gd name="connsiteY0" fmla="*/ 45896 h 301269"/>
              <a:gd name="connsiteX1" fmla="*/ 1158004 w 1465158"/>
              <a:gd name="connsiteY1" fmla="*/ 158872 h 301269"/>
              <a:gd name="connsiteX2" fmla="*/ 903808 w 1465158"/>
              <a:gd name="connsiteY2" fmla="*/ 257726 h 301269"/>
              <a:gd name="connsiteX3" fmla="*/ 681387 w 1465158"/>
              <a:gd name="connsiteY3" fmla="*/ 296562 h 301269"/>
              <a:gd name="connsiteX4" fmla="*/ 487209 w 1465158"/>
              <a:gd name="connsiteY4" fmla="*/ 285970 h 301269"/>
              <a:gd name="connsiteX5" fmla="*/ 374233 w 1465158"/>
              <a:gd name="connsiteY5" fmla="*/ 204769 h 301269"/>
              <a:gd name="connsiteX6" fmla="*/ 480148 w 1465158"/>
              <a:gd name="connsiteY6" fmla="*/ 120037 h 301269"/>
              <a:gd name="connsiteX7" fmla="*/ 490740 w 1465158"/>
              <a:gd name="connsiteY7" fmla="*/ 52957 h 301269"/>
              <a:gd name="connsiteX8" fmla="*/ 416599 w 1465158"/>
              <a:gd name="connsiteY8" fmla="*/ 17652 h 301269"/>
              <a:gd name="connsiteX9" fmla="*/ 328336 w 1465158"/>
              <a:gd name="connsiteY9" fmla="*/ 10591 h 301269"/>
              <a:gd name="connsiteX10" fmla="*/ 155342 w 1465158"/>
              <a:gd name="connsiteY10" fmla="*/ 52957 h 301269"/>
              <a:gd name="connsiteX11" fmla="*/ 109445 w 1465158"/>
              <a:gd name="connsiteY11" fmla="*/ 98854 h 301269"/>
              <a:gd name="connsiteX12" fmla="*/ 63549 w 1465158"/>
              <a:gd name="connsiteY12" fmla="*/ 21183 h 301269"/>
              <a:gd name="connsiteX13" fmla="*/ 0 w 1465158"/>
              <a:gd name="connsiteY13" fmla="*/ 0 h 30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5158" h="301269">
                <a:moveTo>
                  <a:pt x="1465158" y="45896"/>
                </a:moveTo>
                <a:lnTo>
                  <a:pt x="1158004" y="158872"/>
                </a:lnTo>
                <a:cubicBezTo>
                  <a:pt x="1064446" y="194177"/>
                  <a:pt x="983244" y="234778"/>
                  <a:pt x="903808" y="257726"/>
                </a:cubicBezTo>
                <a:cubicBezTo>
                  <a:pt x="824372" y="280674"/>
                  <a:pt x="750820" y="291855"/>
                  <a:pt x="681387" y="296562"/>
                </a:cubicBezTo>
                <a:cubicBezTo>
                  <a:pt x="611954" y="301269"/>
                  <a:pt x="538401" y="301269"/>
                  <a:pt x="487209" y="285970"/>
                </a:cubicBezTo>
                <a:cubicBezTo>
                  <a:pt x="436017" y="270671"/>
                  <a:pt x="375410" y="232424"/>
                  <a:pt x="374233" y="204769"/>
                </a:cubicBezTo>
                <a:cubicBezTo>
                  <a:pt x="373056" y="177114"/>
                  <a:pt x="460730" y="145339"/>
                  <a:pt x="480148" y="120037"/>
                </a:cubicBezTo>
                <a:cubicBezTo>
                  <a:pt x="499566" y="94735"/>
                  <a:pt x="501332" y="70021"/>
                  <a:pt x="490740" y="52957"/>
                </a:cubicBezTo>
                <a:cubicBezTo>
                  <a:pt x="480149" y="35893"/>
                  <a:pt x="443666" y="24713"/>
                  <a:pt x="416599" y="17652"/>
                </a:cubicBezTo>
                <a:cubicBezTo>
                  <a:pt x="389532" y="10591"/>
                  <a:pt x="371879" y="4707"/>
                  <a:pt x="328336" y="10591"/>
                </a:cubicBezTo>
                <a:cubicBezTo>
                  <a:pt x="284793" y="16475"/>
                  <a:pt x="191824" y="38247"/>
                  <a:pt x="155342" y="52957"/>
                </a:cubicBezTo>
                <a:cubicBezTo>
                  <a:pt x="118860" y="67667"/>
                  <a:pt x="124744" y="104150"/>
                  <a:pt x="109445" y="98854"/>
                </a:cubicBezTo>
                <a:cubicBezTo>
                  <a:pt x="94146" y="93558"/>
                  <a:pt x="81790" y="37659"/>
                  <a:pt x="63549" y="21183"/>
                </a:cubicBezTo>
                <a:cubicBezTo>
                  <a:pt x="45308" y="4707"/>
                  <a:pt x="22654" y="2353"/>
                  <a:pt x="0" y="0"/>
                </a:cubicBezTo>
              </a:path>
            </a:pathLst>
          </a:custGeom>
          <a:ln w="762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8" name="Freeform 21">
            <a:extLst>
              <a:ext uri="{FF2B5EF4-FFF2-40B4-BE49-F238E27FC236}">
                <a16:creationId xmlns:a16="http://schemas.microsoft.com/office/drawing/2014/main" id="{2550D5FA-B4F5-B52A-ED98-83DB531F9B0E}"/>
              </a:ext>
            </a:extLst>
          </p:cNvPr>
          <p:cNvSpPr/>
          <p:nvPr/>
        </p:nvSpPr>
        <p:spPr>
          <a:xfrm>
            <a:off x="3735152" y="1933195"/>
            <a:ext cx="1208721" cy="1616180"/>
          </a:xfrm>
          <a:custGeom>
            <a:avLst/>
            <a:gdLst>
              <a:gd name="csX0" fmla="*/ 220329 w 1208721"/>
              <a:gd name="csY0" fmla="*/ 1616180 h 1616180"/>
              <a:gd name="csX1" fmla="*/ 90603 w 1208721"/>
              <a:gd name="csY1" fmla="*/ 1364773 h 1616180"/>
              <a:gd name="csX2" fmla="*/ 102958 w 1208721"/>
              <a:gd name="csY2" fmla="*/ 1161254 h 1616180"/>
              <a:gd name="csX3" fmla="*/ 158555 w 1208721"/>
              <a:gd name="csY3" fmla="*/ 987665 h 1616180"/>
              <a:gd name="csX4" fmla="*/ 28828 w 1208721"/>
              <a:gd name="csY4" fmla="*/ 778160 h 1616180"/>
              <a:gd name="csX5" fmla="*/ 78248 w 1208721"/>
              <a:gd name="csY5" fmla="*/ 610557 h 1616180"/>
              <a:gd name="csX6" fmla="*/ 498314 w 1208721"/>
              <a:gd name="csY6" fmla="*/ 514783 h 1616180"/>
              <a:gd name="csX7" fmla="*/ 702170 w 1208721"/>
              <a:gd name="csY7" fmla="*/ 395065 h 1616180"/>
              <a:gd name="csX8" fmla="*/ 1035753 w 1208721"/>
              <a:gd name="csY8" fmla="*/ 125703 h 1616180"/>
              <a:gd name="csX9" fmla="*/ 1208721 w 1208721"/>
              <a:gd name="csY9" fmla="*/ 0 h 1616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208721" h="1616180" fill="none" extrusionOk="0">
                <a:moveTo>
                  <a:pt x="220329" y="1616180"/>
                </a:moveTo>
                <a:cubicBezTo>
                  <a:pt x="175254" y="1532086"/>
                  <a:pt x="120227" y="1452699"/>
                  <a:pt x="90603" y="1364773"/>
                </a:cubicBezTo>
                <a:cubicBezTo>
                  <a:pt x="69413" y="1298344"/>
                  <a:pt x="96193" y="1221057"/>
                  <a:pt x="102958" y="1161254"/>
                </a:cubicBezTo>
                <a:cubicBezTo>
                  <a:pt x="116379" y="1105168"/>
                  <a:pt x="169804" y="1053138"/>
                  <a:pt x="158555" y="987665"/>
                </a:cubicBezTo>
                <a:cubicBezTo>
                  <a:pt x="136191" y="930179"/>
                  <a:pt x="42314" y="838010"/>
                  <a:pt x="28828" y="778160"/>
                </a:cubicBezTo>
                <a:cubicBezTo>
                  <a:pt x="15607" y="723569"/>
                  <a:pt x="-193" y="657082"/>
                  <a:pt x="78248" y="610557"/>
                </a:cubicBezTo>
                <a:cubicBezTo>
                  <a:pt x="148137" y="593348"/>
                  <a:pt x="372174" y="553969"/>
                  <a:pt x="498314" y="514783"/>
                </a:cubicBezTo>
                <a:cubicBezTo>
                  <a:pt x="597244" y="481924"/>
                  <a:pt x="612333" y="460589"/>
                  <a:pt x="702170" y="395065"/>
                </a:cubicBezTo>
                <a:cubicBezTo>
                  <a:pt x="817842" y="313383"/>
                  <a:pt x="942756" y="192430"/>
                  <a:pt x="1035753" y="125703"/>
                </a:cubicBezTo>
                <a:cubicBezTo>
                  <a:pt x="1127029" y="66552"/>
                  <a:pt x="1162699" y="19228"/>
                  <a:pt x="1208721" y="0"/>
                </a:cubicBezTo>
              </a:path>
              <a:path w="1208721" h="1616180" stroke="0" extrusionOk="0">
                <a:moveTo>
                  <a:pt x="220329" y="1616180"/>
                </a:moveTo>
                <a:cubicBezTo>
                  <a:pt x="178126" y="1512904"/>
                  <a:pt x="104412" y="1439736"/>
                  <a:pt x="90603" y="1364773"/>
                </a:cubicBezTo>
                <a:cubicBezTo>
                  <a:pt x="65349" y="1294144"/>
                  <a:pt x="104662" y="1213651"/>
                  <a:pt x="102958" y="1161254"/>
                </a:cubicBezTo>
                <a:cubicBezTo>
                  <a:pt x="116252" y="1098217"/>
                  <a:pt x="160455" y="1057378"/>
                  <a:pt x="158555" y="987665"/>
                </a:cubicBezTo>
                <a:cubicBezTo>
                  <a:pt x="142803" y="922629"/>
                  <a:pt x="30129" y="844219"/>
                  <a:pt x="28828" y="778160"/>
                </a:cubicBezTo>
                <a:cubicBezTo>
                  <a:pt x="1265" y="709014"/>
                  <a:pt x="-8273" y="669379"/>
                  <a:pt x="78248" y="610557"/>
                </a:cubicBezTo>
                <a:cubicBezTo>
                  <a:pt x="160131" y="574195"/>
                  <a:pt x="363618" y="550991"/>
                  <a:pt x="498314" y="514783"/>
                </a:cubicBezTo>
                <a:cubicBezTo>
                  <a:pt x="600391" y="480115"/>
                  <a:pt x="613868" y="459739"/>
                  <a:pt x="702170" y="395065"/>
                </a:cubicBezTo>
                <a:cubicBezTo>
                  <a:pt x="822886" y="333173"/>
                  <a:pt x="959638" y="199606"/>
                  <a:pt x="1035753" y="125703"/>
                </a:cubicBezTo>
                <a:cubicBezTo>
                  <a:pt x="1125150" y="59724"/>
                  <a:pt x="1155234" y="17259"/>
                  <a:pt x="1208721" y="0"/>
                </a:cubicBezTo>
              </a:path>
            </a:pathLst>
          </a:custGeom>
          <a:ln w="76200">
            <a:solidFill>
              <a:srgbClr val="FFFF00"/>
            </a:solidFill>
            <a:extLst>
              <a:ext uri="{C807C97D-BFC1-408E-A445-0C87EB9F89A2}">
                <ask:lineSketchStyleProps xmlns:ask="http://schemas.microsoft.com/office/drawing/2018/sketchyshapes" sd="1486689867">
                  <a:custGeom>
                    <a:avLst/>
                    <a:gdLst>
                      <a:gd name="connsiteX0" fmla="*/ 161454 w 885731"/>
                      <a:gd name="connsiteY0" fmla="*/ 1222218 h 1222218"/>
                      <a:gd name="connsiteX1" fmla="*/ 66393 w 885731"/>
                      <a:gd name="connsiteY1" fmla="*/ 1032095 h 1222218"/>
                      <a:gd name="connsiteX2" fmla="*/ 75446 w 885731"/>
                      <a:gd name="connsiteY2" fmla="*/ 878186 h 1222218"/>
                      <a:gd name="connsiteX3" fmla="*/ 116187 w 885731"/>
                      <a:gd name="connsiteY3" fmla="*/ 746911 h 1222218"/>
                      <a:gd name="connsiteX4" fmla="*/ 21125 w 885731"/>
                      <a:gd name="connsiteY4" fmla="*/ 588475 h 1222218"/>
                      <a:gd name="connsiteX5" fmla="*/ 57339 w 885731"/>
                      <a:gd name="connsiteY5" fmla="*/ 461727 h 1222218"/>
                      <a:gd name="connsiteX6" fmla="*/ 365157 w 885731"/>
                      <a:gd name="connsiteY6" fmla="*/ 389299 h 1222218"/>
                      <a:gd name="connsiteX7" fmla="*/ 514539 w 885731"/>
                      <a:gd name="connsiteY7" fmla="*/ 298764 h 1222218"/>
                      <a:gd name="connsiteX8" fmla="*/ 758983 w 885731"/>
                      <a:gd name="connsiteY8" fmla="*/ 95062 h 1222218"/>
                      <a:gd name="connsiteX9" fmla="*/ 885731 w 885731"/>
                      <a:gd name="connsiteY9" fmla="*/ 0 h 12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731" h="1222218">
                        <a:moveTo>
                          <a:pt x="161454" y="1222218"/>
                        </a:moveTo>
                        <a:cubicBezTo>
                          <a:pt x="121091" y="1155826"/>
                          <a:pt x="80728" y="1089434"/>
                          <a:pt x="66393" y="1032095"/>
                        </a:cubicBezTo>
                        <a:cubicBezTo>
                          <a:pt x="52058" y="974756"/>
                          <a:pt x="67147" y="925717"/>
                          <a:pt x="75446" y="878186"/>
                        </a:cubicBezTo>
                        <a:cubicBezTo>
                          <a:pt x="83745" y="830655"/>
                          <a:pt x="125241" y="795196"/>
                          <a:pt x="116187" y="746911"/>
                        </a:cubicBezTo>
                        <a:cubicBezTo>
                          <a:pt x="107134" y="698626"/>
                          <a:pt x="30933" y="636006"/>
                          <a:pt x="21125" y="588475"/>
                        </a:cubicBezTo>
                        <a:cubicBezTo>
                          <a:pt x="11317" y="540944"/>
                          <a:pt x="0" y="494923"/>
                          <a:pt x="57339" y="461727"/>
                        </a:cubicBezTo>
                        <a:cubicBezTo>
                          <a:pt x="114678" y="428531"/>
                          <a:pt x="288957" y="416460"/>
                          <a:pt x="365157" y="389299"/>
                        </a:cubicBezTo>
                        <a:cubicBezTo>
                          <a:pt x="441357" y="362139"/>
                          <a:pt x="448901" y="347804"/>
                          <a:pt x="514539" y="298764"/>
                        </a:cubicBezTo>
                        <a:cubicBezTo>
                          <a:pt x="580177" y="249725"/>
                          <a:pt x="697118" y="144856"/>
                          <a:pt x="758983" y="95062"/>
                        </a:cubicBezTo>
                        <a:cubicBezTo>
                          <a:pt x="820848" y="45268"/>
                          <a:pt x="853289" y="22634"/>
                          <a:pt x="885731" y="0"/>
                        </a:cubicBezTo>
                      </a:path>
                    </a:pathLst>
                  </a:cu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 name="Title 1">
            <a:extLst>
              <a:ext uri="{FF2B5EF4-FFF2-40B4-BE49-F238E27FC236}">
                <a16:creationId xmlns:a16="http://schemas.microsoft.com/office/drawing/2014/main" id="{D1C236CD-BC74-1CE0-7ADC-2DC0D55EA0FC}"/>
              </a:ext>
            </a:extLst>
          </p:cNvPr>
          <p:cNvSpPr txBox="1">
            <a:spLocks/>
          </p:cNvSpPr>
          <p:nvPr/>
        </p:nvSpPr>
        <p:spPr>
          <a:xfrm>
            <a:off x="419100" y="5637245"/>
            <a:ext cx="11410497" cy="1261153"/>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800" dirty="0">
                <a:latin typeface="Biome" panose="020B0503030204020804" pitchFamily="34" charset="0"/>
                <a:cs typeface="Biome" panose="020B0503030204020804" pitchFamily="34" charset="0"/>
              </a:rPr>
              <a:t>Гигантская</a:t>
            </a:r>
            <a:r>
              <a:rPr lang="en-GB" sz="2800" dirty="0">
                <a:latin typeface="Biome" panose="020B0503030204020804" pitchFamily="34" charset="0"/>
                <a:cs typeface="Biome" panose="020B0503030204020804" pitchFamily="34" charset="0"/>
              </a:rPr>
              <a:t> (~</a:t>
            </a:r>
            <a:r>
              <a:rPr lang="ru-RU" sz="2800" dirty="0">
                <a:latin typeface="Biome" panose="020B0503030204020804" pitchFamily="34" charset="0"/>
                <a:cs typeface="Biome" panose="020B0503030204020804" pitchFamily="34" charset="0"/>
              </a:rPr>
              <a:t>18</a:t>
            </a:r>
            <a:r>
              <a:rPr lang="en-GB" sz="2800" dirty="0">
                <a:latin typeface="Biome" panose="020B0503030204020804" pitchFamily="34" charset="0"/>
                <a:cs typeface="Biome" panose="020B0503030204020804" pitchFamily="34" charset="0"/>
              </a:rPr>
              <a:t> 000 </a:t>
            </a:r>
            <a:r>
              <a:rPr lang="ru-RU" sz="2800" dirty="0">
                <a:latin typeface="Biome" panose="020B0503030204020804" pitchFamily="34" charset="0"/>
                <a:cs typeface="Biome" panose="020B0503030204020804" pitchFamily="34" charset="0"/>
              </a:rPr>
              <a:t>км) </a:t>
            </a:r>
            <a:r>
              <a:rPr lang="ru-RU" sz="2800" dirty="0" err="1">
                <a:latin typeface="Biome" panose="020B0503030204020804" pitchFamily="34" charset="0"/>
                <a:cs typeface="Biome" panose="020B0503030204020804" pitchFamily="34" charset="0"/>
              </a:rPr>
              <a:t>сложнодеформированная</a:t>
            </a:r>
            <a:r>
              <a:rPr lang="ru-RU" sz="2800" dirty="0">
                <a:latin typeface="Biome" panose="020B0503030204020804" pitchFamily="34" charset="0"/>
                <a:cs typeface="Biome" panose="020B0503030204020804" pitchFamily="34" charset="0"/>
              </a:rPr>
              <a:t> </a:t>
            </a:r>
          </a:p>
          <a:p>
            <a:pPr algn="ctr"/>
            <a:r>
              <a:rPr lang="ru-RU" sz="2800" b="1" dirty="0">
                <a:latin typeface="Biome" panose="020B0503030204020804" pitchFamily="34" charset="0"/>
                <a:cs typeface="Biome" panose="020B0503030204020804" pitchFamily="34" charset="0"/>
              </a:rPr>
              <a:t>Транс-Азиатская тектоническая «ось» </a:t>
            </a:r>
            <a:r>
              <a:rPr lang="ru-RU" sz="2800" dirty="0">
                <a:latin typeface="Biome" panose="020B0503030204020804" pitchFamily="34" charset="0"/>
                <a:cs typeface="Biome" panose="020B0503030204020804" pitchFamily="34" charset="0"/>
              </a:rPr>
              <a:t>+\- 4000 км Урала </a:t>
            </a:r>
            <a:r>
              <a:rPr lang="ru-RU" sz="2800" b="1" dirty="0">
                <a:latin typeface="Biome" panose="020B0503030204020804" pitchFamily="34" charset="0"/>
                <a:cs typeface="Biome" panose="020B0503030204020804" pitchFamily="34" charset="0"/>
              </a:rPr>
              <a:t>между </a:t>
            </a:r>
            <a:r>
              <a:rPr lang="ru-RU" sz="2800" b="1" dirty="0" err="1">
                <a:latin typeface="Biome" panose="020B0503030204020804" pitchFamily="34" charset="0"/>
                <a:cs typeface="Biome" panose="020B0503030204020804" pitchFamily="34" charset="0"/>
              </a:rPr>
              <a:t>Палеопацификом</a:t>
            </a:r>
            <a:r>
              <a:rPr lang="ru-RU" sz="2800" b="1" dirty="0">
                <a:latin typeface="Biome" panose="020B0503030204020804" pitchFamily="34" charset="0"/>
                <a:cs typeface="Biome" panose="020B0503030204020804" pitchFamily="34" charset="0"/>
              </a:rPr>
              <a:t> и </a:t>
            </a:r>
            <a:r>
              <a:rPr lang="ru-RU" sz="2800" b="1" dirty="0" err="1">
                <a:latin typeface="Biome" panose="020B0503030204020804" pitchFamily="34" charset="0"/>
                <a:cs typeface="Biome" panose="020B0503030204020804" pitchFamily="34" charset="0"/>
              </a:rPr>
              <a:t>Палеозиатским-Палеотетисом</a:t>
            </a:r>
            <a:endParaRPr lang="en-GB" sz="2800" b="1" dirty="0">
              <a:latin typeface="Biome" panose="020B0503030204020804" pitchFamily="34" charset="0"/>
              <a:cs typeface="Biome" panose="020B0503030204020804" pitchFamily="34" charset="0"/>
            </a:endParaRPr>
          </a:p>
        </p:txBody>
      </p:sp>
      <p:sp>
        <p:nvSpPr>
          <p:cNvPr id="3" name="Freeform 3">
            <a:extLst>
              <a:ext uri="{FF2B5EF4-FFF2-40B4-BE49-F238E27FC236}">
                <a16:creationId xmlns:a16="http://schemas.microsoft.com/office/drawing/2014/main" id="{6CA538B9-D87A-8FAD-9388-604024DE0BD4}"/>
              </a:ext>
            </a:extLst>
          </p:cNvPr>
          <p:cNvSpPr/>
          <p:nvPr/>
        </p:nvSpPr>
        <p:spPr>
          <a:xfrm rot="238693">
            <a:off x="5711957" y="784722"/>
            <a:ext cx="2220384" cy="436033"/>
          </a:xfrm>
          <a:custGeom>
            <a:avLst/>
            <a:gdLst>
              <a:gd name="connsiteX0" fmla="*/ 1665288 w 1665288"/>
              <a:gd name="connsiteY0" fmla="*/ 0 h 327025"/>
              <a:gd name="connsiteX1" fmla="*/ 960438 w 1665288"/>
              <a:gd name="connsiteY1" fmla="*/ 180975 h 327025"/>
              <a:gd name="connsiteX2" fmla="*/ 150813 w 1665288"/>
              <a:gd name="connsiteY2" fmla="*/ 304800 h 327025"/>
              <a:gd name="connsiteX3" fmla="*/ 55563 w 1665288"/>
              <a:gd name="connsiteY3" fmla="*/ 314325 h 327025"/>
            </a:gdLst>
            <a:ahLst/>
            <a:cxnLst>
              <a:cxn ang="0">
                <a:pos x="connsiteX0" y="connsiteY0"/>
              </a:cxn>
              <a:cxn ang="0">
                <a:pos x="connsiteX1" y="connsiteY1"/>
              </a:cxn>
              <a:cxn ang="0">
                <a:pos x="connsiteX2" y="connsiteY2"/>
              </a:cxn>
              <a:cxn ang="0">
                <a:pos x="connsiteX3" y="connsiteY3"/>
              </a:cxn>
            </a:cxnLst>
            <a:rect l="l" t="t" r="r" b="b"/>
            <a:pathLst>
              <a:path w="1665288" h="327025">
                <a:moveTo>
                  <a:pt x="1665288" y="0"/>
                </a:moveTo>
                <a:cubicBezTo>
                  <a:pt x="1439069" y="65087"/>
                  <a:pt x="1212851" y="130175"/>
                  <a:pt x="960438" y="180975"/>
                </a:cubicBezTo>
                <a:cubicBezTo>
                  <a:pt x="708025" y="231775"/>
                  <a:pt x="301626" y="282575"/>
                  <a:pt x="150813" y="304800"/>
                </a:cubicBezTo>
                <a:cubicBezTo>
                  <a:pt x="0" y="327025"/>
                  <a:pt x="27781" y="320675"/>
                  <a:pt x="55563" y="314325"/>
                </a:cubicBezTo>
              </a:path>
            </a:pathLst>
          </a:custGeom>
          <a:ln w="571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2" name="Freeform 4">
            <a:extLst>
              <a:ext uri="{FF2B5EF4-FFF2-40B4-BE49-F238E27FC236}">
                <a16:creationId xmlns:a16="http://schemas.microsoft.com/office/drawing/2014/main" id="{8EA18220-C17C-3333-5D5C-019415B17333}"/>
              </a:ext>
            </a:extLst>
          </p:cNvPr>
          <p:cNvSpPr/>
          <p:nvPr/>
        </p:nvSpPr>
        <p:spPr>
          <a:xfrm rot="19503569">
            <a:off x="4350939" y="3423417"/>
            <a:ext cx="192021" cy="672075"/>
          </a:xfrm>
          <a:custGeom>
            <a:avLst/>
            <a:gdLst>
              <a:gd name="connsiteX0" fmla="*/ 304800 w 304800"/>
              <a:gd name="connsiteY0" fmla="*/ 647700 h 647700"/>
              <a:gd name="connsiteX1" fmla="*/ 180975 w 304800"/>
              <a:gd name="connsiteY1" fmla="*/ 285750 h 647700"/>
              <a:gd name="connsiteX2" fmla="*/ 0 w 304800"/>
              <a:gd name="connsiteY2" fmla="*/ 0 h 647700"/>
            </a:gdLst>
            <a:ahLst/>
            <a:cxnLst>
              <a:cxn ang="0">
                <a:pos x="connsiteX0" y="connsiteY0"/>
              </a:cxn>
              <a:cxn ang="0">
                <a:pos x="connsiteX1" y="connsiteY1"/>
              </a:cxn>
              <a:cxn ang="0">
                <a:pos x="connsiteX2" y="connsiteY2"/>
              </a:cxn>
            </a:cxnLst>
            <a:rect l="l" t="t" r="r" b="b"/>
            <a:pathLst>
              <a:path w="304800" h="647700">
                <a:moveTo>
                  <a:pt x="304800" y="647700"/>
                </a:moveTo>
                <a:cubicBezTo>
                  <a:pt x="268287" y="520700"/>
                  <a:pt x="231775" y="393700"/>
                  <a:pt x="180975" y="285750"/>
                </a:cubicBezTo>
                <a:cubicBezTo>
                  <a:pt x="130175" y="177800"/>
                  <a:pt x="65087" y="88900"/>
                  <a:pt x="0" y="0"/>
                </a:cubicBezTo>
              </a:path>
            </a:pathLst>
          </a:custGeom>
          <a:ln w="571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3" name="Freeform 8">
            <a:extLst>
              <a:ext uri="{FF2B5EF4-FFF2-40B4-BE49-F238E27FC236}">
                <a16:creationId xmlns:a16="http://schemas.microsoft.com/office/drawing/2014/main" id="{8B952A29-0C3E-CCF9-1CC6-8CB05D46BE70}"/>
              </a:ext>
            </a:extLst>
          </p:cNvPr>
          <p:cNvSpPr/>
          <p:nvPr/>
        </p:nvSpPr>
        <p:spPr>
          <a:xfrm>
            <a:off x="5807968" y="2468893"/>
            <a:ext cx="4032448" cy="2400267"/>
          </a:xfrm>
          <a:custGeom>
            <a:avLst/>
            <a:gdLst>
              <a:gd name="connsiteX0" fmla="*/ 1664898 w 1664898"/>
              <a:gd name="connsiteY0" fmla="*/ 0 h 1337094"/>
              <a:gd name="connsiteX1" fmla="*/ 1216324 w 1664898"/>
              <a:gd name="connsiteY1" fmla="*/ 733245 h 1337094"/>
              <a:gd name="connsiteX2" fmla="*/ 0 w 1664898"/>
              <a:gd name="connsiteY2" fmla="*/ 1337094 h 1337094"/>
              <a:gd name="connsiteX0" fmla="*/ 1664898 w 1664898"/>
              <a:gd name="connsiteY0" fmla="*/ 0 h 1337094"/>
              <a:gd name="connsiteX1" fmla="*/ 1030651 w 1664898"/>
              <a:gd name="connsiteY1" fmla="*/ 588321 h 1337094"/>
              <a:gd name="connsiteX2" fmla="*/ 0 w 1664898"/>
              <a:gd name="connsiteY2" fmla="*/ 1337094 h 1337094"/>
              <a:gd name="connsiteX0" fmla="*/ 1664898 w 1664898"/>
              <a:gd name="connsiteY0" fmla="*/ 0 h 1337094"/>
              <a:gd name="connsiteX1" fmla="*/ 1030651 w 1664898"/>
              <a:gd name="connsiteY1" fmla="*/ 588321 h 1337094"/>
              <a:gd name="connsiteX2" fmla="*/ 0 w 1664898"/>
              <a:gd name="connsiteY2" fmla="*/ 1337094 h 1337094"/>
              <a:gd name="connsiteX0" fmla="*/ 1664898 w 1664898"/>
              <a:gd name="connsiteY0" fmla="*/ 0 h 1337094"/>
              <a:gd name="connsiteX1" fmla="*/ 1149572 w 1664898"/>
              <a:gd name="connsiteY1" fmla="*/ 748773 h 1337094"/>
              <a:gd name="connsiteX2" fmla="*/ 0 w 1664898"/>
              <a:gd name="connsiteY2" fmla="*/ 1337094 h 1337094"/>
              <a:gd name="connsiteX0" fmla="*/ 1664898 w 1664898"/>
              <a:gd name="connsiteY0" fmla="*/ 0 h 1337094"/>
              <a:gd name="connsiteX1" fmla="*/ 1149572 w 1664898"/>
              <a:gd name="connsiteY1" fmla="*/ 748773 h 1337094"/>
              <a:gd name="connsiteX2" fmla="*/ 0 w 1664898"/>
              <a:gd name="connsiteY2" fmla="*/ 1337094 h 1337094"/>
            </a:gdLst>
            <a:ahLst/>
            <a:cxnLst>
              <a:cxn ang="0">
                <a:pos x="connsiteX0" y="connsiteY0"/>
              </a:cxn>
              <a:cxn ang="0">
                <a:pos x="connsiteX1" y="connsiteY1"/>
              </a:cxn>
              <a:cxn ang="0">
                <a:pos x="connsiteX2" y="connsiteY2"/>
              </a:cxn>
            </a:cxnLst>
            <a:rect l="l" t="t" r="r" b="b"/>
            <a:pathLst>
              <a:path w="1664898" h="1337094">
                <a:moveTo>
                  <a:pt x="1664898" y="0"/>
                </a:moveTo>
                <a:cubicBezTo>
                  <a:pt x="1516112" y="329608"/>
                  <a:pt x="1427055" y="525924"/>
                  <a:pt x="1149572" y="748773"/>
                </a:cubicBezTo>
                <a:cubicBezTo>
                  <a:pt x="872089" y="971622"/>
                  <a:pt x="469420" y="1146594"/>
                  <a:pt x="0" y="1337094"/>
                </a:cubicBezTo>
              </a:path>
            </a:pathLst>
          </a:custGeom>
          <a:ln w="57150">
            <a:solidFill>
              <a:srgbClr val="FF99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4" name="Slide Number Placeholder 13">
            <a:extLst>
              <a:ext uri="{FF2B5EF4-FFF2-40B4-BE49-F238E27FC236}">
                <a16:creationId xmlns:a16="http://schemas.microsoft.com/office/drawing/2014/main" id="{EB647E83-605C-0D96-E7E8-4A9AF80CFFC7}"/>
              </a:ext>
            </a:extLst>
          </p:cNvPr>
          <p:cNvSpPr>
            <a:spLocks noGrp="1"/>
          </p:cNvSpPr>
          <p:nvPr>
            <p:ph type="sldNum" sz="quarter" idx="12"/>
          </p:nvPr>
        </p:nvSpPr>
        <p:spPr/>
        <p:txBody>
          <a:bodyPr/>
          <a:lstStyle/>
          <a:p>
            <a:fld id="{EF8B371C-0A5E-4401-A987-22FD47E5F8FF}" type="slidenum">
              <a:rPr lang="en-GB" smtClean="0"/>
              <a:t>26</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2144FBF-4F3F-720F-F5B6-96E65444B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901" y="1"/>
            <a:ext cx="9334500" cy="64058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29327E-494A-924E-D043-94BE9B7925D5}"/>
              </a:ext>
            </a:extLst>
          </p:cNvPr>
          <p:cNvSpPr txBox="1"/>
          <p:nvPr/>
        </p:nvSpPr>
        <p:spPr>
          <a:xfrm>
            <a:off x="0" y="6488667"/>
            <a:ext cx="6097772" cy="369332"/>
          </a:xfrm>
          <a:prstGeom prst="rect">
            <a:avLst/>
          </a:prstGeom>
          <a:noFill/>
        </p:spPr>
        <p:txBody>
          <a:bodyPr wrap="square">
            <a:spAutoFit/>
          </a:bodyPr>
          <a:lstStyle/>
          <a:p>
            <a:r>
              <a:rPr lang="en-GB" dirty="0">
                <a:latin typeface="ElsevierSans"/>
              </a:rPr>
              <a:t>Zhang et al.,</a:t>
            </a:r>
            <a:r>
              <a:rPr lang="ru-RU" b="0" i="0" u="none" strike="noStrike" dirty="0">
                <a:effectLst/>
                <a:latin typeface="ElsevierSans"/>
              </a:rPr>
              <a:t> 2024</a:t>
            </a:r>
            <a:endParaRPr lang="en-GB" dirty="0"/>
          </a:p>
        </p:txBody>
      </p:sp>
      <p:sp>
        <p:nvSpPr>
          <p:cNvPr id="4" name="Freeform: Shape 3">
            <a:extLst>
              <a:ext uri="{FF2B5EF4-FFF2-40B4-BE49-F238E27FC236}">
                <a16:creationId xmlns:a16="http://schemas.microsoft.com/office/drawing/2014/main" id="{BFEDD086-9602-F24C-B2B3-42398D9486FA}"/>
              </a:ext>
            </a:extLst>
          </p:cNvPr>
          <p:cNvSpPr/>
          <p:nvPr/>
        </p:nvSpPr>
        <p:spPr>
          <a:xfrm>
            <a:off x="4778947" y="143846"/>
            <a:ext cx="5956944" cy="1507864"/>
          </a:xfrm>
          <a:custGeom>
            <a:avLst/>
            <a:gdLst>
              <a:gd name="csX0" fmla="*/ 2625153 w 5956944"/>
              <a:gd name="csY0" fmla="*/ 59354 h 1507864"/>
              <a:gd name="csX1" fmla="*/ 1266253 w 5956944"/>
              <a:gd name="csY1" fmla="*/ 465754 h 1507864"/>
              <a:gd name="csX2" fmla="*/ 59753 w 5956944"/>
              <a:gd name="csY2" fmla="*/ 897554 h 1507864"/>
              <a:gd name="csX3" fmla="*/ 275653 w 5956944"/>
              <a:gd name="csY3" fmla="*/ 1507154 h 1507864"/>
              <a:gd name="csX4" fmla="*/ 1075753 w 5956944"/>
              <a:gd name="csY4" fmla="*/ 770554 h 1507864"/>
              <a:gd name="csX5" fmla="*/ 2777553 w 5956944"/>
              <a:gd name="csY5" fmla="*/ 148254 h 1507864"/>
              <a:gd name="csX6" fmla="*/ 4580953 w 5956944"/>
              <a:gd name="csY6" fmla="*/ 160954 h 1507864"/>
              <a:gd name="csX7" fmla="*/ 5266753 w 5956944"/>
              <a:gd name="csY7" fmla="*/ 402254 h 1507864"/>
              <a:gd name="csX8" fmla="*/ 5673153 w 5956944"/>
              <a:gd name="csY8" fmla="*/ 605454 h 1507864"/>
              <a:gd name="csX9" fmla="*/ 5863653 w 5956944"/>
              <a:gd name="csY9" fmla="*/ 97454 h 1507864"/>
              <a:gd name="csX10" fmla="*/ 4123753 w 5956944"/>
              <a:gd name="csY10" fmla="*/ 8554 h 1507864"/>
              <a:gd name="csX11" fmla="*/ 3209353 w 5956944"/>
              <a:gd name="csY11" fmla="*/ 8554 h 15078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956944" h="1507864">
                <a:moveTo>
                  <a:pt x="2625153" y="59354"/>
                </a:moveTo>
                <a:cubicBezTo>
                  <a:pt x="2144669" y="199054"/>
                  <a:pt x="1693820" y="326054"/>
                  <a:pt x="1266253" y="465754"/>
                </a:cubicBezTo>
                <a:cubicBezTo>
                  <a:pt x="838686" y="605454"/>
                  <a:pt x="224853" y="723987"/>
                  <a:pt x="59753" y="897554"/>
                </a:cubicBezTo>
                <a:cubicBezTo>
                  <a:pt x="-105347" y="1071121"/>
                  <a:pt x="106320" y="1528321"/>
                  <a:pt x="275653" y="1507154"/>
                </a:cubicBezTo>
                <a:cubicBezTo>
                  <a:pt x="444986" y="1485987"/>
                  <a:pt x="658770" y="997037"/>
                  <a:pt x="1075753" y="770554"/>
                </a:cubicBezTo>
                <a:cubicBezTo>
                  <a:pt x="1492736" y="544071"/>
                  <a:pt x="2193353" y="249854"/>
                  <a:pt x="2777553" y="148254"/>
                </a:cubicBezTo>
                <a:cubicBezTo>
                  <a:pt x="3361753" y="46654"/>
                  <a:pt x="4166086" y="118621"/>
                  <a:pt x="4580953" y="160954"/>
                </a:cubicBezTo>
                <a:cubicBezTo>
                  <a:pt x="4995820" y="203287"/>
                  <a:pt x="5084720" y="328171"/>
                  <a:pt x="5266753" y="402254"/>
                </a:cubicBezTo>
                <a:cubicBezTo>
                  <a:pt x="5448786" y="476337"/>
                  <a:pt x="5573670" y="656254"/>
                  <a:pt x="5673153" y="605454"/>
                </a:cubicBezTo>
                <a:cubicBezTo>
                  <a:pt x="5772636" y="554654"/>
                  <a:pt x="6121886" y="196937"/>
                  <a:pt x="5863653" y="97454"/>
                </a:cubicBezTo>
                <a:cubicBezTo>
                  <a:pt x="5605420" y="-2029"/>
                  <a:pt x="4566136" y="23371"/>
                  <a:pt x="4123753" y="8554"/>
                </a:cubicBezTo>
                <a:cubicBezTo>
                  <a:pt x="3681370" y="-6263"/>
                  <a:pt x="3445361" y="1145"/>
                  <a:pt x="3209353" y="8554"/>
                </a:cubicBez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44E8E0E-BA96-808F-E16C-245AEC5539CD}"/>
              </a:ext>
            </a:extLst>
          </p:cNvPr>
          <p:cNvSpPr txBox="1"/>
          <p:nvPr/>
        </p:nvSpPr>
        <p:spPr>
          <a:xfrm>
            <a:off x="7359553" y="-148542"/>
            <a:ext cx="397866" cy="584775"/>
          </a:xfrm>
          <a:prstGeom prst="rect">
            <a:avLst/>
          </a:prstGeom>
          <a:noFill/>
        </p:spPr>
        <p:txBody>
          <a:bodyPr wrap="none" rtlCol="0">
            <a:spAutoFit/>
          </a:bodyPr>
          <a:lstStyle/>
          <a:p>
            <a:r>
              <a:rPr lang="en-GB" sz="3200" b="1" dirty="0"/>
              <a:t>?</a:t>
            </a:r>
          </a:p>
        </p:txBody>
      </p:sp>
      <p:sp>
        <p:nvSpPr>
          <p:cNvPr id="6" name="Slide Number Placeholder 5">
            <a:extLst>
              <a:ext uri="{FF2B5EF4-FFF2-40B4-BE49-F238E27FC236}">
                <a16:creationId xmlns:a16="http://schemas.microsoft.com/office/drawing/2014/main" id="{15A17A77-D6CD-42BF-DFB8-C66C265C88EA}"/>
              </a:ext>
            </a:extLst>
          </p:cNvPr>
          <p:cNvSpPr>
            <a:spLocks noGrp="1"/>
          </p:cNvSpPr>
          <p:nvPr>
            <p:ph type="sldNum" sz="quarter" idx="12"/>
          </p:nvPr>
        </p:nvSpPr>
        <p:spPr/>
        <p:txBody>
          <a:bodyPr/>
          <a:lstStyle/>
          <a:p>
            <a:fld id="{EF8B371C-0A5E-4401-A987-22FD47E5F8FF}" type="slidenum">
              <a:rPr lang="en-GB" smtClean="0"/>
              <a:t>27</a:t>
            </a:fld>
            <a:endParaRPr lang="en-GB"/>
          </a:p>
        </p:txBody>
      </p:sp>
    </p:spTree>
    <p:extLst>
      <p:ext uri="{BB962C8B-B14F-4D97-AF65-F5344CB8AC3E}">
        <p14:creationId xmlns:p14="http://schemas.microsoft.com/office/powerpoint/2010/main" val="393015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01636D-92AE-7543-8A81-B573912312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359" y="914400"/>
            <a:ext cx="11281049" cy="5710670"/>
          </a:xfrm>
          <a:prstGeom prst="rect">
            <a:avLst/>
          </a:prstGeom>
        </p:spPr>
      </p:pic>
      <p:sp>
        <p:nvSpPr>
          <p:cNvPr id="3" name="Oval 2">
            <a:extLst>
              <a:ext uri="{FF2B5EF4-FFF2-40B4-BE49-F238E27FC236}">
                <a16:creationId xmlns:a16="http://schemas.microsoft.com/office/drawing/2014/main" id="{87739F6C-49AD-6BA9-A578-A3D2264515FA}"/>
              </a:ext>
            </a:extLst>
          </p:cNvPr>
          <p:cNvSpPr/>
          <p:nvPr/>
        </p:nvSpPr>
        <p:spPr>
          <a:xfrm>
            <a:off x="638827" y="1102290"/>
            <a:ext cx="10910170" cy="541124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69D80B86-1171-AB3E-C917-9252734B07D8}"/>
              </a:ext>
            </a:extLst>
          </p:cNvPr>
          <p:cNvSpPr txBox="1">
            <a:spLocks/>
          </p:cNvSpPr>
          <p:nvPr/>
        </p:nvSpPr>
        <p:spPr>
          <a:xfrm>
            <a:off x="0" y="0"/>
            <a:ext cx="12192000" cy="893135"/>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latin typeface="Biome" panose="020B0503030204020804" pitchFamily="34" charset="0"/>
                <a:cs typeface="Biome" panose="020B0503030204020804" pitchFamily="34" charset="0"/>
              </a:rPr>
              <a:t>С Китай, </a:t>
            </a:r>
            <a:r>
              <a:rPr lang="ru-RU" sz="4000" b="1" dirty="0" err="1">
                <a:latin typeface="Biome" panose="020B0503030204020804" pitchFamily="34" charset="0"/>
                <a:cs typeface="Biome" panose="020B0503030204020804" pitchFamily="34" charset="0"/>
              </a:rPr>
              <a:t>Тарим</a:t>
            </a:r>
            <a:r>
              <a:rPr lang="ru-RU" sz="4000" b="1" dirty="0">
                <a:latin typeface="Biome" panose="020B0503030204020804" pitchFamily="34" charset="0"/>
                <a:cs typeface="Biome" panose="020B0503030204020804" pitchFamily="34" charset="0"/>
              </a:rPr>
              <a:t> и Ц Азия между Сибирью и Австралией при раскрытии Тихого океана </a:t>
            </a:r>
          </a:p>
        </p:txBody>
      </p:sp>
      <p:sp>
        <p:nvSpPr>
          <p:cNvPr id="5" name="TextBox 4">
            <a:extLst>
              <a:ext uri="{FF2B5EF4-FFF2-40B4-BE49-F238E27FC236}">
                <a16:creationId xmlns:a16="http://schemas.microsoft.com/office/drawing/2014/main" id="{E9BACB8D-FBA5-1CBB-3F74-E3BEC4F1C450}"/>
              </a:ext>
            </a:extLst>
          </p:cNvPr>
          <p:cNvSpPr txBox="1"/>
          <p:nvPr/>
        </p:nvSpPr>
        <p:spPr>
          <a:xfrm>
            <a:off x="9220200" y="4076700"/>
            <a:ext cx="304892" cy="369332"/>
          </a:xfrm>
          <a:prstGeom prst="rect">
            <a:avLst/>
          </a:prstGeom>
          <a:noFill/>
        </p:spPr>
        <p:txBody>
          <a:bodyPr wrap="none" rtlCol="0">
            <a:spAutoFit/>
          </a:bodyPr>
          <a:lstStyle/>
          <a:p>
            <a:r>
              <a:rPr lang="ru-RU" b="1" dirty="0">
                <a:solidFill>
                  <a:schemeClr val="accent4"/>
                </a:solidFill>
              </a:rPr>
              <a:t>?</a:t>
            </a:r>
            <a:endParaRPr lang="en-GB" b="1" dirty="0">
              <a:solidFill>
                <a:schemeClr val="accent4"/>
              </a:solidFill>
            </a:endParaRPr>
          </a:p>
        </p:txBody>
      </p:sp>
      <p:sp>
        <p:nvSpPr>
          <p:cNvPr id="6" name="Slide Number Placeholder 5">
            <a:extLst>
              <a:ext uri="{FF2B5EF4-FFF2-40B4-BE49-F238E27FC236}">
                <a16:creationId xmlns:a16="http://schemas.microsoft.com/office/drawing/2014/main" id="{24F67295-8C67-5137-8728-E66E73E12BE3}"/>
              </a:ext>
            </a:extLst>
          </p:cNvPr>
          <p:cNvSpPr>
            <a:spLocks noGrp="1"/>
          </p:cNvSpPr>
          <p:nvPr>
            <p:ph type="sldNum" sz="quarter" idx="12"/>
          </p:nvPr>
        </p:nvSpPr>
        <p:spPr/>
        <p:txBody>
          <a:bodyPr/>
          <a:lstStyle/>
          <a:p>
            <a:fld id="{EF8B371C-0A5E-4401-A987-22FD47E5F8FF}" type="slidenum">
              <a:rPr lang="en-GB" smtClean="0"/>
              <a:t>28</a:t>
            </a:fld>
            <a:endParaRPr lang="en-GB"/>
          </a:p>
        </p:txBody>
      </p:sp>
    </p:spTree>
    <p:extLst>
      <p:ext uri="{BB962C8B-B14F-4D97-AF65-F5344CB8AC3E}">
        <p14:creationId xmlns:p14="http://schemas.microsoft.com/office/powerpoint/2010/main" val="229972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FC077C-5586-BF79-8AA1-27D8BD9F5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384" y="1015975"/>
            <a:ext cx="11221874" cy="5610293"/>
          </a:xfrm>
          <a:prstGeom prst="rect">
            <a:avLst/>
          </a:prstGeom>
        </p:spPr>
      </p:pic>
      <p:sp>
        <p:nvSpPr>
          <p:cNvPr id="4" name="Title 1">
            <a:extLst>
              <a:ext uri="{FF2B5EF4-FFF2-40B4-BE49-F238E27FC236}">
                <a16:creationId xmlns:a16="http://schemas.microsoft.com/office/drawing/2014/main" id="{81CE4613-7640-24BB-17E3-E1E486FBA366}"/>
              </a:ext>
            </a:extLst>
          </p:cNvPr>
          <p:cNvSpPr txBox="1">
            <a:spLocks/>
          </p:cNvSpPr>
          <p:nvPr/>
        </p:nvSpPr>
        <p:spPr>
          <a:xfrm>
            <a:off x="0" y="0"/>
            <a:ext cx="12192000" cy="1102290"/>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latin typeface="Biome" panose="020B0503030204020804" pitchFamily="34" charset="0"/>
                <a:cs typeface="Biome" panose="020B0503030204020804" pitchFamily="34" charset="0"/>
              </a:rPr>
              <a:t>При экспансии Пацифика дуги и </a:t>
            </a:r>
            <a:r>
              <a:rPr lang="ru-RU" sz="4000" b="1" dirty="0" err="1">
                <a:latin typeface="Biome" panose="020B0503030204020804" pitchFamily="34" charset="0"/>
                <a:cs typeface="Biome" panose="020B0503030204020804" pitchFamily="34" charset="0"/>
              </a:rPr>
              <a:t>кратонные</a:t>
            </a:r>
            <a:r>
              <a:rPr lang="ru-RU" sz="4000" b="1" dirty="0">
                <a:latin typeface="Biome" panose="020B0503030204020804" pitchFamily="34" charset="0"/>
                <a:cs typeface="Biome" panose="020B0503030204020804" pitchFamily="34" charset="0"/>
              </a:rPr>
              <a:t> </a:t>
            </a:r>
            <a:r>
              <a:rPr lang="ru-RU" sz="4000" b="1" dirty="0" err="1">
                <a:latin typeface="Biome" panose="020B0503030204020804" pitchFamily="34" charset="0"/>
                <a:cs typeface="Biome" panose="020B0503030204020804" pitchFamily="34" charset="0"/>
              </a:rPr>
              <a:t>террейны</a:t>
            </a:r>
            <a:r>
              <a:rPr lang="ru-RU" sz="4000" b="1" dirty="0">
                <a:latin typeface="Biome" panose="020B0503030204020804" pitchFamily="34" charset="0"/>
                <a:cs typeface="Biome" panose="020B0503030204020804" pitchFamily="34" charset="0"/>
              </a:rPr>
              <a:t> </a:t>
            </a:r>
            <a:r>
              <a:rPr lang="en-GB" sz="4000" b="1" dirty="0">
                <a:latin typeface="Biome" panose="020B0503030204020804" pitchFamily="34" charset="0"/>
                <a:cs typeface="Biome" panose="020B0503030204020804" pitchFamily="34" charset="0"/>
              </a:rPr>
              <a:t>CAOS </a:t>
            </a:r>
            <a:r>
              <a:rPr lang="ru-RU" sz="4000" b="1" dirty="0">
                <a:latin typeface="Biome" panose="020B0503030204020804" pitchFamily="34" charset="0"/>
                <a:cs typeface="Biome" panose="020B0503030204020804" pitchFamily="34" charset="0"/>
              </a:rPr>
              <a:t>и Сино-Турана оказались между Палеоазиатским океаном и </a:t>
            </a:r>
            <a:r>
              <a:rPr lang="ru-RU" sz="4000" b="1" dirty="0" err="1">
                <a:latin typeface="Biome" panose="020B0503030204020804" pitchFamily="34" charset="0"/>
                <a:cs typeface="Biome" panose="020B0503030204020804" pitchFamily="34" charset="0"/>
              </a:rPr>
              <a:t>Пацификом</a:t>
            </a:r>
            <a:endParaRPr lang="ru-RU" sz="4000" b="1" dirty="0">
              <a:latin typeface="Biome" panose="020B0503030204020804" pitchFamily="34" charset="0"/>
              <a:cs typeface="Biome" panose="020B0503030204020804" pitchFamily="34" charset="0"/>
            </a:endParaRPr>
          </a:p>
          <a:p>
            <a:pPr algn="ctr"/>
            <a:r>
              <a:rPr lang="ru-RU" sz="4000" b="1" dirty="0">
                <a:latin typeface="Biome" panose="020B0503030204020804" pitchFamily="34" charset="0"/>
                <a:cs typeface="Biome" panose="020B0503030204020804" pitchFamily="34" charset="0"/>
              </a:rPr>
              <a:t>На фоне сбора Гондваны</a:t>
            </a:r>
            <a:endParaRPr lang="en-GB" sz="4000" b="1" dirty="0">
              <a:latin typeface="Biome" panose="020B0503030204020804" pitchFamily="34" charset="0"/>
              <a:cs typeface="Biome" panose="020B0503030204020804" pitchFamily="34" charset="0"/>
            </a:endParaRPr>
          </a:p>
        </p:txBody>
      </p:sp>
      <p:sp>
        <p:nvSpPr>
          <p:cNvPr id="5" name="TextBox 4">
            <a:extLst>
              <a:ext uri="{FF2B5EF4-FFF2-40B4-BE49-F238E27FC236}">
                <a16:creationId xmlns:a16="http://schemas.microsoft.com/office/drawing/2014/main" id="{D5758540-8BFB-CAC0-8C8C-1BB77FEA0A53}"/>
              </a:ext>
            </a:extLst>
          </p:cNvPr>
          <p:cNvSpPr txBox="1"/>
          <p:nvPr/>
        </p:nvSpPr>
        <p:spPr>
          <a:xfrm>
            <a:off x="6337300" y="1879600"/>
            <a:ext cx="1858137" cy="369332"/>
          </a:xfrm>
          <a:prstGeom prst="rect">
            <a:avLst/>
          </a:prstGeom>
          <a:noFill/>
        </p:spPr>
        <p:txBody>
          <a:bodyPr wrap="none" rtlCol="0">
            <a:spAutoFit/>
          </a:bodyPr>
          <a:lstStyle/>
          <a:p>
            <a:r>
              <a:rPr lang="en-GB" b="1" dirty="0">
                <a:solidFill>
                  <a:schemeClr val="accent4"/>
                </a:solidFill>
              </a:rPr>
              <a:t>PACIFIC OCEAN</a:t>
            </a:r>
          </a:p>
        </p:txBody>
      </p:sp>
      <p:sp>
        <p:nvSpPr>
          <p:cNvPr id="6" name="Freeform: Shape 5">
            <a:extLst>
              <a:ext uri="{FF2B5EF4-FFF2-40B4-BE49-F238E27FC236}">
                <a16:creationId xmlns:a16="http://schemas.microsoft.com/office/drawing/2014/main" id="{F1784956-9753-6360-3ED0-CC87E101C435}"/>
              </a:ext>
            </a:extLst>
          </p:cNvPr>
          <p:cNvSpPr/>
          <p:nvPr/>
        </p:nvSpPr>
        <p:spPr>
          <a:xfrm>
            <a:off x="3632200" y="1583221"/>
            <a:ext cx="4495800" cy="1744179"/>
          </a:xfrm>
          <a:custGeom>
            <a:avLst/>
            <a:gdLst>
              <a:gd name="csX0" fmla="*/ 0 w 4495800"/>
              <a:gd name="csY0" fmla="*/ 1744179 h 1744179"/>
              <a:gd name="csX1" fmla="*/ 990600 w 4495800"/>
              <a:gd name="csY1" fmla="*/ 118579 h 1744179"/>
              <a:gd name="csX2" fmla="*/ 3632200 w 4495800"/>
              <a:gd name="csY2" fmla="*/ 245579 h 1744179"/>
              <a:gd name="csX3" fmla="*/ 4495800 w 4495800"/>
              <a:gd name="csY3" fmla="*/ 1210779 h 1744179"/>
            </a:gdLst>
            <a:ahLst/>
            <a:cxnLst>
              <a:cxn ang="0">
                <a:pos x="csX0" y="csY0"/>
              </a:cxn>
              <a:cxn ang="0">
                <a:pos x="csX1" y="csY1"/>
              </a:cxn>
              <a:cxn ang="0">
                <a:pos x="csX2" y="csY2"/>
              </a:cxn>
              <a:cxn ang="0">
                <a:pos x="csX3" y="csY3"/>
              </a:cxn>
            </a:cxnLst>
            <a:rect l="l" t="t" r="r" b="b"/>
            <a:pathLst>
              <a:path w="4495800" h="1744179">
                <a:moveTo>
                  <a:pt x="0" y="1744179"/>
                </a:moveTo>
                <a:cubicBezTo>
                  <a:pt x="192616" y="1056262"/>
                  <a:pt x="385233" y="368346"/>
                  <a:pt x="990600" y="118579"/>
                </a:cubicBezTo>
                <a:cubicBezTo>
                  <a:pt x="1595967" y="-131188"/>
                  <a:pt x="3048000" y="63546"/>
                  <a:pt x="3632200" y="245579"/>
                </a:cubicBezTo>
                <a:cubicBezTo>
                  <a:pt x="4216400" y="427612"/>
                  <a:pt x="4356100" y="819195"/>
                  <a:pt x="4495800" y="1210779"/>
                </a:cubicBezTo>
              </a:path>
            </a:pathLst>
          </a:custGeom>
          <a:noFill/>
          <a:ln w="76200">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A6564A60-24A6-DC35-F14F-7316FA2623B9}"/>
              </a:ext>
            </a:extLst>
          </p:cNvPr>
          <p:cNvSpPr/>
          <p:nvPr/>
        </p:nvSpPr>
        <p:spPr>
          <a:xfrm>
            <a:off x="4724400" y="4711700"/>
            <a:ext cx="1536700" cy="140210"/>
          </a:xfrm>
          <a:custGeom>
            <a:avLst/>
            <a:gdLst>
              <a:gd name="csX0" fmla="*/ 0 w 1536700"/>
              <a:gd name="csY0" fmla="*/ 0 h 140210"/>
              <a:gd name="csX1" fmla="*/ 723900 w 1536700"/>
              <a:gd name="csY1" fmla="*/ 139700 h 140210"/>
              <a:gd name="csX2" fmla="*/ 1536700 w 1536700"/>
              <a:gd name="csY2" fmla="*/ 38100 h 140210"/>
            </a:gdLst>
            <a:ahLst/>
            <a:cxnLst>
              <a:cxn ang="0">
                <a:pos x="csX0" y="csY0"/>
              </a:cxn>
              <a:cxn ang="0">
                <a:pos x="csX1" y="csY1"/>
              </a:cxn>
              <a:cxn ang="0">
                <a:pos x="csX2" y="csY2"/>
              </a:cxn>
            </a:cxnLst>
            <a:rect l="l" t="t" r="r" b="b"/>
            <a:pathLst>
              <a:path w="1536700" h="140210">
                <a:moveTo>
                  <a:pt x="0" y="0"/>
                </a:moveTo>
                <a:cubicBezTo>
                  <a:pt x="233891" y="66675"/>
                  <a:pt x="467783" y="133350"/>
                  <a:pt x="723900" y="139700"/>
                </a:cubicBezTo>
                <a:cubicBezTo>
                  <a:pt x="980017" y="146050"/>
                  <a:pt x="1258358" y="92075"/>
                  <a:pt x="1536700" y="38100"/>
                </a:cubicBezTo>
              </a:path>
            </a:pathLst>
          </a:custGeom>
          <a:noFill/>
          <a:ln w="76200">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F9A563F1-76D6-9844-90E1-3928D136CFCA}"/>
              </a:ext>
            </a:extLst>
          </p:cNvPr>
          <p:cNvSpPr>
            <a:spLocks noGrp="1"/>
          </p:cNvSpPr>
          <p:nvPr>
            <p:ph type="sldNum" sz="quarter" idx="12"/>
          </p:nvPr>
        </p:nvSpPr>
        <p:spPr/>
        <p:txBody>
          <a:bodyPr/>
          <a:lstStyle/>
          <a:p>
            <a:fld id="{EF8B371C-0A5E-4401-A987-22FD47E5F8FF}" type="slidenum">
              <a:rPr lang="en-GB" smtClean="0"/>
              <a:t>29</a:t>
            </a:fld>
            <a:endParaRPr lang="en-GB"/>
          </a:p>
        </p:txBody>
      </p:sp>
    </p:spTree>
    <p:extLst>
      <p:ext uri="{BB962C8B-B14F-4D97-AF65-F5344CB8AC3E}">
        <p14:creationId xmlns:p14="http://schemas.microsoft.com/office/powerpoint/2010/main" val="3095817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2391"/>
            <a:ext cx="10515600" cy="1325563"/>
          </a:xfrm>
        </p:spPr>
        <p:txBody>
          <a:bodyPr>
            <a:normAutofit fontScale="90000"/>
          </a:bodyPr>
          <a:lstStyle/>
          <a:p>
            <a:pPr algn="ctr"/>
            <a:r>
              <a:rPr lang="ru-RU" b="1" dirty="0">
                <a:solidFill>
                  <a:srgbClr val="00FF00"/>
                </a:solidFill>
                <a:latin typeface="Biome" panose="020B0503030204020804" pitchFamily="34" charset="0"/>
                <a:cs typeface="Biome" panose="020B0503030204020804" pitchFamily="34" charset="0"/>
              </a:rPr>
              <a:t>Порфировые месторождения</a:t>
            </a:r>
            <a:r>
              <a:rPr lang="en-GB" b="1" dirty="0">
                <a:solidFill>
                  <a:srgbClr val="00FF00"/>
                </a:solidFill>
                <a:latin typeface="Biome" panose="020B0503030204020804" pitchFamily="34" charset="0"/>
                <a:cs typeface="Biome" panose="020B0503030204020804" pitchFamily="34" charset="0"/>
              </a:rPr>
              <a:t> </a:t>
            </a:r>
            <a:r>
              <a:rPr lang="ru-RU" b="1" dirty="0">
                <a:solidFill>
                  <a:srgbClr val="00FF00"/>
                </a:solidFill>
                <a:latin typeface="Biome" panose="020B0503030204020804" pitchFamily="34" charset="0"/>
                <a:cs typeface="Biome" panose="020B0503030204020804" pitchFamily="34" charset="0"/>
              </a:rPr>
              <a:t>мира и Центральная Азия – медь, млн т</a:t>
            </a:r>
            <a:endParaRPr lang="en-US" dirty="0">
              <a:solidFill>
                <a:srgbClr val="00FF00"/>
              </a:solidFill>
              <a:latin typeface="Biome" panose="020B0503030204020804" pitchFamily="34" charset="0"/>
              <a:cs typeface="Biome" panose="020B0503030204020804" pitchFamily="34" charset="0"/>
            </a:endParaRPr>
          </a:p>
        </p:txBody>
      </p:sp>
      <p:pic>
        <p:nvPicPr>
          <p:cNvPr id="13" name="Picture 3"/>
          <p:cNvPicPr>
            <a:picLocks noChangeAspect="1" noChangeArrowheads="1"/>
          </p:cNvPicPr>
          <p:nvPr/>
        </p:nvPicPr>
        <p:blipFill>
          <a:blip r:embed="rId2" cstate="print"/>
          <a:srcRect l="12313" t="18657" r="44254" b="8769"/>
          <a:stretch>
            <a:fillRect/>
          </a:stretch>
        </p:blipFill>
        <p:spPr bwMode="auto">
          <a:xfrm>
            <a:off x="6291622" y="1555845"/>
            <a:ext cx="5288524" cy="5302155"/>
          </a:xfrm>
          <a:prstGeom prst="rect">
            <a:avLst/>
          </a:prstGeom>
          <a:noFill/>
          <a:ln w="9525">
            <a:noFill/>
            <a:miter lim="800000"/>
            <a:headEnd/>
            <a:tailEnd/>
          </a:ln>
        </p:spPr>
      </p:pic>
      <p:pic>
        <p:nvPicPr>
          <p:cNvPr id="14" name="Picture 3"/>
          <p:cNvPicPr>
            <a:picLocks noChangeAspect="1" noChangeArrowheads="1"/>
          </p:cNvPicPr>
          <p:nvPr/>
        </p:nvPicPr>
        <p:blipFill>
          <a:blip r:embed="rId2" cstate="print"/>
          <a:srcRect l="55634" t="18657" r="550" b="8769"/>
          <a:stretch>
            <a:fillRect/>
          </a:stretch>
        </p:blipFill>
        <p:spPr bwMode="auto">
          <a:xfrm>
            <a:off x="968990" y="1555845"/>
            <a:ext cx="5336276" cy="5303328"/>
          </a:xfrm>
          <a:prstGeom prst="rect">
            <a:avLst/>
          </a:prstGeom>
          <a:noFill/>
          <a:ln w="9525">
            <a:noFill/>
            <a:miter lim="800000"/>
            <a:headEnd/>
            <a:tailEnd/>
          </a:ln>
        </p:spPr>
      </p:pic>
      <p:pic>
        <p:nvPicPr>
          <p:cNvPr id="15" name="Picture 3"/>
          <p:cNvPicPr>
            <a:picLocks noChangeAspect="1" noChangeArrowheads="1"/>
          </p:cNvPicPr>
          <p:nvPr/>
        </p:nvPicPr>
        <p:blipFill>
          <a:blip r:embed="rId2" cstate="print"/>
          <a:srcRect l="2797" t="61287" r="91046" b="26586"/>
          <a:stretch>
            <a:fillRect/>
          </a:stretch>
        </p:blipFill>
        <p:spPr bwMode="auto">
          <a:xfrm>
            <a:off x="968990" y="5970895"/>
            <a:ext cx="750627" cy="887105"/>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96338614-9E24-CC80-BC3A-5085EEB02A32}"/>
              </a:ext>
            </a:extLst>
          </p:cNvPr>
          <p:cNvSpPr>
            <a:spLocks noGrp="1"/>
          </p:cNvSpPr>
          <p:nvPr>
            <p:ph type="sldNum" sz="quarter" idx="12"/>
          </p:nvPr>
        </p:nvSpPr>
        <p:spPr/>
        <p:txBody>
          <a:bodyPr/>
          <a:lstStyle/>
          <a:p>
            <a:fld id="{EF8B371C-0A5E-4401-A987-22FD47E5F8FF}" type="slidenum">
              <a:rPr lang="en-GB" smtClean="0"/>
              <a:t>3</a:t>
            </a:fld>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232EE-5A28-F853-C636-B290C69554F3}"/>
              </a:ext>
            </a:extLst>
          </p:cNvPr>
          <p:cNvPicPr>
            <a:picLocks noChangeAspect="1"/>
          </p:cNvPicPr>
          <p:nvPr/>
        </p:nvPicPr>
        <p:blipFill>
          <a:blip r:embed="rId2" cstate="print">
            <a:extLst>
              <a:ext uri="{28A0092B-C50C-407E-A947-70E740481C1C}">
                <a14:useLocalDpi xmlns:a14="http://schemas.microsoft.com/office/drawing/2010/main" val="0"/>
              </a:ext>
            </a:extLst>
          </a:blip>
          <a:srcRect b="4082"/>
          <a:stretch>
            <a:fillRect/>
          </a:stretch>
        </p:blipFill>
        <p:spPr>
          <a:xfrm>
            <a:off x="-12526" y="475989"/>
            <a:ext cx="11987408" cy="6382012"/>
          </a:xfrm>
          <a:prstGeom prst="rect">
            <a:avLst/>
          </a:prstGeom>
        </p:spPr>
      </p:pic>
      <p:sp>
        <p:nvSpPr>
          <p:cNvPr id="3" name="Oval 2">
            <a:extLst>
              <a:ext uri="{FF2B5EF4-FFF2-40B4-BE49-F238E27FC236}">
                <a16:creationId xmlns:a16="http://schemas.microsoft.com/office/drawing/2014/main" id="{D64C0896-0D00-E6DC-6958-CA760096CE40}"/>
              </a:ext>
            </a:extLst>
          </p:cNvPr>
          <p:cNvSpPr/>
          <p:nvPr/>
        </p:nvSpPr>
        <p:spPr>
          <a:xfrm>
            <a:off x="638827" y="1102290"/>
            <a:ext cx="10910170" cy="541124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8BF7484A-32F8-6EB9-A305-B0BB52995A9D}"/>
              </a:ext>
            </a:extLst>
          </p:cNvPr>
          <p:cNvSpPr txBox="1">
            <a:spLocks/>
          </p:cNvSpPr>
          <p:nvPr/>
        </p:nvSpPr>
        <p:spPr>
          <a:xfrm>
            <a:off x="0" y="0"/>
            <a:ext cx="12192000" cy="1102290"/>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latin typeface="Biome" panose="020B0503030204020804" pitchFamily="34" charset="0"/>
                <a:cs typeface="Biome" panose="020B0503030204020804" pitchFamily="34" charset="0"/>
              </a:rPr>
              <a:t>Палеоазиатский и </a:t>
            </a:r>
            <a:r>
              <a:rPr lang="ru-RU" sz="4000" b="1" dirty="0" err="1">
                <a:latin typeface="Biome" panose="020B0503030204020804" pitchFamily="34" charset="0"/>
                <a:cs typeface="Biome" panose="020B0503030204020804" pitchFamily="34" charset="0"/>
              </a:rPr>
              <a:t>Палеотетис</a:t>
            </a:r>
            <a:r>
              <a:rPr lang="ru-RU" sz="4000" b="1" dirty="0">
                <a:latin typeface="Biome" panose="020B0503030204020804" pitchFamily="34" charset="0"/>
                <a:cs typeface="Biome" panose="020B0503030204020804" pitchFamily="34" charset="0"/>
              </a:rPr>
              <a:t>: начало </a:t>
            </a:r>
            <a:r>
              <a:rPr lang="ru-RU" sz="4000" b="1" dirty="0" err="1">
                <a:latin typeface="Biome" panose="020B0503030204020804" pitchFamily="34" charset="0"/>
                <a:cs typeface="Biome" panose="020B0503030204020804" pitchFamily="34" charset="0"/>
              </a:rPr>
              <a:t>ороклинных</a:t>
            </a:r>
            <a:r>
              <a:rPr lang="ru-RU" sz="4000" b="1" dirty="0">
                <a:latin typeface="Biome" panose="020B0503030204020804" pitchFamily="34" charset="0"/>
                <a:cs typeface="Biome" panose="020B0503030204020804" pitchFamily="34" charset="0"/>
              </a:rPr>
              <a:t> деформаций и раскрытие междуговых бассейнов </a:t>
            </a:r>
            <a:endParaRPr lang="en-GB" sz="4000" b="1" dirty="0">
              <a:latin typeface="Biome" panose="020B0503030204020804" pitchFamily="34" charset="0"/>
              <a:cs typeface="Biome" panose="020B0503030204020804" pitchFamily="34" charset="0"/>
            </a:endParaRPr>
          </a:p>
        </p:txBody>
      </p:sp>
      <p:sp>
        <p:nvSpPr>
          <p:cNvPr id="5" name="Slide Number Placeholder 4">
            <a:extLst>
              <a:ext uri="{FF2B5EF4-FFF2-40B4-BE49-F238E27FC236}">
                <a16:creationId xmlns:a16="http://schemas.microsoft.com/office/drawing/2014/main" id="{5D3C578A-A68F-0574-1AD1-D66EC7D8E6B7}"/>
              </a:ext>
            </a:extLst>
          </p:cNvPr>
          <p:cNvSpPr>
            <a:spLocks noGrp="1"/>
          </p:cNvSpPr>
          <p:nvPr>
            <p:ph type="sldNum" sz="quarter" idx="12"/>
          </p:nvPr>
        </p:nvSpPr>
        <p:spPr/>
        <p:txBody>
          <a:bodyPr/>
          <a:lstStyle/>
          <a:p>
            <a:fld id="{EF8B371C-0A5E-4401-A987-22FD47E5F8FF}" type="slidenum">
              <a:rPr lang="en-GB" smtClean="0"/>
              <a:t>30</a:t>
            </a:fld>
            <a:endParaRPr lang="en-GB"/>
          </a:p>
        </p:txBody>
      </p:sp>
    </p:spTree>
    <p:extLst>
      <p:ext uri="{BB962C8B-B14F-4D97-AF65-F5344CB8AC3E}">
        <p14:creationId xmlns:p14="http://schemas.microsoft.com/office/powerpoint/2010/main" val="550422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4A7563-16E2-15C6-DDE4-C75FE4422313}"/>
              </a:ext>
            </a:extLst>
          </p:cNvPr>
          <p:cNvPicPr>
            <a:picLocks noChangeAspect="1"/>
          </p:cNvPicPr>
          <p:nvPr/>
        </p:nvPicPr>
        <p:blipFill>
          <a:blip r:embed="rId2" cstate="print">
            <a:extLst>
              <a:ext uri="{28A0092B-C50C-407E-A947-70E740481C1C}">
                <a14:useLocalDpi xmlns:a14="http://schemas.microsoft.com/office/drawing/2010/main" val="0"/>
              </a:ext>
            </a:extLst>
          </a:blip>
          <a:srcRect l="1392" b="4651"/>
          <a:stretch>
            <a:fillRect/>
          </a:stretch>
        </p:blipFill>
        <p:spPr>
          <a:xfrm>
            <a:off x="125260" y="438411"/>
            <a:ext cx="11954336" cy="6419589"/>
          </a:xfrm>
          <a:prstGeom prst="rect">
            <a:avLst/>
          </a:prstGeom>
        </p:spPr>
      </p:pic>
      <p:sp>
        <p:nvSpPr>
          <p:cNvPr id="3" name="Oval 2">
            <a:extLst>
              <a:ext uri="{FF2B5EF4-FFF2-40B4-BE49-F238E27FC236}">
                <a16:creationId xmlns:a16="http://schemas.microsoft.com/office/drawing/2014/main" id="{290805AF-0365-1126-1B39-570FC222CA5D}"/>
              </a:ext>
            </a:extLst>
          </p:cNvPr>
          <p:cNvSpPr/>
          <p:nvPr/>
        </p:nvSpPr>
        <p:spPr>
          <a:xfrm>
            <a:off x="638827" y="1102290"/>
            <a:ext cx="10910170" cy="541124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2E3C5649-35C7-9E95-5927-EEABDCC5F264}"/>
              </a:ext>
            </a:extLst>
          </p:cNvPr>
          <p:cNvSpPr txBox="1">
            <a:spLocks/>
          </p:cNvSpPr>
          <p:nvPr/>
        </p:nvSpPr>
        <p:spPr>
          <a:xfrm>
            <a:off x="0" y="0"/>
            <a:ext cx="12192000" cy="1102290"/>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latin typeface="Biome" panose="020B0503030204020804" pitchFamily="34" charset="0"/>
                <a:cs typeface="Biome" panose="020B0503030204020804" pitchFamily="34" charset="0"/>
              </a:rPr>
              <a:t>Максимальная экспансия Пацифика и изоляция Палеоазиатского и </a:t>
            </a:r>
            <a:r>
              <a:rPr lang="ru-RU" sz="4000" b="1" dirty="0" err="1">
                <a:latin typeface="Biome" panose="020B0503030204020804" pitchFamily="34" charset="0"/>
                <a:cs typeface="Biome" panose="020B0503030204020804" pitchFamily="34" charset="0"/>
              </a:rPr>
              <a:t>Палеотетиса</a:t>
            </a:r>
            <a:endParaRPr lang="en-GB" sz="4000" b="1" dirty="0">
              <a:latin typeface="Biome" panose="020B0503030204020804" pitchFamily="34" charset="0"/>
              <a:cs typeface="Biome" panose="020B0503030204020804" pitchFamily="34" charset="0"/>
            </a:endParaRPr>
          </a:p>
        </p:txBody>
      </p:sp>
      <p:sp>
        <p:nvSpPr>
          <p:cNvPr id="5" name="Slide Number Placeholder 4">
            <a:extLst>
              <a:ext uri="{FF2B5EF4-FFF2-40B4-BE49-F238E27FC236}">
                <a16:creationId xmlns:a16="http://schemas.microsoft.com/office/drawing/2014/main" id="{12184B32-A611-BDC2-0B9F-13CD7FC1FD34}"/>
              </a:ext>
            </a:extLst>
          </p:cNvPr>
          <p:cNvSpPr>
            <a:spLocks noGrp="1"/>
          </p:cNvSpPr>
          <p:nvPr>
            <p:ph type="sldNum" sz="quarter" idx="12"/>
          </p:nvPr>
        </p:nvSpPr>
        <p:spPr/>
        <p:txBody>
          <a:bodyPr/>
          <a:lstStyle/>
          <a:p>
            <a:fld id="{EF8B371C-0A5E-4401-A987-22FD47E5F8FF}" type="slidenum">
              <a:rPr lang="en-GB" smtClean="0"/>
              <a:t>31</a:t>
            </a:fld>
            <a:endParaRPr lang="en-GB"/>
          </a:p>
        </p:txBody>
      </p:sp>
    </p:spTree>
    <p:extLst>
      <p:ext uri="{BB962C8B-B14F-4D97-AF65-F5344CB8AC3E}">
        <p14:creationId xmlns:p14="http://schemas.microsoft.com/office/powerpoint/2010/main" val="2019467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73D882-04B8-9A1C-550A-BC380EE27E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040" y="762603"/>
            <a:ext cx="11185743" cy="5951348"/>
          </a:xfrm>
          <a:prstGeom prst="rect">
            <a:avLst/>
          </a:prstGeom>
        </p:spPr>
      </p:pic>
      <p:sp>
        <p:nvSpPr>
          <p:cNvPr id="3" name="Oval 2">
            <a:extLst>
              <a:ext uri="{FF2B5EF4-FFF2-40B4-BE49-F238E27FC236}">
                <a16:creationId xmlns:a16="http://schemas.microsoft.com/office/drawing/2014/main" id="{8BC506F4-EC48-376E-7665-AB969DE70090}"/>
              </a:ext>
            </a:extLst>
          </p:cNvPr>
          <p:cNvSpPr/>
          <p:nvPr/>
        </p:nvSpPr>
        <p:spPr>
          <a:xfrm>
            <a:off x="638827" y="1102290"/>
            <a:ext cx="10910170" cy="541124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ED02A4F4-ED60-035A-0307-4E38E4CDF9E8}"/>
              </a:ext>
            </a:extLst>
          </p:cNvPr>
          <p:cNvSpPr txBox="1">
            <a:spLocks/>
          </p:cNvSpPr>
          <p:nvPr/>
        </p:nvSpPr>
        <p:spPr>
          <a:xfrm>
            <a:off x="0" y="0"/>
            <a:ext cx="12192000" cy="110229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latin typeface="Biome" panose="020B0503030204020804" pitchFamily="34" charset="0"/>
                <a:cs typeface="Biome" panose="020B0503030204020804" pitchFamily="34" charset="0"/>
              </a:rPr>
              <a:t>Соединение </a:t>
            </a:r>
            <a:r>
              <a:rPr lang="ru-RU" sz="4000" b="1" dirty="0" err="1">
                <a:latin typeface="Biome" panose="020B0503030204020804" pitchFamily="34" charset="0"/>
                <a:cs typeface="Biome" panose="020B0503030204020804" pitchFamily="34" charset="0"/>
              </a:rPr>
              <a:t>Палеотетиса</a:t>
            </a:r>
            <a:r>
              <a:rPr lang="ru-RU" sz="4000" b="1" dirty="0">
                <a:latin typeface="Biome" panose="020B0503030204020804" pitchFamily="34" charset="0"/>
                <a:cs typeface="Biome" panose="020B0503030204020804" pitchFamily="34" charset="0"/>
              </a:rPr>
              <a:t> с </a:t>
            </a:r>
            <a:r>
              <a:rPr lang="ru-RU" sz="4000" b="1" dirty="0" err="1">
                <a:latin typeface="Biome" panose="020B0503030204020804" pitchFamily="34" charset="0"/>
                <a:cs typeface="Biome" panose="020B0503030204020804" pitchFamily="34" charset="0"/>
              </a:rPr>
              <a:t>Палеопацификом</a:t>
            </a:r>
            <a:r>
              <a:rPr lang="ru-RU" sz="4000" b="1" dirty="0">
                <a:latin typeface="Biome" panose="020B0503030204020804" pitchFamily="34" charset="0"/>
                <a:cs typeface="Biome" panose="020B0503030204020804" pitchFamily="34" charset="0"/>
              </a:rPr>
              <a:t> и отделение Сино-Турана от Австралийской части Гондваны</a:t>
            </a:r>
            <a:endParaRPr lang="en-GB" sz="4000" b="1" dirty="0">
              <a:latin typeface="Biome" panose="020B0503030204020804" pitchFamily="34" charset="0"/>
              <a:cs typeface="Biome" panose="020B0503030204020804" pitchFamily="34" charset="0"/>
            </a:endParaRPr>
          </a:p>
        </p:txBody>
      </p:sp>
      <p:sp>
        <p:nvSpPr>
          <p:cNvPr id="5" name="Slide Number Placeholder 4">
            <a:extLst>
              <a:ext uri="{FF2B5EF4-FFF2-40B4-BE49-F238E27FC236}">
                <a16:creationId xmlns:a16="http://schemas.microsoft.com/office/drawing/2014/main" id="{D6DA6C31-5DB4-6C34-A706-44C776E85777}"/>
              </a:ext>
            </a:extLst>
          </p:cNvPr>
          <p:cNvSpPr>
            <a:spLocks noGrp="1"/>
          </p:cNvSpPr>
          <p:nvPr>
            <p:ph type="sldNum" sz="quarter" idx="12"/>
          </p:nvPr>
        </p:nvSpPr>
        <p:spPr/>
        <p:txBody>
          <a:bodyPr/>
          <a:lstStyle/>
          <a:p>
            <a:fld id="{EF8B371C-0A5E-4401-A987-22FD47E5F8FF}" type="slidenum">
              <a:rPr lang="en-GB" smtClean="0"/>
              <a:t>32</a:t>
            </a:fld>
            <a:endParaRPr lang="en-GB"/>
          </a:p>
        </p:txBody>
      </p:sp>
    </p:spTree>
    <p:extLst>
      <p:ext uri="{BB962C8B-B14F-4D97-AF65-F5344CB8AC3E}">
        <p14:creationId xmlns:p14="http://schemas.microsoft.com/office/powerpoint/2010/main" val="1644759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92844E-F734-472E-1E68-62807AEE8B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692" y="826718"/>
            <a:ext cx="11392812" cy="5799550"/>
          </a:xfrm>
          <a:prstGeom prst="rect">
            <a:avLst/>
          </a:prstGeom>
        </p:spPr>
      </p:pic>
      <p:sp>
        <p:nvSpPr>
          <p:cNvPr id="3" name="Oval 2">
            <a:extLst>
              <a:ext uri="{FF2B5EF4-FFF2-40B4-BE49-F238E27FC236}">
                <a16:creationId xmlns:a16="http://schemas.microsoft.com/office/drawing/2014/main" id="{B4A28AC2-1E27-985C-17AD-8BDC0B4940D0}"/>
              </a:ext>
            </a:extLst>
          </p:cNvPr>
          <p:cNvSpPr/>
          <p:nvPr/>
        </p:nvSpPr>
        <p:spPr>
          <a:xfrm>
            <a:off x="638827" y="1102290"/>
            <a:ext cx="10910170" cy="541124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013679CE-2BD7-8D5A-2571-5FC4CD4C75A0}"/>
              </a:ext>
            </a:extLst>
          </p:cNvPr>
          <p:cNvSpPr txBox="1">
            <a:spLocks/>
          </p:cNvSpPr>
          <p:nvPr/>
        </p:nvSpPr>
        <p:spPr>
          <a:xfrm>
            <a:off x="0" y="0"/>
            <a:ext cx="12192000" cy="11022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err="1">
                <a:latin typeface="Biome" panose="020B0503030204020804" pitchFamily="34" charset="0"/>
                <a:cs typeface="Biome" panose="020B0503030204020804" pitchFamily="34" charset="0"/>
              </a:rPr>
              <a:t>Ороклины</a:t>
            </a:r>
            <a:r>
              <a:rPr lang="ru-RU" sz="3600" b="1" dirty="0">
                <a:latin typeface="Biome" panose="020B0503030204020804" pitchFamily="34" charset="0"/>
                <a:cs typeface="Biome" panose="020B0503030204020804" pitchFamily="34" charset="0"/>
              </a:rPr>
              <a:t> и закрытие Палеоазиатского океана</a:t>
            </a:r>
            <a:endParaRPr lang="en-GB" sz="3600" b="1" dirty="0">
              <a:latin typeface="Biome" panose="020B0503030204020804" pitchFamily="34" charset="0"/>
              <a:cs typeface="Biome" panose="020B0503030204020804" pitchFamily="34" charset="0"/>
            </a:endParaRPr>
          </a:p>
        </p:txBody>
      </p:sp>
      <p:sp>
        <p:nvSpPr>
          <p:cNvPr id="5" name="Slide Number Placeholder 4">
            <a:extLst>
              <a:ext uri="{FF2B5EF4-FFF2-40B4-BE49-F238E27FC236}">
                <a16:creationId xmlns:a16="http://schemas.microsoft.com/office/drawing/2014/main" id="{C1389D3B-C11F-9BAE-2EAF-E331C1C7DDF0}"/>
              </a:ext>
            </a:extLst>
          </p:cNvPr>
          <p:cNvSpPr>
            <a:spLocks noGrp="1"/>
          </p:cNvSpPr>
          <p:nvPr>
            <p:ph type="sldNum" sz="quarter" idx="12"/>
          </p:nvPr>
        </p:nvSpPr>
        <p:spPr/>
        <p:txBody>
          <a:bodyPr/>
          <a:lstStyle/>
          <a:p>
            <a:fld id="{EF8B371C-0A5E-4401-A987-22FD47E5F8FF}" type="slidenum">
              <a:rPr lang="en-GB" smtClean="0"/>
              <a:t>33</a:t>
            </a:fld>
            <a:endParaRPr lang="en-GB"/>
          </a:p>
        </p:txBody>
      </p:sp>
    </p:spTree>
    <p:extLst>
      <p:ext uri="{BB962C8B-B14F-4D97-AF65-F5344CB8AC3E}">
        <p14:creationId xmlns:p14="http://schemas.microsoft.com/office/powerpoint/2010/main" val="4093545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41A1A-31A8-E1D7-EC42-508C1C09AA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873" y="876822"/>
            <a:ext cx="11301437" cy="5724394"/>
          </a:xfrm>
          <a:prstGeom prst="rect">
            <a:avLst/>
          </a:prstGeom>
        </p:spPr>
      </p:pic>
      <p:sp>
        <p:nvSpPr>
          <p:cNvPr id="3" name="Oval 2">
            <a:extLst>
              <a:ext uri="{FF2B5EF4-FFF2-40B4-BE49-F238E27FC236}">
                <a16:creationId xmlns:a16="http://schemas.microsoft.com/office/drawing/2014/main" id="{612D0466-B48D-76F8-8CE2-5C9AEE24F31B}"/>
              </a:ext>
            </a:extLst>
          </p:cNvPr>
          <p:cNvSpPr/>
          <p:nvPr/>
        </p:nvSpPr>
        <p:spPr>
          <a:xfrm>
            <a:off x="638827" y="1102290"/>
            <a:ext cx="10910170" cy="541124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F587DF47-D6B2-25CD-AB67-9F3BD954AA8F}"/>
              </a:ext>
            </a:extLst>
          </p:cNvPr>
          <p:cNvSpPr txBox="1">
            <a:spLocks/>
          </p:cNvSpPr>
          <p:nvPr/>
        </p:nvSpPr>
        <p:spPr>
          <a:xfrm>
            <a:off x="0" y="0"/>
            <a:ext cx="12192000" cy="11022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200" b="1" dirty="0">
                <a:latin typeface="Biome" panose="020B0503030204020804" pitchFamily="34" charset="0"/>
                <a:cs typeface="Biome" panose="020B0503030204020804" pitchFamily="34" charset="0"/>
              </a:rPr>
              <a:t>Изоляция Джунгаро-Балхашской части </a:t>
            </a:r>
            <a:r>
              <a:rPr lang="ru-RU" sz="3200" b="1" dirty="0" err="1">
                <a:latin typeface="Biome" panose="020B0503030204020804" pitchFamily="34" charset="0"/>
                <a:cs typeface="Biome" panose="020B0503030204020804" pitchFamily="34" charset="0"/>
              </a:rPr>
              <a:t>Палеопацифика</a:t>
            </a:r>
            <a:endParaRPr lang="en-GB" sz="3200" b="1" dirty="0">
              <a:latin typeface="Biome" panose="020B0503030204020804" pitchFamily="34" charset="0"/>
              <a:cs typeface="Biome" panose="020B0503030204020804" pitchFamily="34" charset="0"/>
            </a:endParaRPr>
          </a:p>
        </p:txBody>
      </p:sp>
      <p:sp>
        <p:nvSpPr>
          <p:cNvPr id="5" name="Slide Number Placeholder 4">
            <a:extLst>
              <a:ext uri="{FF2B5EF4-FFF2-40B4-BE49-F238E27FC236}">
                <a16:creationId xmlns:a16="http://schemas.microsoft.com/office/drawing/2014/main" id="{4C2C0076-FC77-90DA-420E-6CF0D635784E}"/>
              </a:ext>
            </a:extLst>
          </p:cNvPr>
          <p:cNvSpPr>
            <a:spLocks noGrp="1"/>
          </p:cNvSpPr>
          <p:nvPr>
            <p:ph type="sldNum" sz="quarter" idx="12"/>
          </p:nvPr>
        </p:nvSpPr>
        <p:spPr/>
        <p:txBody>
          <a:bodyPr/>
          <a:lstStyle/>
          <a:p>
            <a:fld id="{EF8B371C-0A5E-4401-A987-22FD47E5F8FF}" type="slidenum">
              <a:rPr lang="en-GB" smtClean="0"/>
              <a:t>34</a:t>
            </a:fld>
            <a:endParaRPr lang="en-GB"/>
          </a:p>
        </p:txBody>
      </p:sp>
    </p:spTree>
    <p:extLst>
      <p:ext uri="{BB962C8B-B14F-4D97-AF65-F5344CB8AC3E}">
        <p14:creationId xmlns:p14="http://schemas.microsoft.com/office/powerpoint/2010/main" val="2309896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9D38B0-A48F-51C0-683D-23140ABAAC46}"/>
              </a:ext>
            </a:extLst>
          </p:cNvPr>
          <p:cNvPicPr>
            <a:picLocks noChangeAspect="1"/>
          </p:cNvPicPr>
          <p:nvPr/>
        </p:nvPicPr>
        <p:blipFill>
          <a:blip r:embed="rId2" cstate="print">
            <a:extLst>
              <a:ext uri="{28A0092B-C50C-407E-A947-70E740481C1C}">
                <a14:useLocalDpi xmlns:a14="http://schemas.microsoft.com/office/drawing/2010/main" val="0"/>
              </a:ext>
            </a:extLst>
          </a:blip>
          <a:srcRect l="1572" b="4282"/>
          <a:stretch>
            <a:fillRect/>
          </a:stretch>
        </p:blipFill>
        <p:spPr>
          <a:xfrm>
            <a:off x="175364" y="417354"/>
            <a:ext cx="11774466" cy="6440646"/>
          </a:xfrm>
          <a:prstGeom prst="rect">
            <a:avLst/>
          </a:prstGeom>
        </p:spPr>
      </p:pic>
      <p:sp>
        <p:nvSpPr>
          <p:cNvPr id="3" name="Oval 2">
            <a:extLst>
              <a:ext uri="{FF2B5EF4-FFF2-40B4-BE49-F238E27FC236}">
                <a16:creationId xmlns:a16="http://schemas.microsoft.com/office/drawing/2014/main" id="{F274BC73-2D21-86BB-CA72-5110E0A774CD}"/>
              </a:ext>
            </a:extLst>
          </p:cNvPr>
          <p:cNvSpPr/>
          <p:nvPr/>
        </p:nvSpPr>
        <p:spPr>
          <a:xfrm>
            <a:off x="638827" y="1102290"/>
            <a:ext cx="10910170" cy="541124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63F77C6-018D-6A62-D38A-5B0F0A419EB3}"/>
              </a:ext>
            </a:extLst>
          </p:cNvPr>
          <p:cNvSpPr/>
          <p:nvPr/>
        </p:nvSpPr>
        <p:spPr>
          <a:xfrm>
            <a:off x="4724400" y="417354"/>
            <a:ext cx="4762500" cy="5859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54AF360-7C9D-FD19-BBA7-1204E0E1E642}"/>
              </a:ext>
            </a:extLst>
          </p:cNvPr>
          <p:cNvSpPr/>
          <p:nvPr/>
        </p:nvSpPr>
        <p:spPr>
          <a:xfrm>
            <a:off x="8337115" y="722154"/>
            <a:ext cx="3788079" cy="5859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D654597C-6037-0B85-9668-DE1ECA1D8B25}"/>
              </a:ext>
            </a:extLst>
          </p:cNvPr>
          <p:cNvSpPr txBox="1">
            <a:spLocks/>
          </p:cNvSpPr>
          <p:nvPr/>
        </p:nvSpPr>
        <p:spPr>
          <a:xfrm>
            <a:off x="66806" y="0"/>
            <a:ext cx="12192000" cy="11022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200" b="1" dirty="0">
                <a:latin typeface="Biome" panose="020B0503030204020804" pitchFamily="34" charset="0"/>
                <a:cs typeface="Biome" panose="020B0503030204020804" pitchFamily="34" charset="0"/>
              </a:rPr>
              <a:t>Закрытие Монголо-Охотской части </a:t>
            </a:r>
            <a:r>
              <a:rPr lang="ru-RU" sz="3200" b="1" dirty="0" err="1">
                <a:latin typeface="Biome" panose="020B0503030204020804" pitchFamily="34" charset="0"/>
                <a:cs typeface="Biome" panose="020B0503030204020804" pitchFamily="34" charset="0"/>
              </a:rPr>
              <a:t>Палеопацифика</a:t>
            </a:r>
            <a:r>
              <a:rPr lang="ru-RU" sz="3200" b="1" dirty="0">
                <a:latin typeface="Biome" panose="020B0503030204020804" pitchFamily="34" charset="0"/>
                <a:cs typeface="Biome" panose="020B0503030204020804" pitchFamily="34" charset="0"/>
              </a:rPr>
              <a:t> и формирование Лавразии</a:t>
            </a:r>
          </a:p>
        </p:txBody>
      </p:sp>
      <p:sp>
        <p:nvSpPr>
          <p:cNvPr id="7" name="Slide Number Placeholder 6">
            <a:extLst>
              <a:ext uri="{FF2B5EF4-FFF2-40B4-BE49-F238E27FC236}">
                <a16:creationId xmlns:a16="http://schemas.microsoft.com/office/drawing/2014/main" id="{34E13459-256D-55B7-BBF8-E40EE0F4256A}"/>
              </a:ext>
            </a:extLst>
          </p:cNvPr>
          <p:cNvSpPr>
            <a:spLocks noGrp="1"/>
          </p:cNvSpPr>
          <p:nvPr>
            <p:ph type="sldNum" sz="quarter" idx="12"/>
          </p:nvPr>
        </p:nvSpPr>
        <p:spPr/>
        <p:txBody>
          <a:bodyPr/>
          <a:lstStyle/>
          <a:p>
            <a:fld id="{EF8B371C-0A5E-4401-A987-22FD47E5F8FF}" type="slidenum">
              <a:rPr lang="en-GB" smtClean="0"/>
              <a:t>35</a:t>
            </a:fld>
            <a:endParaRPr lang="en-GB"/>
          </a:p>
        </p:txBody>
      </p:sp>
    </p:spTree>
    <p:extLst>
      <p:ext uri="{BB962C8B-B14F-4D97-AF65-F5344CB8AC3E}">
        <p14:creationId xmlns:p14="http://schemas.microsoft.com/office/powerpoint/2010/main" val="871025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FC4BEE-1C55-BC6F-02C2-54A059CD3D47}"/>
              </a:ext>
            </a:extLst>
          </p:cNvPr>
          <p:cNvSpPr>
            <a:spLocks noGrp="1"/>
          </p:cNvSpPr>
          <p:nvPr>
            <p:ph type="title"/>
          </p:nvPr>
        </p:nvSpPr>
        <p:spPr>
          <a:xfrm>
            <a:off x="-38100" y="1"/>
            <a:ext cx="12230100" cy="1308099"/>
          </a:xfrm>
        </p:spPr>
        <p:txBody>
          <a:bodyPr>
            <a:normAutofit/>
          </a:bodyPr>
          <a:lstStyle/>
          <a:p>
            <a:pPr algn="ctr"/>
            <a:r>
              <a:rPr lang="ru-RU" sz="3200" b="1" dirty="0">
                <a:latin typeface="Biome" panose="020B0503030204020804" pitchFamily="34" charset="0"/>
                <a:cs typeface="Biome" panose="020B0503030204020804" pitchFamily="34" charset="0"/>
              </a:rPr>
              <a:t>Раскрытие Тихого океана</a:t>
            </a:r>
            <a:r>
              <a:rPr lang="en-GB" sz="3200" b="1" dirty="0">
                <a:latin typeface="Biome" panose="020B0503030204020804" pitchFamily="34" charset="0"/>
                <a:cs typeface="Biome" panose="020B0503030204020804" pitchFamily="34" charset="0"/>
              </a:rPr>
              <a:t> </a:t>
            </a:r>
            <a:r>
              <a:rPr lang="ru-RU" sz="3200" b="1" dirty="0">
                <a:latin typeface="Biome" panose="020B0503030204020804" pitchFamily="34" charset="0"/>
                <a:cs typeface="Biome" panose="020B0503030204020804" pitchFamily="34" charset="0"/>
              </a:rPr>
              <a:t>«вывернуло </a:t>
            </a:r>
            <a:r>
              <a:rPr lang="ru-RU" sz="3200" b="1" dirty="0" err="1">
                <a:latin typeface="Biome" panose="020B0503030204020804" pitchFamily="34" charset="0"/>
                <a:cs typeface="Biome" panose="020B0503030204020804" pitchFamily="34" charset="0"/>
              </a:rPr>
              <a:t>Родинию</a:t>
            </a:r>
            <a:r>
              <a:rPr lang="ru-RU" sz="3200" b="1" dirty="0">
                <a:latin typeface="Biome" panose="020B0503030204020804" pitchFamily="34" charset="0"/>
                <a:cs typeface="Biome" panose="020B0503030204020804" pitchFamily="34" charset="0"/>
              </a:rPr>
              <a:t> наизнанку»</a:t>
            </a:r>
            <a:r>
              <a:rPr lang="en-GB" sz="3200" b="1" dirty="0">
                <a:latin typeface="Biome" panose="020B0503030204020804" pitchFamily="34" charset="0"/>
                <a:cs typeface="Biome" panose="020B0503030204020804" pitchFamily="34" charset="0"/>
              </a:rPr>
              <a:t> </a:t>
            </a:r>
            <a:r>
              <a:rPr lang="ru-RU" sz="3200" b="1" dirty="0">
                <a:latin typeface="Biome" panose="020B0503030204020804" pitchFamily="34" charset="0"/>
                <a:cs typeface="Biome" panose="020B0503030204020804" pitchFamily="34" charset="0"/>
              </a:rPr>
              <a:t>с полной перетасовкой за </a:t>
            </a:r>
            <a:r>
              <a:rPr lang="en-GB" sz="3200" b="1" dirty="0">
                <a:latin typeface="Biome" panose="020B0503030204020804" pitchFamily="34" charset="0"/>
                <a:cs typeface="Biome" panose="020B0503030204020804" pitchFamily="34" charset="0"/>
              </a:rPr>
              <a:t>~</a:t>
            </a:r>
            <a:r>
              <a:rPr lang="ru-RU" sz="3200" b="1" dirty="0">
                <a:latin typeface="Biome" panose="020B0503030204020804" pitchFamily="34" charset="0"/>
                <a:cs typeface="Biome" panose="020B0503030204020804" pitchFamily="34" charset="0"/>
              </a:rPr>
              <a:t>60</a:t>
            </a:r>
            <a:r>
              <a:rPr lang="en-GB" sz="3200" b="1" dirty="0">
                <a:latin typeface="Biome" panose="020B0503030204020804" pitchFamily="34" charset="0"/>
                <a:cs typeface="Biome" panose="020B0503030204020804" pitchFamily="34" charset="0"/>
              </a:rPr>
              <a:t>0</a:t>
            </a:r>
            <a:r>
              <a:rPr lang="ru-RU" sz="3200" b="1" dirty="0">
                <a:latin typeface="Biome" panose="020B0503030204020804" pitchFamily="34" charset="0"/>
                <a:cs typeface="Biome" panose="020B0503030204020804" pitchFamily="34" charset="0"/>
              </a:rPr>
              <a:t> млн лет </a:t>
            </a:r>
            <a:endParaRPr lang="en-GB" sz="3200" dirty="0"/>
          </a:p>
        </p:txBody>
      </p:sp>
      <p:pic>
        <p:nvPicPr>
          <p:cNvPr id="5" name="Picture 4">
            <a:extLst>
              <a:ext uri="{FF2B5EF4-FFF2-40B4-BE49-F238E27FC236}">
                <a16:creationId xmlns:a16="http://schemas.microsoft.com/office/drawing/2014/main" id="{CDECD7D4-8FB4-4404-DF53-B6CDDD3C4395}"/>
              </a:ext>
            </a:extLst>
          </p:cNvPr>
          <p:cNvPicPr>
            <a:picLocks noChangeAspect="1"/>
          </p:cNvPicPr>
          <p:nvPr/>
        </p:nvPicPr>
        <p:blipFill>
          <a:blip r:embed="rId2" cstate="print">
            <a:extLst>
              <a:ext uri="{28A0092B-C50C-407E-A947-70E740481C1C}">
                <a14:useLocalDpi xmlns:a14="http://schemas.microsoft.com/office/drawing/2010/main" val="0"/>
              </a:ext>
            </a:extLst>
          </a:blip>
          <a:srcRect b="49543"/>
          <a:stretch>
            <a:fillRect/>
          </a:stretch>
        </p:blipFill>
        <p:spPr>
          <a:xfrm>
            <a:off x="647700" y="1257363"/>
            <a:ext cx="5448300" cy="2768537"/>
          </a:xfrm>
          <a:prstGeom prst="rect">
            <a:avLst/>
          </a:prstGeom>
        </p:spPr>
      </p:pic>
      <p:sp>
        <p:nvSpPr>
          <p:cNvPr id="6" name="Rectangle 5">
            <a:extLst>
              <a:ext uri="{FF2B5EF4-FFF2-40B4-BE49-F238E27FC236}">
                <a16:creationId xmlns:a16="http://schemas.microsoft.com/office/drawing/2014/main" id="{CAEBA344-EA0F-3D86-8833-774860D34424}"/>
              </a:ext>
            </a:extLst>
          </p:cNvPr>
          <p:cNvSpPr/>
          <p:nvPr/>
        </p:nvSpPr>
        <p:spPr>
          <a:xfrm>
            <a:off x="774700" y="1257363"/>
            <a:ext cx="279400" cy="2920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9A9AD30-65F3-798E-A938-9FA28FFD6C6C}"/>
              </a:ext>
            </a:extLst>
          </p:cNvPr>
          <p:cNvPicPr>
            <a:picLocks noChangeAspect="1"/>
          </p:cNvPicPr>
          <p:nvPr/>
        </p:nvPicPr>
        <p:blipFill>
          <a:blip r:embed="rId3" cstate="print">
            <a:extLst>
              <a:ext uri="{28A0092B-C50C-407E-A947-70E740481C1C}">
                <a14:useLocalDpi xmlns:a14="http://schemas.microsoft.com/office/drawing/2010/main" val="0"/>
              </a:ext>
            </a:extLst>
          </a:blip>
          <a:srcRect l="50000" t="47347"/>
          <a:stretch>
            <a:fillRect/>
          </a:stretch>
        </p:blipFill>
        <p:spPr>
          <a:xfrm>
            <a:off x="6172200" y="1127734"/>
            <a:ext cx="5480624" cy="3126766"/>
          </a:xfrm>
          <a:prstGeom prst="rect">
            <a:avLst/>
          </a:prstGeom>
        </p:spPr>
      </p:pic>
      <p:sp>
        <p:nvSpPr>
          <p:cNvPr id="8" name="Rectangle 7">
            <a:extLst>
              <a:ext uri="{FF2B5EF4-FFF2-40B4-BE49-F238E27FC236}">
                <a16:creationId xmlns:a16="http://schemas.microsoft.com/office/drawing/2014/main" id="{95AF9BF4-A915-61A5-F097-ABBFE8BD9DB6}"/>
              </a:ext>
            </a:extLst>
          </p:cNvPr>
          <p:cNvSpPr/>
          <p:nvPr/>
        </p:nvSpPr>
        <p:spPr>
          <a:xfrm>
            <a:off x="6290034" y="1242034"/>
            <a:ext cx="279400" cy="2920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Schematic Wilson cycle stages, simplifi ed from Casey and Dewey,... |  Download Scientific Diagram">
            <a:extLst>
              <a:ext uri="{FF2B5EF4-FFF2-40B4-BE49-F238E27FC236}">
                <a16:creationId xmlns:a16="http://schemas.microsoft.com/office/drawing/2014/main" id="{75A7C3DF-4D6A-5A20-ED79-3DE8A45930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4629" b="34258"/>
          <a:stretch>
            <a:fillRect/>
          </a:stretch>
        </p:blipFill>
        <p:spPr bwMode="auto">
          <a:xfrm>
            <a:off x="4917467" y="5041779"/>
            <a:ext cx="4752975" cy="7620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chematic Wilson cycle stages, simplifi ed from Casey and Dewey,... |  Download Scientific Diagram">
            <a:extLst>
              <a:ext uri="{FF2B5EF4-FFF2-40B4-BE49-F238E27FC236}">
                <a16:creationId xmlns:a16="http://schemas.microsoft.com/office/drawing/2014/main" id="{12D7A2DC-F7AC-FD0E-CCF3-40487F9927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370" b="62778"/>
          <a:stretch>
            <a:fillRect/>
          </a:stretch>
        </p:blipFill>
        <p:spPr bwMode="auto">
          <a:xfrm>
            <a:off x="1816459" y="5981731"/>
            <a:ext cx="4752975" cy="81283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chematic Wilson cycle stages, simplifi ed from Casey and Dewey,... |  Download Scientific Diagram">
            <a:extLst>
              <a:ext uri="{FF2B5EF4-FFF2-40B4-BE49-F238E27FC236}">
                <a16:creationId xmlns:a16="http://schemas.microsoft.com/office/drawing/2014/main" id="{993A2218-41E4-5D99-F3A8-256040835A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556" b="78703"/>
          <a:stretch>
            <a:fillRect/>
          </a:stretch>
        </p:blipFill>
        <p:spPr bwMode="auto">
          <a:xfrm>
            <a:off x="0" y="5041779"/>
            <a:ext cx="4917467" cy="76209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chematic Wilson cycle stages, simplifi ed from Casey and Dewey,... |  Download Scientific Diagram">
            <a:extLst>
              <a:ext uri="{FF2B5EF4-FFF2-40B4-BE49-F238E27FC236}">
                <a16:creationId xmlns:a16="http://schemas.microsoft.com/office/drawing/2014/main" id="{04A40218-2AAB-9985-C8AA-80CFA843D4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5741"/>
          <a:stretch>
            <a:fillRect/>
          </a:stretch>
        </p:blipFill>
        <p:spPr bwMode="auto">
          <a:xfrm>
            <a:off x="7293954" y="5899211"/>
            <a:ext cx="4752975" cy="9778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DB813C1-7EB5-674B-2575-D8F1D6200371}"/>
              </a:ext>
            </a:extLst>
          </p:cNvPr>
          <p:cNvSpPr txBox="1"/>
          <p:nvPr/>
        </p:nvSpPr>
        <p:spPr>
          <a:xfrm>
            <a:off x="-38100" y="3893511"/>
            <a:ext cx="10845800" cy="1323439"/>
          </a:xfrm>
          <a:prstGeom prst="rect">
            <a:avLst/>
          </a:prstGeom>
          <a:noFill/>
        </p:spPr>
        <p:txBody>
          <a:bodyPr wrap="square">
            <a:spAutoFit/>
          </a:bodyPr>
          <a:lstStyle/>
          <a:p>
            <a:r>
              <a:rPr lang="ru-RU" sz="4000" b="1" dirty="0">
                <a:solidFill>
                  <a:srgbClr val="FF0000"/>
                </a:solidFill>
                <a:latin typeface="Biome" panose="020B0503030204020804" pitchFamily="34" charset="0"/>
                <a:cs typeface="Biome" panose="020B0503030204020804" pitchFamily="34" charset="0"/>
              </a:rPr>
              <a:t>А как же цикл Вильсона, в котором всё возвращается обратно?</a:t>
            </a:r>
            <a:endParaRPr lang="en-GB" sz="4000" dirty="0"/>
          </a:p>
        </p:txBody>
      </p:sp>
      <p:sp>
        <p:nvSpPr>
          <p:cNvPr id="11" name="Freeform: Shape 10">
            <a:extLst>
              <a:ext uri="{FF2B5EF4-FFF2-40B4-BE49-F238E27FC236}">
                <a16:creationId xmlns:a16="http://schemas.microsoft.com/office/drawing/2014/main" id="{2C06A2C5-22FC-30C0-61B4-0B37C6AA6BFB}"/>
              </a:ext>
            </a:extLst>
          </p:cNvPr>
          <p:cNvSpPr/>
          <p:nvPr/>
        </p:nvSpPr>
        <p:spPr>
          <a:xfrm>
            <a:off x="2819400" y="5448287"/>
            <a:ext cx="5156200" cy="521411"/>
          </a:xfrm>
          <a:custGeom>
            <a:avLst/>
            <a:gdLst>
              <a:gd name="csX0" fmla="*/ 0 w 5156200"/>
              <a:gd name="csY0" fmla="*/ 88913 h 521411"/>
              <a:gd name="csX1" fmla="*/ 1511300 w 5156200"/>
              <a:gd name="csY1" fmla="*/ 520713 h 521411"/>
              <a:gd name="csX2" fmla="*/ 3390900 w 5156200"/>
              <a:gd name="csY2" fmla="*/ 13 h 521411"/>
              <a:gd name="csX3" fmla="*/ 5156200 w 5156200"/>
              <a:gd name="csY3" fmla="*/ 508013 h 521411"/>
            </a:gdLst>
            <a:ahLst/>
            <a:cxnLst>
              <a:cxn ang="0">
                <a:pos x="csX0" y="csY0"/>
              </a:cxn>
              <a:cxn ang="0">
                <a:pos x="csX1" y="csY1"/>
              </a:cxn>
              <a:cxn ang="0">
                <a:pos x="csX2" y="csY2"/>
              </a:cxn>
              <a:cxn ang="0">
                <a:pos x="csX3" y="csY3"/>
              </a:cxn>
            </a:cxnLst>
            <a:rect l="l" t="t" r="r" b="b"/>
            <a:pathLst>
              <a:path w="5156200" h="521411">
                <a:moveTo>
                  <a:pt x="0" y="88913"/>
                </a:moveTo>
                <a:cubicBezTo>
                  <a:pt x="473075" y="312221"/>
                  <a:pt x="946150" y="535530"/>
                  <a:pt x="1511300" y="520713"/>
                </a:cubicBezTo>
                <a:cubicBezTo>
                  <a:pt x="2076450" y="505896"/>
                  <a:pt x="2783417" y="2130"/>
                  <a:pt x="3390900" y="13"/>
                </a:cubicBezTo>
                <a:cubicBezTo>
                  <a:pt x="3998383" y="-2104"/>
                  <a:pt x="4577291" y="252954"/>
                  <a:pt x="5156200" y="508013"/>
                </a:cubicBezTo>
              </a:path>
            </a:pathLst>
          </a:custGeom>
          <a:noFill/>
          <a:ln w="57150">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82" name="Picture 10" descr="The Wilson Cycle and Plate Boundaries">
            <a:extLst>
              <a:ext uri="{FF2B5EF4-FFF2-40B4-BE49-F238E27FC236}">
                <a16:creationId xmlns:a16="http://schemas.microsoft.com/office/drawing/2014/main" id="{144A684B-EC7E-B302-3A40-82099E6B7A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318"/>
          <a:stretch>
            <a:fillRect/>
          </a:stretch>
        </p:blipFill>
        <p:spPr bwMode="auto">
          <a:xfrm>
            <a:off x="10570554" y="3969887"/>
            <a:ext cx="1536080" cy="193374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04DB970-A546-9E5A-BAB2-4761625AC177}"/>
              </a:ext>
            </a:extLst>
          </p:cNvPr>
          <p:cNvSpPr>
            <a:spLocks noGrp="1"/>
          </p:cNvSpPr>
          <p:nvPr>
            <p:ph type="sldNum" sz="quarter" idx="12"/>
          </p:nvPr>
        </p:nvSpPr>
        <p:spPr/>
        <p:txBody>
          <a:bodyPr/>
          <a:lstStyle/>
          <a:p>
            <a:fld id="{EF8B371C-0A5E-4401-A987-22FD47E5F8FF}" type="slidenum">
              <a:rPr lang="en-GB" smtClean="0"/>
              <a:t>36</a:t>
            </a:fld>
            <a:endParaRPr lang="en-GB"/>
          </a:p>
        </p:txBody>
      </p:sp>
    </p:spTree>
    <p:extLst>
      <p:ext uri="{BB962C8B-B14F-4D97-AF65-F5344CB8AC3E}">
        <p14:creationId xmlns:p14="http://schemas.microsoft.com/office/powerpoint/2010/main" val="37615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50830" t="19233" r="1410" b="10391"/>
          <a:stretch>
            <a:fillRect/>
          </a:stretch>
        </p:blipFill>
        <p:spPr bwMode="auto">
          <a:xfrm>
            <a:off x="-59366" y="797445"/>
            <a:ext cx="6480043" cy="6103088"/>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9498" t="19070" r="48907" b="10391"/>
          <a:stretch>
            <a:fillRect/>
          </a:stretch>
        </p:blipFill>
        <p:spPr bwMode="auto">
          <a:xfrm>
            <a:off x="6420677" y="786812"/>
            <a:ext cx="5771323" cy="6103086"/>
          </a:xfrm>
          <a:prstGeom prst="rect">
            <a:avLst/>
          </a:prstGeom>
          <a:noFill/>
          <a:ln w="9525">
            <a:noFill/>
            <a:miter lim="800000"/>
            <a:headEnd/>
            <a:tailEnd/>
          </a:ln>
        </p:spPr>
      </p:pic>
      <p:sp>
        <p:nvSpPr>
          <p:cNvPr id="5" name="Freeform 5">
            <a:extLst>
              <a:ext uri="{FF2B5EF4-FFF2-40B4-BE49-F238E27FC236}">
                <a16:creationId xmlns:a16="http://schemas.microsoft.com/office/drawing/2014/main" id="{1BDC86CE-13FD-C427-87DC-0BC5A298EC26}"/>
              </a:ext>
            </a:extLst>
          </p:cNvPr>
          <p:cNvSpPr/>
          <p:nvPr/>
        </p:nvSpPr>
        <p:spPr>
          <a:xfrm>
            <a:off x="1619252" y="2870200"/>
            <a:ext cx="4315904" cy="3063709"/>
          </a:xfrm>
          <a:custGeom>
            <a:avLst/>
            <a:gdLst>
              <a:gd name="connsiteX0" fmla="*/ 0 w 3046562"/>
              <a:gd name="connsiteY0" fmla="*/ 0 h 2311879"/>
              <a:gd name="connsiteX1" fmla="*/ 155275 w 3046562"/>
              <a:gd name="connsiteY1" fmla="*/ 310551 h 2311879"/>
              <a:gd name="connsiteX2" fmla="*/ 258792 w 3046562"/>
              <a:gd name="connsiteY2" fmla="*/ 353683 h 2311879"/>
              <a:gd name="connsiteX3" fmla="*/ 327803 w 3046562"/>
              <a:gd name="connsiteY3" fmla="*/ 353683 h 2311879"/>
              <a:gd name="connsiteX4" fmla="*/ 603849 w 3046562"/>
              <a:gd name="connsiteY4" fmla="*/ 310551 h 2311879"/>
              <a:gd name="connsiteX5" fmla="*/ 707366 w 3046562"/>
              <a:gd name="connsiteY5" fmla="*/ 543464 h 2311879"/>
              <a:gd name="connsiteX6" fmla="*/ 862641 w 3046562"/>
              <a:gd name="connsiteY6" fmla="*/ 707366 h 2311879"/>
              <a:gd name="connsiteX7" fmla="*/ 983411 w 3046562"/>
              <a:gd name="connsiteY7" fmla="*/ 948906 h 2311879"/>
              <a:gd name="connsiteX8" fmla="*/ 862641 w 3046562"/>
              <a:gd name="connsiteY8" fmla="*/ 1130060 h 2311879"/>
              <a:gd name="connsiteX9" fmla="*/ 992037 w 3046562"/>
              <a:gd name="connsiteY9" fmla="*/ 1207698 h 2311879"/>
              <a:gd name="connsiteX10" fmla="*/ 1017917 w 3046562"/>
              <a:gd name="connsiteY10" fmla="*/ 1414732 h 2311879"/>
              <a:gd name="connsiteX11" fmla="*/ 1250830 w 3046562"/>
              <a:gd name="connsiteY11" fmla="*/ 1759789 h 2311879"/>
              <a:gd name="connsiteX12" fmla="*/ 1345720 w 3046562"/>
              <a:gd name="connsiteY12" fmla="*/ 1992702 h 2311879"/>
              <a:gd name="connsiteX13" fmla="*/ 1682151 w 3046562"/>
              <a:gd name="connsiteY13" fmla="*/ 2001328 h 2311879"/>
              <a:gd name="connsiteX14" fmla="*/ 2001328 w 3046562"/>
              <a:gd name="connsiteY14" fmla="*/ 2182483 h 2311879"/>
              <a:gd name="connsiteX15" fmla="*/ 2777705 w 3046562"/>
              <a:gd name="connsiteY15" fmla="*/ 2225615 h 2311879"/>
              <a:gd name="connsiteX16" fmla="*/ 3001992 w 3046562"/>
              <a:gd name="connsiteY16" fmla="*/ 2268747 h 2311879"/>
              <a:gd name="connsiteX17" fmla="*/ 3045124 w 3046562"/>
              <a:gd name="connsiteY17" fmla="*/ 2311879 h 2311879"/>
              <a:gd name="connsiteX0" fmla="*/ 0 w 3046562"/>
              <a:gd name="connsiteY0" fmla="*/ 0 h 2311879"/>
              <a:gd name="connsiteX1" fmla="*/ 155275 w 3046562"/>
              <a:gd name="connsiteY1" fmla="*/ 310551 h 2311879"/>
              <a:gd name="connsiteX2" fmla="*/ 258792 w 3046562"/>
              <a:gd name="connsiteY2" fmla="*/ 353683 h 2311879"/>
              <a:gd name="connsiteX3" fmla="*/ 327803 w 3046562"/>
              <a:gd name="connsiteY3" fmla="*/ 353683 h 2311879"/>
              <a:gd name="connsiteX4" fmla="*/ 603849 w 3046562"/>
              <a:gd name="connsiteY4" fmla="*/ 310551 h 2311879"/>
              <a:gd name="connsiteX5" fmla="*/ 707366 w 3046562"/>
              <a:gd name="connsiteY5" fmla="*/ 543464 h 2311879"/>
              <a:gd name="connsiteX6" fmla="*/ 862641 w 3046562"/>
              <a:gd name="connsiteY6" fmla="*/ 707366 h 2311879"/>
              <a:gd name="connsiteX7" fmla="*/ 983411 w 3046562"/>
              <a:gd name="connsiteY7" fmla="*/ 948906 h 2311879"/>
              <a:gd name="connsiteX8" fmla="*/ 986583 w 3046562"/>
              <a:gd name="connsiteY8" fmla="*/ 1114613 h 2311879"/>
              <a:gd name="connsiteX9" fmla="*/ 992037 w 3046562"/>
              <a:gd name="connsiteY9" fmla="*/ 1207698 h 2311879"/>
              <a:gd name="connsiteX10" fmla="*/ 1017917 w 3046562"/>
              <a:gd name="connsiteY10" fmla="*/ 1414732 h 2311879"/>
              <a:gd name="connsiteX11" fmla="*/ 1250830 w 3046562"/>
              <a:gd name="connsiteY11" fmla="*/ 1759789 h 2311879"/>
              <a:gd name="connsiteX12" fmla="*/ 1345720 w 3046562"/>
              <a:gd name="connsiteY12" fmla="*/ 1992702 h 2311879"/>
              <a:gd name="connsiteX13" fmla="*/ 1682151 w 3046562"/>
              <a:gd name="connsiteY13" fmla="*/ 2001328 h 2311879"/>
              <a:gd name="connsiteX14" fmla="*/ 2001328 w 3046562"/>
              <a:gd name="connsiteY14" fmla="*/ 2182483 h 2311879"/>
              <a:gd name="connsiteX15" fmla="*/ 2777705 w 3046562"/>
              <a:gd name="connsiteY15" fmla="*/ 2225615 h 2311879"/>
              <a:gd name="connsiteX16" fmla="*/ 3001992 w 3046562"/>
              <a:gd name="connsiteY16" fmla="*/ 2268747 h 2311879"/>
              <a:gd name="connsiteX17" fmla="*/ 3045124 w 3046562"/>
              <a:gd name="connsiteY17" fmla="*/ 2311879 h 2311879"/>
              <a:gd name="connsiteX0" fmla="*/ 0 w 3096344"/>
              <a:gd name="connsiteY0" fmla="*/ 0 h 2275601"/>
              <a:gd name="connsiteX1" fmla="*/ 155275 w 3096344"/>
              <a:gd name="connsiteY1" fmla="*/ 310551 h 2275601"/>
              <a:gd name="connsiteX2" fmla="*/ 258792 w 3096344"/>
              <a:gd name="connsiteY2" fmla="*/ 353683 h 2275601"/>
              <a:gd name="connsiteX3" fmla="*/ 327803 w 3096344"/>
              <a:gd name="connsiteY3" fmla="*/ 353683 h 2275601"/>
              <a:gd name="connsiteX4" fmla="*/ 603849 w 3096344"/>
              <a:gd name="connsiteY4" fmla="*/ 310551 h 2275601"/>
              <a:gd name="connsiteX5" fmla="*/ 707366 w 3096344"/>
              <a:gd name="connsiteY5" fmla="*/ 543464 h 2275601"/>
              <a:gd name="connsiteX6" fmla="*/ 862641 w 3096344"/>
              <a:gd name="connsiteY6" fmla="*/ 707366 h 2275601"/>
              <a:gd name="connsiteX7" fmla="*/ 983411 w 3096344"/>
              <a:gd name="connsiteY7" fmla="*/ 948906 h 2275601"/>
              <a:gd name="connsiteX8" fmla="*/ 986583 w 3096344"/>
              <a:gd name="connsiteY8" fmla="*/ 1114613 h 2275601"/>
              <a:gd name="connsiteX9" fmla="*/ 992037 w 3096344"/>
              <a:gd name="connsiteY9" fmla="*/ 1207698 h 2275601"/>
              <a:gd name="connsiteX10" fmla="*/ 1017917 w 3096344"/>
              <a:gd name="connsiteY10" fmla="*/ 1414732 h 2275601"/>
              <a:gd name="connsiteX11" fmla="*/ 1250830 w 3096344"/>
              <a:gd name="connsiteY11" fmla="*/ 1759789 h 2275601"/>
              <a:gd name="connsiteX12" fmla="*/ 1345720 w 3096344"/>
              <a:gd name="connsiteY12" fmla="*/ 1992702 h 2275601"/>
              <a:gd name="connsiteX13" fmla="*/ 1682151 w 3096344"/>
              <a:gd name="connsiteY13" fmla="*/ 2001328 h 2275601"/>
              <a:gd name="connsiteX14" fmla="*/ 2001328 w 3096344"/>
              <a:gd name="connsiteY14" fmla="*/ 2182483 h 2275601"/>
              <a:gd name="connsiteX15" fmla="*/ 2777705 w 3096344"/>
              <a:gd name="connsiteY15" fmla="*/ 2225615 h 2275601"/>
              <a:gd name="connsiteX16" fmla="*/ 3001992 w 3096344"/>
              <a:gd name="connsiteY16" fmla="*/ 2268747 h 2275601"/>
              <a:gd name="connsiteX17" fmla="*/ 3096344 w 3096344"/>
              <a:gd name="connsiteY17" fmla="*/ 2266741 h 2275601"/>
              <a:gd name="connsiteX0" fmla="*/ 0 w 3043097"/>
              <a:gd name="connsiteY0" fmla="*/ 0 h 2275601"/>
              <a:gd name="connsiteX1" fmla="*/ 155275 w 3043097"/>
              <a:gd name="connsiteY1" fmla="*/ 310551 h 2275601"/>
              <a:gd name="connsiteX2" fmla="*/ 258792 w 3043097"/>
              <a:gd name="connsiteY2" fmla="*/ 353683 h 2275601"/>
              <a:gd name="connsiteX3" fmla="*/ 327803 w 3043097"/>
              <a:gd name="connsiteY3" fmla="*/ 353683 h 2275601"/>
              <a:gd name="connsiteX4" fmla="*/ 603849 w 3043097"/>
              <a:gd name="connsiteY4" fmla="*/ 310551 h 2275601"/>
              <a:gd name="connsiteX5" fmla="*/ 707366 w 3043097"/>
              <a:gd name="connsiteY5" fmla="*/ 543464 h 2275601"/>
              <a:gd name="connsiteX6" fmla="*/ 862641 w 3043097"/>
              <a:gd name="connsiteY6" fmla="*/ 707366 h 2275601"/>
              <a:gd name="connsiteX7" fmla="*/ 983411 w 3043097"/>
              <a:gd name="connsiteY7" fmla="*/ 948906 h 2275601"/>
              <a:gd name="connsiteX8" fmla="*/ 986583 w 3043097"/>
              <a:gd name="connsiteY8" fmla="*/ 1114613 h 2275601"/>
              <a:gd name="connsiteX9" fmla="*/ 992037 w 3043097"/>
              <a:gd name="connsiteY9" fmla="*/ 1207698 h 2275601"/>
              <a:gd name="connsiteX10" fmla="*/ 1017917 w 3043097"/>
              <a:gd name="connsiteY10" fmla="*/ 1414732 h 2275601"/>
              <a:gd name="connsiteX11" fmla="*/ 1250830 w 3043097"/>
              <a:gd name="connsiteY11" fmla="*/ 1759789 h 2275601"/>
              <a:gd name="connsiteX12" fmla="*/ 1345720 w 3043097"/>
              <a:gd name="connsiteY12" fmla="*/ 1992702 h 2275601"/>
              <a:gd name="connsiteX13" fmla="*/ 1682151 w 3043097"/>
              <a:gd name="connsiteY13" fmla="*/ 2001328 h 2275601"/>
              <a:gd name="connsiteX14" fmla="*/ 2001328 w 3043097"/>
              <a:gd name="connsiteY14" fmla="*/ 2182483 h 2275601"/>
              <a:gd name="connsiteX15" fmla="*/ 2777705 w 3043097"/>
              <a:gd name="connsiteY15" fmla="*/ 2225615 h 2275601"/>
              <a:gd name="connsiteX16" fmla="*/ 3001992 w 3043097"/>
              <a:gd name="connsiteY16" fmla="*/ 2268747 h 2275601"/>
              <a:gd name="connsiteX17" fmla="*/ 3024336 w 3043097"/>
              <a:gd name="connsiteY17" fmla="*/ 2266741 h 2275601"/>
              <a:gd name="connsiteX0" fmla="*/ 0 w 3001992"/>
              <a:gd name="connsiteY0" fmla="*/ 0 h 2268747"/>
              <a:gd name="connsiteX1" fmla="*/ 155275 w 3001992"/>
              <a:gd name="connsiteY1" fmla="*/ 310551 h 2268747"/>
              <a:gd name="connsiteX2" fmla="*/ 258792 w 3001992"/>
              <a:gd name="connsiteY2" fmla="*/ 353683 h 2268747"/>
              <a:gd name="connsiteX3" fmla="*/ 327803 w 3001992"/>
              <a:gd name="connsiteY3" fmla="*/ 353683 h 2268747"/>
              <a:gd name="connsiteX4" fmla="*/ 603849 w 3001992"/>
              <a:gd name="connsiteY4" fmla="*/ 310551 h 2268747"/>
              <a:gd name="connsiteX5" fmla="*/ 707366 w 3001992"/>
              <a:gd name="connsiteY5" fmla="*/ 543464 h 2268747"/>
              <a:gd name="connsiteX6" fmla="*/ 862641 w 3001992"/>
              <a:gd name="connsiteY6" fmla="*/ 707366 h 2268747"/>
              <a:gd name="connsiteX7" fmla="*/ 983411 w 3001992"/>
              <a:gd name="connsiteY7" fmla="*/ 948906 h 2268747"/>
              <a:gd name="connsiteX8" fmla="*/ 986583 w 3001992"/>
              <a:gd name="connsiteY8" fmla="*/ 1114613 h 2268747"/>
              <a:gd name="connsiteX9" fmla="*/ 992037 w 3001992"/>
              <a:gd name="connsiteY9" fmla="*/ 1207698 h 2268747"/>
              <a:gd name="connsiteX10" fmla="*/ 1017917 w 3001992"/>
              <a:gd name="connsiteY10" fmla="*/ 1414732 h 2268747"/>
              <a:gd name="connsiteX11" fmla="*/ 1250830 w 3001992"/>
              <a:gd name="connsiteY11" fmla="*/ 1759789 h 2268747"/>
              <a:gd name="connsiteX12" fmla="*/ 1345720 w 3001992"/>
              <a:gd name="connsiteY12" fmla="*/ 1992702 h 2268747"/>
              <a:gd name="connsiteX13" fmla="*/ 1682151 w 3001992"/>
              <a:gd name="connsiteY13" fmla="*/ 2001328 h 2268747"/>
              <a:gd name="connsiteX14" fmla="*/ 2001328 w 3001992"/>
              <a:gd name="connsiteY14" fmla="*/ 2182483 h 2268747"/>
              <a:gd name="connsiteX15" fmla="*/ 2777705 w 3001992"/>
              <a:gd name="connsiteY15" fmla="*/ 2225615 h 2268747"/>
              <a:gd name="connsiteX16" fmla="*/ 3001992 w 3001992"/>
              <a:gd name="connsiteY16" fmla="*/ 2268747 h 2268747"/>
              <a:gd name="connsiteX0" fmla="*/ 0 w 3240361"/>
              <a:gd name="connsiteY0" fmla="*/ 0 h 2338749"/>
              <a:gd name="connsiteX1" fmla="*/ 155275 w 3240361"/>
              <a:gd name="connsiteY1" fmla="*/ 310551 h 2338749"/>
              <a:gd name="connsiteX2" fmla="*/ 258792 w 3240361"/>
              <a:gd name="connsiteY2" fmla="*/ 353683 h 2338749"/>
              <a:gd name="connsiteX3" fmla="*/ 327803 w 3240361"/>
              <a:gd name="connsiteY3" fmla="*/ 353683 h 2338749"/>
              <a:gd name="connsiteX4" fmla="*/ 603849 w 3240361"/>
              <a:gd name="connsiteY4" fmla="*/ 310551 h 2338749"/>
              <a:gd name="connsiteX5" fmla="*/ 707366 w 3240361"/>
              <a:gd name="connsiteY5" fmla="*/ 543464 h 2338749"/>
              <a:gd name="connsiteX6" fmla="*/ 862641 w 3240361"/>
              <a:gd name="connsiteY6" fmla="*/ 707366 h 2338749"/>
              <a:gd name="connsiteX7" fmla="*/ 983411 w 3240361"/>
              <a:gd name="connsiteY7" fmla="*/ 948906 h 2338749"/>
              <a:gd name="connsiteX8" fmla="*/ 986583 w 3240361"/>
              <a:gd name="connsiteY8" fmla="*/ 1114613 h 2338749"/>
              <a:gd name="connsiteX9" fmla="*/ 992037 w 3240361"/>
              <a:gd name="connsiteY9" fmla="*/ 1207698 h 2338749"/>
              <a:gd name="connsiteX10" fmla="*/ 1017917 w 3240361"/>
              <a:gd name="connsiteY10" fmla="*/ 1414732 h 2338749"/>
              <a:gd name="connsiteX11" fmla="*/ 1250830 w 3240361"/>
              <a:gd name="connsiteY11" fmla="*/ 1759789 h 2338749"/>
              <a:gd name="connsiteX12" fmla="*/ 1345720 w 3240361"/>
              <a:gd name="connsiteY12" fmla="*/ 1992702 h 2338749"/>
              <a:gd name="connsiteX13" fmla="*/ 1682151 w 3240361"/>
              <a:gd name="connsiteY13" fmla="*/ 2001328 h 2338749"/>
              <a:gd name="connsiteX14" fmla="*/ 2001328 w 3240361"/>
              <a:gd name="connsiteY14" fmla="*/ 2182483 h 2338749"/>
              <a:gd name="connsiteX15" fmla="*/ 2777705 w 3240361"/>
              <a:gd name="connsiteY15" fmla="*/ 2225615 h 2338749"/>
              <a:gd name="connsiteX16" fmla="*/ 3240361 w 3240361"/>
              <a:gd name="connsiteY16" fmla="*/ 2338749 h 2338749"/>
              <a:gd name="connsiteX0" fmla="*/ 0 w 3240361"/>
              <a:gd name="connsiteY0" fmla="*/ 0 h 2338749"/>
              <a:gd name="connsiteX1" fmla="*/ 155275 w 3240361"/>
              <a:gd name="connsiteY1" fmla="*/ 310551 h 2338749"/>
              <a:gd name="connsiteX2" fmla="*/ 258792 w 3240361"/>
              <a:gd name="connsiteY2" fmla="*/ 353683 h 2338749"/>
              <a:gd name="connsiteX3" fmla="*/ 327803 w 3240361"/>
              <a:gd name="connsiteY3" fmla="*/ 353683 h 2338749"/>
              <a:gd name="connsiteX4" fmla="*/ 603849 w 3240361"/>
              <a:gd name="connsiteY4" fmla="*/ 310551 h 2338749"/>
              <a:gd name="connsiteX5" fmla="*/ 707366 w 3240361"/>
              <a:gd name="connsiteY5" fmla="*/ 543464 h 2338749"/>
              <a:gd name="connsiteX6" fmla="*/ 862641 w 3240361"/>
              <a:gd name="connsiteY6" fmla="*/ 707366 h 2338749"/>
              <a:gd name="connsiteX7" fmla="*/ 983411 w 3240361"/>
              <a:gd name="connsiteY7" fmla="*/ 948906 h 2338749"/>
              <a:gd name="connsiteX8" fmla="*/ 986583 w 3240361"/>
              <a:gd name="connsiteY8" fmla="*/ 1114613 h 2338749"/>
              <a:gd name="connsiteX9" fmla="*/ 992037 w 3240361"/>
              <a:gd name="connsiteY9" fmla="*/ 1207698 h 2338749"/>
              <a:gd name="connsiteX10" fmla="*/ 1017917 w 3240361"/>
              <a:gd name="connsiteY10" fmla="*/ 1414732 h 2338749"/>
              <a:gd name="connsiteX11" fmla="*/ 1250830 w 3240361"/>
              <a:gd name="connsiteY11" fmla="*/ 1759789 h 2338749"/>
              <a:gd name="connsiteX12" fmla="*/ 1425759 w 3240361"/>
              <a:gd name="connsiteY12" fmla="*/ 1883992 h 2338749"/>
              <a:gd name="connsiteX13" fmla="*/ 1682151 w 3240361"/>
              <a:gd name="connsiteY13" fmla="*/ 2001328 h 2338749"/>
              <a:gd name="connsiteX14" fmla="*/ 2001328 w 3240361"/>
              <a:gd name="connsiteY14" fmla="*/ 2182483 h 2338749"/>
              <a:gd name="connsiteX15" fmla="*/ 2777705 w 3240361"/>
              <a:gd name="connsiteY15" fmla="*/ 2225615 h 2338749"/>
              <a:gd name="connsiteX16" fmla="*/ 3240361 w 3240361"/>
              <a:gd name="connsiteY16" fmla="*/ 2338749 h 2338749"/>
              <a:gd name="connsiteX0" fmla="*/ 0 w 3240362"/>
              <a:gd name="connsiteY0" fmla="*/ 0 h 2338750"/>
              <a:gd name="connsiteX1" fmla="*/ 155275 w 3240362"/>
              <a:gd name="connsiteY1" fmla="*/ 310551 h 2338750"/>
              <a:gd name="connsiteX2" fmla="*/ 258792 w 3240362"/>
              <a:gd name="connsiteY2" fmla="*/ 353683 h 2338750"/>
              <a:gd name="connsiteX3" fmla="*/ 327803 w 3240362"/>
              <a:gd name="connsiteY3" fmla="*/ 353683 h 2338750"/>
              <a:gd name="connsiteX4" fmla="*/ 603849 w 3240362"/>
              <a:gd name="connsiteY4" fmla="*/ 310551 h 2338750"/>
              <a:gd name="connsiteX5" fmla="*/ 707366 w 3240362"/>
              <a:gd name="connsiteY5" fmla="*/ 543464 h 2338750"/>
              <a:gd name="connsiteX6" fmla="*/ 862641 w 3240362"/>
              <a:gd name="connsiteY6" fmla="*/ 707366 h 2338750"/>
              <a:gd name="connsiteX7" fmla="*/ 983411 w 3240362"/>
              <a:gd name="connsiteY7" fmla="*/ 948906 h 2338750"/>
              <a:gd name="connsiteX8" fmla="*/ 986583 w 3240362"/>
              <a:gd name="connsiteY8" fmla="*/ 1114613 h 2338750"/>
              <a:gd name="connsiteX9" fmla="*/ 992037 w 3240362"/>
              <a:gd name="connsiteY9" fmla="*/ 1207698 h 2338750"/>
              <a:gd name="connsiteX10" fmla="*/ 1017917 w 3240362"/>
              <a:gd name="connsiteY10" fmla="*/ 1414732 h 2338750"/>
              <a:gd name="connsiteX11" fmla="*/ 1250830 w 3240362"/>
              <a:gd name="connsiteY11" fmla="*/ 1759789 h 2338750"/>
              <a:gd name="connsiteX12" fmla="*/ 1425759 w 3240362"/>
              <a:gd name="connsiteY12" fmla="*/ 1883992 h 2338750"/>
              <a:gd name="connsiteX13" fmla="*/ 1682151 w 3240362"/>
              <a:gd name="connsiteY13" fmla="*/ 2001328 h 2338750"/>
              <a:gd name="connsiteX14" fmla="*/ 2001328 w 3240362"/>
              <a:gd name="connsiteY14" fmla="*/ 2182483 h 2338750"/>
              <a:gd name="connsiteX15" fmla="*/ 2777705 w 3240362"/>
              <a:gd name="connsiteY15" fmla="*/ 2225615 h 2338750"/>
              <a:gd name="connsiteX16" fmla="*/ 3240362 w 3240362"/>
              <a:gd name="connsiteY16" fmla="*/ 2338750 h 233875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3305168 w 3305168"/>
              <a:gd name="connsiteY16"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3152805 w 3305168"/>
              <a:gd name="connsiteY16" fmla="*/ 2385521 h 2468680"/>
              <a:gd name="connsiteX17" fmla="*/ 3305168 w 3305168"/>
              <a:gd name="connsiteY17"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3021360 w 3305168"/>
              <a:gd name="connsiteY16" fmla="*/ 2322503 h 2468680"/>
              <a:gd name="connsiteX17" fmla="*/ 3152805 w 3305168"/>
              <a:gd name="connsiteY17" fmla="*/ 2385521 h 2468680"/>
              <a:gd name="connsiteX18" fmla="*/ 3305168 w 3305168"/>
              <a:gd name="connsiteY18"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3045939 w 3305168"/>
              <a:gd name="connsiteY16" fmla="*/ 2273784 h 2468680"/>
              <a:gd name="connsiteX17" fmla="*/ 3152805 w 3305168"/>
              <a:gd name="connsiteY17" fmla="*/ 2385521 h 2468680"/>
              <a:gd name="connsiteX18" fmla="*/ 3305168 w 3305168"/>
              <a:gd name="connsiteY18"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2941350 w 3305168"/>
              <a:gd name="connsiteY16" fmla="*/ 2242298 h 2468680"/>
              <a:gd name="connsiteX17" fmla="*/ 3045939 w 3305168"/>
              <a:gd name="connsiteY17" fmla="*/ 2273784 h 2468680"/>
              <a:gd name="connsiteX18" fmla="*/ 3152805 w 3305168"/>
              <a:gd name="connsiteY18" fmla="*/ 2385521 h 2468680"/>
              <a:gd name="connsiteX19" fmla="*/ 3305168 w 3305168"/>
              <a:gd name="connsiteY19"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851517 w 3305168"/>
              <a:gd name="connsiteY15" fmla="*/ 2143854 h 2468680"/>
              <a:gd name="connsiteX16" fmla="*/ 2941350 w 3305168"/>
              <a:gd name="connsiteY16" fmla="*/ 2242298 h 2468680"/>
              <a:gd name="connsiteX17" fmla="*/ 3045939 w 3305168"/>
              <a:gd name="connsiteY17" fmla="*/ 2273784 h 2468680"/>
              <a:gd name="connsiteX18" fmla="*/ 3152805 w 3305168"/>
              <a:gd name="connsiteY18" fmla="*/ 2385521 h 2468680"/>
              <a:gd name="connsiteX19" fmla="*/ 3305168 w 3305168"/>
              <a:gd name="connsiteY19"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9023 w 3305168"/>
              <a:gd name="connsiteY14" fmla="*/ 2143854 h 2468680"/>
              <a:gd name="connsiteX15" fmla="*/ 2851517 w 3305168"/>
              <a:gd name="connsiteY15" fmla="*/ 2143854 h 2468680"/>
              <a:gd name="connsiteX16" fmla="*/ 2941350 w 3305168"/>
              <a:gd name="connsiteY16" fmla="*/ 2242298 h 2468680"/>
              <a:gd name="connsiteX17" fmla="*/ 3045939 w 3305168"/>
              <a:gd name="connsiteY17" fmla="*/ 2273784 h 2468680"/>
              <a:gd name="connsiteX18" fmla="*/ 3152805 w 3305168"/>
              <a:gd name="connsiteY18" fmla="*/ 2385521 h 2468680"/>
              <a:gd name="connsiteX19" fmla="*/ 3305168 w 3305168"/>
              <a:gd name="connsiteY19"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883992 h 2468680"/>
              <a:gd name="connsiteX13" fmla="*/ 1682151 w 3305168"/>
              <a:gd name="connsiteY13" fmla="*/ 2001328 h 2468680"/>
              <a:gd name="connsiteX14" fmla="*/ 2009023 w 3305168"/>
              <a:gd name="connsiteY14" fmla="*/ 2143854 h 2468680"/>
              <a:gd name="connsiteX15" fmla="*/ 2851517 w 3305168"/>
              <a:gd name="connsiteY15" fmla="*/ 2143854 h 2468680"/>
              <a:gd name="connsiteX16" fmla="*/ 2941350 w 3305168"/>
              <a:gd name="connsiteY16" fmla="*/ 2242298 h 2468680"/>
              <a:gd name="connsiteX17" fmla="*/ 3045939 w 3305168"/>
              <a:gd name="connsiteY17" fmla="*/ 2273784 h 2468680"/>
              <a:gd name="connsiteX18" fmla="*/ 3152805 w 3305168"/>
              <a:gd name="connsiteY18" fmla="*/ 2385521 h 2468680"/>
              <a:gd name="connsiteX19" fmla="*/ 3305168 w 3305168"/>
              <a:gd name="connsiteY19"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883992 h 2468680"/>
              <a:gd name="connsiteX13" fmla="*/ 1289714 w 3305168"/>
              <a:gd name="connsiteY13" fmla="*/ 1812627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883992 h 2468680"/>
              <a:gd name="connsiteX13" fmla="*/ 1166529 w 3305168"/>
              <a:gd name="connsiteY13" fmla="*/ 1819027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689097 h 2468680"/>
              <a:gd name="connsiteX13" fmla="*/ 1166529 w 3305168"/>
              <a:gd name="connsiteY13" fmla="*/ 1819027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689097 h 2468680"/>
              <a:gd name="connsiteX13" fmla="*/ 1296144 w 3305168"/>
              <a:gd name="connsiteY13" fmla="*/ 1883992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883992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883992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948958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948958 h 2468680"/>
              <a:gd name="connsiteX14" fmla="*/ 1455449 w 3305168"/>
              <a:gd name="connsiteY14" fmla="*/ 1973037 h 2468680"/>
              <a:gd name="connsiteX15" fmla="*/ 1682151 w 3305168"/>
              <a:gd name="connsiteY15" fmla="*/ 2001328 h 2468680"/>
              <a:gd name="connsiteX16" fmla="*/ 2009023 w 3305168"/>
              <a:gd name="connsiteY16" fmla="*/ 2143854 h 2468680"/>
              <a:gd name="connsiteX17" fmla="*/ 2851517 w 3305168"/>
              <a:gd name="connsiteY17" fmla="*/ 2143854 h 2468680"/>
              <a:gd name="connsiteX18" fmla="*/ 2941350 w 3305168"/>
              <a:gd name="connsiteY18" fmla="*/ 2242298 h 2468680"/>
              <a:gd name="connsiteX19" fmla="*/ 3045939 w 3305168"/>
              <a:gd name="connsiteY19" fmla="*/ 2273784 h 2468680"/>
              <a:gd name="connsiteX20" fmla="*/ 3152805 w 3305168"/>
              <a:gd name="connsiteY20" fmla="*/ 2385521 h 2468680"/>
              <a:gd name="connsiteX21" fmla="*/ 3305168 w 3305168"/>
              <a:gd name="connsiteY21"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948958 h 2468680"/>
              <a:gd name="connsiteX14" fmla="*/ 1425758 w 3305168"/>
              <a:gd name="connsiteY14" fmla="*/ 1883992 h 2468680"/>
              <a:gd name="connsiteX15" fmla="*/ 1682151 w 3305168"/>
              <a:gd name="connsiteY15" fmla="*/ 2001328 h 2468680"/>
              <a:gd name="connsiteX16" fmla="*/ 2009023 w 3305168"/>
              <a:gd name="connsiteY16" fmla="*/ 2143854 h 2468680"/>
              <a:gd name="connsiteX17" fmla="*/ 2851517 w 3305168"/>
              <a:gd name="connsiteY17" fmla="*/ 2143854 h 2468680"/>
              <a:gd name="connsiteX18" fmla="*/ 2941350 w 3305168"/>
              <a:gd name="connsiteY18" fmla="*/ 2242298 h 2468680"/>
              <a:gd name="connsiteX19" fmla="*/ 3045939 w 3305168"/>
              <a:gd name="connsiteY19" fmla="*/ 2273784 h 2468680"/>
              <a:gd name="connsiteX20" fmla="*/ 3152805 w 3305168"/>
              <a:gd name="connsiteY20" fmla="*/ 2385521 h 2468680"/>
              <a:gd name="connsiteX21" fmla="*/ 3305168 w 3305168"/>
              <a:gd name="connsiteY21"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948958 h 2468680"/>
              <a:gd name="connsiteX14" fmla="*/ 1425758 w 3305168"/>
              <a:gd name="connsiteY14" fmla="*/ 1883992 h 2468680"/>
              <a:gd name="connsiteX15" fmla="*/ 1620180 w 3305168"/>
              <a:gd name="connsiteY15" fmla="*/ 2013923 h 2468680"/>
              <a:gd name="connsiteX16" fmla="*/ 2009023 w 3305168"/>
              <a:gd name="connsiteY16" fmla="*/ 2143854 h 2468680"/>
              <a:gd name="connsiteX17" fmla="*/ 2851517 w 3305168"/>
              <a:gd name="connsiteY17" fmla="*/ 2143854 h 2468680"/>
              <a:gd name="connsiteX18" fmla="*/ 2941350 w 3305168"/>
              <a:gd name="connsiteY18" fmla="*/ 2242298 h 2468680"/>
              <a:gd name="connsiteX19" fmla="*/ 3045939 w 3305168"/>
              <a:gd name="connsiteY19" fmla="*/ 2273784 h 2468680"/>
              <a:gd name="connsiteX20" fmla="*/ 3152805 w 3305168"/>
              <a:gd name="connsiteY20" fmla="*/ 2385521 h 2468680"/>
              <a:gd name="connsiteX21" fmla="*/ 3305168 w 3305168"/>
              <a:gd name="connsiteY21"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842493 w 3305168"/>
              <a:gd name="connsiteY9" fmla="*/ 1234340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842493 w 3305168"/>
              <a:gd name="connsiteY9" fmla="*/ 1234340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07300 w 3305168"/>
              <a:gd name="connsiteY8" fmla="*/ 1169374 h 2468680"/>
              <a:gd name="connsiteX9" fmla="*/ 842493 w 3305168"/>
              <a:gd name="connsiteY9" fmla="*/ 1234340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842493 w 3305168"/>
              <a:gd name="connsiteY7" fmla="*/ 1039444 h 2468680"/>
              <a:gd name="connsiteX8" fmla="*/ 907300 w 3305168"/>
              <a:gd name="connsiteY8" fmla="*/ 1169374 h 2468680"/>
              <a:gd name="connsiteX9" fmla="*/ 842493 w 3305168"/>
              <a:gd name="connsiteY9" fmla="*/ 1234340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842493 w 3305168"/>
              <a:gd name="connsiteY7" fmla="*/ 844548 h 2468680"/>
              <a:gd name="connsiteX8" fmla="*/ 842493 w 3305168"/>
              <a:gd name="connsiteY8" fmla="*/ 1039444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842493 w 3305168"/>
              <a:gd name="connsiteY7" fmla="*/ 844548 h 2468680"/>
              <a:gd name="connsiteX8" fmla="*/ 842493 w 3305168"/>
              <a:gd name="connsiteY8" fmla="*/ 1039444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842493 w 3305168"/>
              <a:gd name="connsiteY8" fmla="*/ 1039444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842493 w 3305168"/>
              <a:gd name="connsiteY8" fmla="*/ 974478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907300 w 3305168"/>
              <a:gd name="connsiteY8" fmla="*/ 974478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907300 w 3305168"/>
              <a:gd name="connsiteY8" fmla="*/ 974478 h 2468680"/>
              <a:gd name="connsiteX9" fmla="*/ 906809 w 3305168"/>
              <a:gd name="connsiteY9" fmla="*/ 1062136 h 2468680"/>
              <a:gd name="connsiteX10" fmla="*/ 907300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907300 w 3305168"/>
              <a:gd name="connsiteY8" fmla="*/ 974478 h 2468680"/>
              <a:gd name="connsiteX9" fmla="*/ 842493 w 3305168"/>
              <a:gd name="connsiteY9" fmla="*/ 1169374 h 2468680"/>
              <a:gd name="connsiteX10" fmla="*/ 907300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583264 w 3305168"/>
              <a:gd name="connsiteY5" fmla="*/ 454756 h 2468680"/>
              <a:gd name="connsiteX6" fmla="*/ 862641 w 3305168"/>
              <a:gd name="connsiteY6" fmla="*/ 707366 h 2468680"/>
              <a:gd name="connsiteX7" fmla="*/ 907300 w 3305168"/>
              <a:gd name="connsiteY7" fmla="*/ 844548 h 2468680"/>
              <a:gd name="connsiteX8" fmla="*/ 907300 w 3305168"/>
              <a:gd name="connsiteY8" fmla="*/ 974478 h 2468680"/>
              <a:gd name="connsiteX9" fmla="*/ 842493 w 3305168"/>
              <a:gd name="connsiteY9" fmla="*/ 1169374 h 2468680"/>
              <a:gd name="connsiteX10" fmla="*/ 907300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648071 w 3305168"/>
              <a:gd name="connsiteY5" fmla="*/ 389791 h 2468680"/>
              <a:gd name="connsiteX6" fmla="*/ 583264 w 3305168"/>
              <a:gd name="connsiteY6" fmla="*/ 454756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648071 w 3305168"/>
              <a:gd name="connsiteY5" fmla="*/ 389791 h 2468680"/>
              <a:gd name="connsiteX6" fmla="*/ 583264 w 3305168"/>
              <a:gd name="connsiteY6" fmla="*/ 454756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518457 w 3305168"/>
              <a:gd name="connsiteY4" fmla="*/ 324826 h 2468680"/>
              <a:gd name="connsiteX5" fmla="*/ 648071 w 3305168"/>
              <a:gd name="connsiteY5" fmla="*/ 389791 h 2468680"/>
              <a:gd name="connsiteX6" fmla="*/ 583264 w 3305168"/>
              <a:gd name="connsiteY6" fmla="*/ 454756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9228 w 3305168"/>
              <a:gd name="connsiteY2" fmla="*/ 389791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9228 w 3305168"/>
              <a:gd name="connsiteY2" fmla="*/ 389791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234340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9228 w 3305168"/>
              <a:gd name="connsiteY2" fmla="*/ 389791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94421 w 3305168"/>
              <a:gd name="connsiteY1" fmla="*/ 259860 h 2468680"/>
              <a:gd name="connsiteX2" fmla="*/ 259228 w 3305168"/>
              <a:gd name="connsiteY2" fmla="*/ 389791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94421 w 3305168"/>
              <a:gd name="connsiteY1" fmla="*/ 259860 h 2468680"/>
              <a:gd name="connsiteX2" fmla="*/ 259228 w 3305168"/>
              <a:gd name="connsiteY2" fmla="*/ 389791 h 2468680"/>
              <a:gd name="connsiteX3" fmla="*/ 388842 w 3305168"/>
              <a:gd name="connsiteY3" fmla="*/ 324826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94421 w 3305168"/>
              <a:gd name="connsiteY1" fmla="*/ 259860 h 2468680"/>
              <a:gd name="connsiteX2" fmla="*/ 259228 w 3305168"/>
              <a:gd name="connsiteY2" fmla="*/ 324826 h 2468680"/>
              <a:gd name="connsiteX3" fmla="*/ 388842 w 3305168"/>
              <a:gd name="connsiteY3" fmla="*/ 324826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sX0" fmla="*/ 0 w 3305168"/>
              <a:gd name="csY0" fmla="*/ 0 h 2468680"/>
              <a:gd name="csX1" fmla="*/ 82306 w 3305168"/>
              <a:gd name="csY1" fmla="*/ 138190 h 2468680"/>
              <a:gd name="csX2" fmla="*/ 194421 w 3305168"/>
              <a:gd name="csY2" fmla="*/ 259860 h 2468680"/>
              <a:gd name="csX3" fmla="*/ 259228 w 3305168"/>
              <a:gd name="csY3" fmla="*/ 324826 h 2468680"/>
              <a:gd name="csX4" fmla="*/ 388842 w 3305168"/>
              <a:gd name="csY4" fmla="*/ 324826 h 2468680"/>
              <a:gd name="csX5" fmla="*/ 518457 w 3305168"/>
              <a:gd name="csY5" fmla="*/ 324826 h 2468680"/>
              <a:gd name="csX6" fmla="*/ 648071 w 3305168"/>
              <a:gd name="csY6" fmla="*/ 389791 h 2468680"/>
              <a:gd name="csX7" fmla="*/ 648071 w 3305168"/>
              <a:gd name="csY7" fmla="*/ 519721 h 2468680"/>
              <a:gd name="csX8" fmla="*/ 862641 w 3305168"/>
              <a:gd name="csY8" fmla="*/ 707366 h 2468680"/>
              <a:gd name="csX9" fmla="*/ 907300 w 3305168"/>
              <a:gd name="csY9" fmla="*/ 844548 h 2468680"/>
              <a:gd name="csX10" fmla="*/ 907300 w 3305168"/>
              <a:gd name="csY10" fmla="*/ 974478 h 2468680"/>
              <a:gd name="csX11" fmla="*/ 842493 w 3305168"/>
              <a:gd name="csY11" fmla="*/ 1169374 h 2468680"/>
              <a:gd name="csX12" fmla="*/ 842493 w 3305168"/>
              <a:gd name="csY12" fmla="*/ 1234340 h 2468680"/>
              <a:gd name="csX13" fmla="*/ 972108 w 3305168"/>
              <a:gd name="csY13" fmla="*/ 1429235 h 2468680"/>
              <a:gd name="csX14" fmla="*/ 1106834 w 3305168"/>
              <a:gd name="csY14" fmla="*/ 1543367 h 2468680"/>
              <a:gd name="csX15" fmla="*/ 1250830 w 3305168"/>
              <a:gd name="csY15" fmla="*/ 1759789 h 2468680"/>
              <a:gd name="csX16" fmla="*/ 1166529 w 3305168"/>
              <a:gd name="csY16" fmla="*/ 1819027 h 2468680"/>
              <a:gd name="csX17" fmla="*/ 1296144 w 3305168"/>
              <a:gd name="csY17" fmla="*/ 1948958 h 2468680"/>
              <a:gd name="csX18" fmla="*/ 1425758 w 3305168"/>
              <a:gd name="csY18" fmla="*/ 1883992 h 2468680"/>
              <a:gd name="csX19" fmla="*/ 1620180 w 3305168"/>
              <a:gd name="csY19" fmla="*/ 2013923 h 2468680"/>
              <a:gd name="csX20" fmla="*/ 2009023 w 3305168"/>
              <a:gd name="csY20" fmla="*/ 2143854 h 2468680"/>
              <a:gd name="csX21" fmla="*/ 2851517 w 3305168"/>
              <a:gd name="csY21" fmla="*/ 2143854 h 2468680"/>
              <a:gd name="csX22" fmla="*/ 2941350 w 3305168"/>
              <a:gd name="csY22" fmla="*/ 2242298 h 2468680"/>
              <a:gd name="csX23" fmla="*/ 3045939 w 3305168"/>
              <a:gd name="csY23" fmla="*/ 2273784 h 2468680"/>
              <a:gd name="csX24" fmla="*/ 3152805 w 3305168"/>
              <a:gd name="csY24" fmla="*/ 2385521 h 2468680"/>
              <a:gd name="csX25" fmla="*/ 3305168 w 3305168"/>
              <a:gd name="csY25" fmla="*/ 2468680 h 2468680"/>
              <a:gd name="csX0" fmla="*/ 0 w 3305168"/>
              <a:gd name="csY0" fmla="*/ 0 h 2468680"/>
              <a:gd name="csX1" fmla="*/ 72623 w 3305168"/>
              <a:gd name="csY1" fmla="*/ 53150 h 2468680"/>
              <a:gd name="csX2" fmla="*/ 194421 w 3305168"/>
              <a:gd name="csY2" fmla="*/ 259860 h 2468680"/>
              <a:gd name="csX3" fmla="*/ 259228 w 3305168"/>
              <a:gd name="csY3" fmla="*/ 324826 h 2468680"/>
              <a:gd name="csX4" fmla="*/ 388842 w 3305168"/>
              <a:gd name="csY4" fmla="*/ 324826 h 2468680"/>
              <a:gd name="csX5" fmla="*/ 518457 w 3305168"/>
              <a:gd name="csY5" fmla="*/ 324826 h 2468680"/>
              <a:gd name="csX6" fmla="*/ 648071 w 3305168"/>
              <a:gd name="csY6" fmla="*/ 389791 h 2468680"/>
              <a:gd name="csX7" fmla="*/ 648071 w 3305168"/>
              <a:gd name="csY7" fmla="*/ 519721 h 2468680"/>
              <a:gd name="csX8" fmla="*/ 862641 w 3305168"/>
              <a:gd name="csY8" fmla="*/ 707366 h 2468680"/>
              <a:gd name="csX9" fmla="*/ 907300 w 3305168"/>
              <a:gd name="csY9" fmla="*/ 844548 h 2468680"/>
              <a:gd name="csX10" fmla="*/ 907300 w 3305168"/>
              <a:gd name="csY10" fmla="*/ 974478 h 2468680"/>
              <a:gd name="csX11" fmla="*/ 842493 w 3305168"/>
              <a:gd name="csY11" fmla="*/ 1169374 h 2468680"/>
              <a:gd name="csX12" fmla="*/ 842493 w 3305168"/>
              <a:gd name="csY12" fmla="*/ 1234340 h 2468680"/>
              <a:gd name="csX13" fmla="*/ 972108 w 3305168"/>
              <a:gd name="csY13" fmla="*/ 1429235 h 2468680"/>
              <a:gd name="csX14" fmla="*/ 1106834 w 3305168"/>
              <a:gd name="csY14" fmla="*/ 1543367 h 2468680"/>
              <a:gd name="csX15" fmla="*/ 1250830 w 3305168"/>
              <a:gd name="csY15" fmla="*/ 1759789 h 2468680"/>
              <a:gd name="csX16" fmla="*/ 1166529 w 3305168"/>
              <a:gd name="csY16" fmla="*/ 1819027 h 2468680"/>
              <a:gd name="csX17" fmla="*/ 1296144 w 3305168"/>
              <a:gd name="csY17" fmla="*/ 1948958 h 2468680"/>
              <a:gd name="csX18" fmla="*/ 1425758 w 3305168"/>
              <a:gd name="csY18" fmla="*/ 1883992 h 2468680"/>
              <a:gd name="csX19" fmla="*/ 1620180 w 3305168"/>
              <a:gd name="csY19" fmla="*/ 2013923 h 2468680"/>
              <a:gd name="csX20" fmla="*/ 2009023 w 3305168"/>
              <a:gd name="csY20" fmla="*/ 2143854 h 2468680"/>
              <a:gd name="csX21" fmla="*/ 2851517 w 3305168"/>
              <a:gd name="csY21" fmla="*/ 2143854 h 2468680"/>
              <a:gd name="csX22" fmla="*/ 2941350 w 3305168"/>
              <a:gd name="csY22" fmla="*/ 2242298 h 2468680"/>
              <a:gd name="csX23" fmla="*/ 3045939 w 3305168"/>
              <a:gd name="csY23" fmla="*/ 2273784 h 2468680"/>
              <a:gd name="csX24" fmla="*/ 3152805 w 3305168"/>
              <a:gd name="csY24" fmla="*/ 2385521 h 2468680"/>
              <a:gd name="csX25" fmla="*/ 3305168 w 3305168"/>
              <a:gd name="csY25" fmla="*/ 2468680 h 2468680"/>
              <a:gd name="csX0" fmla="*/ 0 w 3290643"/>
              <a:gd name="csY0" fmla="*/ 0 h 2564350"/>
              <a:gd name="csX1" fmla="*/ 58098 w 3290643"/>
              <a:gd name="csY1" fmla="*/ 148820 h 2564350"/>
              <a:gd name="csX2" fmla="*/ 179896 w 3290643"/>
              <a:gd name="csY2" fmla="*/ 355530 h 2564350"/>
              <a:gd name="csX3" fmla="*/ 244703 w 3290643"/>
              <a:gd name="csY3" fmla="*/ 420496 h 2564350"/>
              <a:gd name="csX4" fmla="*/ 374317 w 3290643"/>
              <a:gd name="csY4" fmla="*/ 420496 h 2564350"/>
              <a:gd name="csX5" fmla="*/ 503932 w 3290643"/>
              <a:gd name="csY5" fmla="*/ 420496 h 2564350"/>
              <a:gd name="csX6" fmla="*/ 633546 w 3290643"/>
              <a:gd name="csY6" fmla="*/ 485461 h 2564350"/>
              <a:gd name="csX7" fmla="*/ 633546 w 3290643"/>
              <a:gd name="csY7" fmla="*/ 615391 h 2564350"/>
              <a:gd name="csX8" fmla="*/ 848116 w 3290643"/>
              <a:gd name="csY8" fmla="*/ 803036 h 2564350"/>
              <a:gd name="csX9" fmla="*/ 892775 w 3290643"/>
              <a:gd name="csY9" fmla="*/ 940218 h 2564350"/>
              <a:gd name="csX10" fmla="*/ 892775 w 3290643"/>
              <a:gd name="csY10" fmla="*/ 1070148 h 2564350"/>
              <a:gd name="csX11" fmla="*/ 827968 w 3290643"/>
              <a:gd name="csY11" fmla="*/ 1265044 h 2564350"/>
              <a:gd name="csX12" fmla="*/ 827968 w 3290643"/>
              <a:gd name="csY12" fmla="*/ 1330010 h 2564350"/>
              <a:gd name="csX13" fmla="*/ 957583 w 3290643"/>
              <a:gd name="csY13" fmla="*/ 1524905 h 2564350"/>
              <a:gd name="csX14" fmla="*/ 1092309 w 3290643"/>
              <a:gd name="csY14" fmla="*/ 1639037 h 2564350"/>
              <a:gd name="csX15" fmla="*/ 1236305 w 3290643"/>
              <a:gd name="csY15" fmla="*/ 1855459 h 2564350"/>
              <a:gd name="csX16" fmla="*/ 1152004 w 3290643"/>
              <a:gd name="csY16" fmla="*/ 1914697 h 2564350"/>
              <a:gd name="csX17" fmla="*/ 1281619 w 3290643"/>
              <a:gd name="csY17" fmla="*/ 2044628 h 2564350"/>
              <a:gd name="csX18" fmla="*/ 1411233 w 3290643"/>
              <a:gd name="csY18" fmla="*/ 1979662 h 2564350"/>
              <a:gd name="csX19" fmla="*/ 1605655 w 3290643"/>
              <a:gd name="csY19" fmla="*/ 2109593 h 2564350"/>
              <a:gd name="csX20" fmla="*/ 1994498 w 3290643"/>
              <a:gd name="csY20" fmla="*/ 2239524 h 2564350"/>
              <a:gd name="csX21" fmla="*/ 2836992 w 3290643"/>
              <a:gd name="csY21" fmla="*/ 2239524 h 2564350"/>
              <a:gd name="csX22" fmla="*/ 2926825 w 3290643"/>
              <a:gd name="csY22" fmla="*/ 2337968 h 2564350"/>
              <a:gd name="csX23" fmla="*/ 3031414 w 3290643"/>
              <a:gd name="csY23" fmla="*/ 2369454 h 2564350"/>
              <a:gd name="csX24" fmla="*/ 3138280 w 3290643"/>
              <a:gd name="csY24" fmla="*/ 2481191 h 2564350"/>
              <a:gd name="csX25" fmla="*/ 3290643 w 3290643"/>
              <a:gd name="csY25" fmla="*/ 2564350 h 25643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3290643" h="2564350">
                <a:moveTo>
                  <a:pt x="0" y="0"/>
                </a:moveTo>
                <a:cubicBezTo>
                  <a:pt x="13718" y="23032"/>
                  <a:pt x="25695" y="105510"/>
                  <a:pt x="58098" y="148820"/>
                </a:cubicBezTo>
                <a:cubicBezTo>
                  <a:pt x="90502" y="192130"/>
                  <a:pt x="148795" y="310251"/>
                  <a:pt x="179896" y="355530"/>
                </a:cubicBezTo>
                <a:cubicBezTo>
                  <a:pt x="210997" y="400809"/>
                  <a:pt x="212300" y="409668"/>
                  <a:pt x="244703" y="420496"/>
                </a:cubicBezTo>
                <a:cubicBezTo>
                  <a:pt x="277107" y="431324"/>
                  <a:pt x="331112" y="420496"/>
                  <a:pt x="374317" y="420496"/>
                </a:cubicBezTo>
                <a:cubicBezTo>
                  <a:pt x="417522" y="420496"/>
                  <a:pt x="460727" y="409669"/>
                  <a:pt x="503932" y="420496"/>
                </a:cubicBezTo>
                <a:cubicBezTo>
                  <a:pt x="547137" y="431324"/>
                  <a:pt x="611944" y="452979"/>
                  <a:pt x="633546" y="485461"/>
                </a:cubicBezTo>
                <a:cubicBezTo>
                  <a:pt x="655148" y="517943"/>
                  <a:pt x="597784" y="562462"/>
                  <a:pt x="633546" y="615391"/>
                </a:cubicBezTo>
                <a:cubicBezTo>
                  <a:pt x="669308" y="668320"/>
                  <a:pt x="804911" y="748898"/>
                  <a:pt x="848116" y="803036"/>
                </a:cubicBezTo>
                <a:cubicBezTo>
                  <a:pt x="891321" y="857174"/>
                  <a:pt x="885332" y="895699"/>
                  <a:pt x="892775" y="940218"/>
                </a:cubicBezTo>
                <a:cubicBezTo>
                  <a:pt x="900218" y="984737"/>
                  <a:pt x="903576" y="1016010"/>
                  <a:pt x="892775" y="1070148"/>
                </a:cubicBezTo>
                <a:cubicBezTo>
                  <a:pt x="881974" y="1124286"/>
                  <a:pt x="838769" y="1221734"/>
                  <a:pt x="827968" y="1265044"/>
                </a:cubicBezTo>
                <a:cubicBezTo>
                  <a:pt x="817167" y="1308354"/>
                  <a:pt x="806366" y="1286700"/>
                  <a:pt x="827968" y="1330010"/>
                </a:cubicBezTo>
                <a:cubicBezTo>
                  <a:pt x="849570" y="1373320"/>
                  <a:pt x="913526" y="1473401"/>
                  <a:pt x="957583" y="1524905"/>
                </a:cubicBezTo>
                <a:cubicBezTo>
                  <a:pt x="1001640" y="1576409"/>
                  <a:pt x="1045855" y="1583945"/>
                  <a:pt x="1092309" y="1639037"/>
                </a:cubicBezTo>
                <a:cubicBezTo>
                  <a:pt x="1138763" y="1694129"/>
                  <a:pt x="1226356" y="1809516"/>
                  <a:pt x="1236305" y="1855459"/>
                </a:cubicBezTo>
                <a:cubicBezTo>
                  <a:pt x="1246254" y="1901402"/>
                  <a:pt x="1144452" y="1883169"/>
                  <a:pt x="1152004" y="1914697"/>
                </a:cubicBezTo>
                <a:cubicBezTo>
                  <a:pt x="1159556" y="1946225"/>
                  <a:pt x="1238414" y="2033801"/>
                  <a:pt x="1281619" y="2044628"/>
                </a:cubicBezTo>
                <a:cubicBezTo>
                  <a:pt x="1324824" y="2055456"/>
                  <a:pt x="1357227" y="1968835"/>
                  <a:pt x="1411233" y="1979662"/>
                </a:cubicBezTo>
                <a:cubicBezTo>
                  <a:pt x="1465239" y="1990490"/>
                  <a:pt x="1508444" y="2066283"/>
                  <a:pt x="1605655" y="2109593"/>
                </a:cubicBezTo>
                <a:cubicBezTo>
                  <a:pt x="1702866" y="2152903"/>
                  <a:pt x="1789275" y="2217869"/>
                  <a:pt x="1994498" y="2239524"/>
                </a:cubicBezTo>
                <a:cubicBezTo>
                  <a:pt x="2199721" y="2261179"/>
                  <a:pt x="2681604" y="2223117"/>
                  <a:pt x="2836992" y="2239524"/>
                </a:cubicBezTo>
                <a:cubicBezTo>
                  <a:pt x="2992380" y="2255931"/>
                  <a:pt x="2894421" y="2316313"/>
                  <a:pt x="2926825" y="2337968"/>
                </a:cubicBezTo>
                <a:cubicBezTo>
                  <a:pt x="2959229" y="2359623"/>
                  <a:pt x="2996172" y="2345584"/>
                  <a:pt x="3031414" y="2369454"/>
                </a:cubicBezTo>
                <a:cubicBezTo>
                  <a:pt x="3066657" y="2393325"/>
                  <a:pt x="3095075" y="2448708"/>
                  <a:pt x="3138280" y="2481191"/>
                </a:cubicBezTo>
                <a:cubicBezTo>
                  <a:pt x="3181485" y="2513674"/>
                  <a:pt x="3265249" y="2550490"/>
                  <a:pt x="3290643" y="256435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6" name="Freeform 6">
            <a:extLst>
              <a:ext uri="{FF2B5EF4-FFF2-40B4-BE49-F238E27FC236}">
                <a16:creationId xmlns:a16="http://schemas.microsoft.com/office/drawing/2014/main" id="{7298A0A4-DBF8-747A-0535-EC56D7D116EA}"/>
              </a:ext>
            </a:extLst>
          </p:cNvPr>
          <p:cNvSpPr/>
          <p:nvPr/>
        </p:nvSpPr>
        <p:spPr>
          <a:xfrm>
            <a:off x="5903980" y="2032000"/>
            <a:ext cx="3126284" cy="4085300"/>
          </a:xfrm>
          <a:custGeom>
            <a:avLst/>
            <a:gdLst>
              <a:gd name="connsiteX0" fmla="*/ 0 w 3470694"/>
              <a:gd name="connsiteY0" fmla="*/ 2458529 h 2853906"/>
              <a:gd name="connsiteX1" fmla="*/ 224287 w 3470694"/>
              <a:gd name="connsiteY1" fmla="*/ 2484408 h 2853906"/>
              <a:gd name="connsiteX2" fmla="*/ 388189 w 3470694"/>
              <a:gd name="connsiteY2" fmla="*/ 2674189 h 2853906"/>
              <a:gd name="connsiteX3" fmla="*/ 715992 w 3470694"/>
              <a:gd name="connsiteY3" fmla="*/ 2665563 h 2853906"/>
              <a:gd name="connsiteX4" fmla="*/ 1052423 w 3470694"/>
              <a:gd name="connsiteY4" fmla="*/ 2820838 h 2853906"/>
              <a:gd name="connsiteX5" fmla="*/ 1371600 w 3470694"/>
              <a:gd name="connsiteY5" fmla="*/ 2846717 h 2853906"/>
              <a:gd name="connsiteX6" fmla="*/ 1690777 w 3470694"/>
              <a:gd name="connsiteY6" fmla="*/ 2777706 h 2853906"/>
              <a:gd name="connsiteX7" fmla="*/ 1932317 w 3470694"/>
              <a:gd name="connsiteY7" fmla="*/ 2760453 h 2853906"/>
              <a:gd name="connsiteX8" fmla="*/ 2147977 w 3470694"/>
              <a:gd name="connsiteY8" fmla="*/ 2605178 h 2853906"/>
              <a:gd name="connsiteX9" fmla="*/ 2406770 w 3470694"/>
              <a:gd name="connsiteY9" fmla="*/ 2501661 h 2853906"/>
              <a:gd name="connsiteX10" fmla="*/ 3001992 w 3470694"/>
              <a:gd name="connsiteY10" fmla="*/ 2544793 h 2853906"/>
              <a:gd name="connsiteX11" fmla="*/ 3191774 w 3470694"/>
              <a:gd name="connsiteY11" fmla="*/ 2251495 h 2853906"/>
              <a:gd name="connsiteX12" fmla="*/ 3114136 w 3470694"/>
              <a:gd name="connsiteY12" fmla="*/ 1932317 h 2853906"/>
              <a:gd name="connsiteX13" fmla="*/ 3131389 w 3470694"/>
              <a:gd name="connsiteY13" fmla="*/ 1475117 h 2853906"/>
              <a:gd name="connsiteX14" fmla="*/ 3364302 w 3470694"/>
              <a:gd name="connsiteY14" fmla="*/ 1078302 h 2853906"/>
              <a:gd name="connsiteX15" fmla="*/ 3467819 w 3470694"/>
              <a:gd name="connsiteY15" fmla="*/ 974785 h 2853906"/>
              <a:gd name="connsiteX16" fmla="*/ 3381555 w 3470694"/>
              <a:gd name="connsiteY16" fmla="*/ 491706 h 2853906"/>
              <a:gd name="connsiteX17" fmla="*/ 3286664 w 3470694"/>
              <a:gd name="connsiteY17" fmla="*/ 181155 h 2853906"/>
              <a:gd name="connsiteX18" fmla="*/ 3191774 w 3470694"/>
              <a:gd name="connsiteY18" fmla="*/ 77638 h 2853906"/>
              <a:gd name="connsiteX19" fmla="*/ 3131389 w 3470694"/>
              <a:gd name="connsiteY19" fmla="*/ 0 h 2853906"/>
              <a:gd name="connsiteX0" fmla="*/ 0 w 3470694"/>
              <a:gd name="connsiteY0" fmla="*/ 2484784 h 2880161"/>
              <a:gd name="connsiteX1" fmla="*/ 224287 w 3470694"/>
              <a:gd name="connsiteY1" fmla="*/ 2510663 h 2880161"/>
              <a:gd name="connsiteX2" fmla="*/ 388189 w 3470694"/>
              <a:gd name="connsiteY2" fmla="*/ 2700444 h 2880161"/>
              <a:gd name="connsiteX3" fmla="*/ 715992 w 3470694"/>
              <a:gd name="connsiteY3" fmla="*/ 2691818 h 2880161"/>
              <a:gd name="connsiteX4" fmla="*/ 1052423 w 3470694"/>
              <a:gd name="connsiteY4" fmla="*/ 2847093 h 2880161"/>
              <a:gd name="connsiteX5" fmla="*/ 1371600 w 3470694"/>
              <a:gd name="connsiteY5" fmla="*/ 2872972 h 2880161"/>
              <a:gd name="connsiteX6" fmla="*/ 1690777 w 3470694"/>
              <a:gd name="connsiteY6" fmla="*/ 2803961 h 2880161"/>
              <a:gd name="connsiteX7" fmla="*/ 1932317 w 3470694"/>
              <a:gd name="connsiteY7" fmla="*/ 2786708 h 2880161"/>
              <a:gd name="connsiteX8" fmla="*/ 2147977 w 3470694"/>
              <a:gd name="connsiteY8" fmla="*/ 2631433 h 2880161"/>
              <a:gd name="connsiteX9" fmla="*/ 2406770 w 3470694"/>
              <a:gd name="connsiteY9" fmla="*/ 2527916 h 2880161"/>
              <a:gd name="connsiteX10" fmla="*/ 3001992 w 3470694"/>
              <a:gd name="connsiteY10" fmla="*/ 2571048 h 2880161"/>
              <a:gd name="connsiteX11" fmla="*/ 3191774 w 3470694"/>
              <a:gd name="connsiteY11" fmla="*/ 2277750 h 2880161"/>
              <a:gd name="connsiteX12" fmla="*/ 3114136 w 3470694"/>
              <a:gd name="connsiteY12" fmla="*/ 1958572 h 2880161"/>
              <a:gd name="connsiteX13" fmla="*/ 3131389 w 3470694"/>
              <a:gd name="connsiteY13" fmla="*/ 1501372 h 2880161"/>
              <a:gd name="connsiteX14" fmla="*/ 3364302 w 3470694"/>
              <a:gd name="connsiteY14" fmla="*/ 1104557 h 2880161"/>
              <a:gd name="connsiteX15" fmla="*/ 3467819 w 3470694"/>
              <a:gd name="connsiteY15" fmla="*/ 1001040 h 2880161"/>
              <a:gd name="connsiteX16" fmla="*/ 3381555 w 3470694"/>
              <a:gd name="connsiteY16" fmla="*/ 517961 h 2880161"/>
              <a:gd name="connsiteX17" fmla="*/ 3286664 w 3470694"/>
              <a:gd name="connsiteY17" fmla="*/ 207410 h 2880161"/>
              <a:gd name="connsiteX18" fmla="*/ 3191774 w 3470694"/>
              <a:gd name="connsiteY18" fmla="*/ 103893 h 2880161"/>
              <a:gd name="connsiteX19" fmla="*/ 3108782 w 3470694"/>
              <a:gd name="connsiteY19" fmla="*/ 0 h 2880161"/>
              <a:gd name="connsiteX0" fmla="*/ 0 w 3470694"/>
              <a:gd name="connsiteY0" fmla="*/ 2484784 h 2880161"/>
              <a:gd name="connsiteX1" fmla="*/ 216024 w 3470694"/>
              <a:gd name="connsiteY1" fmla="*/ 2520281 h 2880161"/>
              <a:gd name="connsiteX2" fmla="*/ 388189 w 3470694"/>
              <a:gd name="connsiteY2" fmla="*/ 2700444 h 2880161"/>
              <a:gd name="connsiteX3" fmla="*/ 715992 w 3470694"/>
              <a:gd name="connsiteY3" fmla="*/ 2691818 h 2880161"/>
              <a:gd name="connsiteX4" fmla="*/ 1052423 w 3470694"/>
              <a:gd name="connsiteY4" fmla="*/ 2847093 h 2880161"/>
              <a:gd name="connsiteX5" fmla="*/ 1371600 w 3470694"/>
              <a:gd name="connsiteY5" fmla="*/ 2872972 h 2880161"/>
              <a:gd name="connsiteX6" fmla="*/ 1690777 w 3470694"/>
              <a:gd name="connsiteY6" fmla="*/ 2803961 h 2880161"/>
              <a:gd name="connsiteX7" fmla="*/ 1932317 w 3470694"/>
              <a:gd name="connsiteY7" fmla="*/ 2786708 h 2880161"/>
              <a:gd name="connsiteX8" fmla="*/ 2147977 w 3470694"/>
              <a:gd name="connsiteY8" fmla="*/ 2631433 h 2880161"/>
              <a:gd name="connsiteX9" fmla="*/ 2406770 w 3470694"/>
              <a:gd name="connsiteY9" fmla="*/ 2527916 h 2880161"/>
              <a:gd name="connsiteX10" fmla="*/ 3001992 w 3470694"/>
              <a:gd name="connsiteY10" fmla="*/ 2571048 h 2880161"/>
              <a:gd name="connsiteX11" fmla="*/ 3191774 w 3470694"/>
              <a:gd name="connsiteY11" fmla="*/ 2277750 h 2880161"/>
              <a:gd name="connsiteX12" fmla="*/ 3114136 w 3470694"/>
              <a:gd name="connsiteY12" fmla="*/ 1958572 h 2880161"/>
              <a:gd name="connsiteX13" fmla="*/ 3131389 w 3470694"/>
              <a:gd name="connsiteY13" fmla="*/ 1501372 h 2880161"/>
              <a:gd name="connsiteX14" fmla="*/ 3364302 w 3470694"/>
              <a:gd name="connsiteY14" fmla="*/ 1104557 h 2880161"/>
              <a:gd name="connsiteX15" fmla="*/ 3467819 w 3470694"/>
              <a:gd name="connsiteY15" fmla="*/ 1001040 h 2880161"/>
              <a:gd name="connsiteX16" fmla="*/ 3381555 w 3470694"/>
              <a:gd name="connsiteY16" fmla="*/ 517961 h 2880161"/>
              <a:gd name="connsiteX17" fmla="*/ 3286664 w 3470694"/>
              <a:gd name="connsiteY17" fmla="*/ 207410 h 2880161"/>
              <a:gd name="connsiteX18" fmla="*/ 3191774 w 3470694"/>
              <a:gd name="connsiteY18" fmla="*/ 103893 h 2880161"/>
              <a:gd name="connsiteX19" fmla="*/ 3108782 w 3470694"/>
              <a:gd name="connsiteY19" fmla="*/ 0 h 2880161"/>
              <a:gd name="connsiteX0" fmla="*/ 0 w 3254670"/>
              <a:gd name="connsiteY0" fmla="*/ 2520281 h 2880161"/>
              <a:gd name="connsiteX1" fmla="*/ 172165 w 3254670"/>
              <a:gd name="connsiteY1" fmla="*/ 2700444 h 2880161"/>
              <a:gd name="connsiteX2" fmla="*/ 499968 w 3254670"/>
              <a:gd name="connsiteY2" fmla="*/ 2691818 h 2880161"/>
              <a:gd name="connsiteX3" fmla="*/ 836399 w 3254670"/>
              <a:gd name="connsiteY3" fmla="*/ 2847093 h 2880161"/>
              <a:gd name="connsiteX4" fmla="*/ 1155576 w 3254670"/>
              <a:gd name="connsiteY4" fmla="*/ 2872972 h 2880161"/>
              <a:gd name="connsiteX5" fmla="*/ 1474753 w 3254670"/>
              <a:gd name="connsiteY5" fmla="*/ 2803961 h 2880161"/>
              <a:gd name="connsiteX6" fmla="*/ 1716293 w 3254670"/>
              <a:gd name="connsiteY6" fmla="*/ 2786708 h 2880161"/>
              <a:gd name="connsiteX7" fmla="*/ 1931953 w 3254670"/>
              <a:gd name="connsiteY7" fmla="*/ 2631433 h 2880161"/>
              <a:gd name="connsiteX8" fmla="*/ 2190746 w 3254670"/>
              <a:gd name="connsiteY8" fmla="*/ 2527916 h 2880161"/>
              <a:gd name="connsiteX9" fmla="*/ 2785968 w 3254670"/>
              <a:gd name="connsiteY9" fmla="*/ 2571048 h 2880161"/>
              <a:gd name="connsiteX10" fmla="*/ 2975750 w 3254670"/>
              <a:gd name="connsiteY10" fmla="*/ 2277750 h 2880161"/>
              <a:gd name="connsiteX11" fmla="*/ 2898112 w 3254670"/>
              <a:gd name="connsiteY11" fmla="*/ 1958572 h 2880161"/>
              <a:gd name="connsiteX12" fmla="*/ 2915365 w 3254670"/>
              <a:gd name="connsiteY12" fmla="*/ 1501372 h 2880161"/>
              <a:gd name="connsiteX13" fmla="*/ 3148278 w 3254670"/>
              <a:gd name="connsiteY13" fmla="*/ 1104557 h 2880161"/>
              <a:gd name="connsiteX14" fmla="*/ 3251795 w 3254670"/>
              <a:gd name="connsiteY14" fmla="*/ 1001040 h 2880161"/>
              <a:gd name="connsiteX15" fmla="*/ 3165531 w 3254670"/>
              <a:gd name="connsiteY15" fmla="*/ 517961 h 2880161"/>
              <a:gd name="connsiteX16" fmla="*/ 3070640 w 3254670"/>
              <a:gd name="connsiteY16" fmla="*/ 207410 h 2880161"/>
              <a:gd name="connsiteX17" fmla="*/ 2975750 w 3254670"/>
              <a:gd name="connsiteY17" fmla="*/ 103893 h 2880161"/>
              <a:gd name="connsiteX18" fmla="*/ 2892758 w 3254670"/>
              <a:gd name="connsiteY18" fmla="*/ 0 h 2880161"/>
              <a:gd name="connsiteX0" fmla="*/ 0 w 3254670"/>
              <a:gd name="connsiteY0" fmla="*/ 2520281 h 2880161"/>
              <a:gd name="connsiteX1" fmla="*/ 172165 w 3254670"/>
              <a:gd name="connsiteY1" fmla="*/ 2700444 h 2880161"/>
              <a:gd name="connsiteX2" fmla="*/ 499968 w 3254670"/>
              <a:gd name="connsiteY2" fmla="*/ 2691818 h 2880161"/>
              <a:gd name="connsiteX3" fmla="*/ 836399 w 3254670"/>
              <a:gd name="connsiteY3" fmla="*/ 2847093 h 2880161"/>
              <a:gd name="connsiteX4" fmla="*/ 1155576 w 3254670"/>
              <a:gd name="connsiteY4" fmla="*/ 2872972 h 2880161"/>
              <a:gd name="connsiteX5" fmla="*/ 1474753 w 3254670"/>
              <a:gd name="connsiteY5" fmla="*/ 2803961 h 2880161"/>
              <a:gd name="connsiteX6" fmla="*/ 1716293 w 3254670"/>
              <a:gd name="connsiteY6" fmla="*/ 2786708 h 2880161"/>
              <a:gd name="connsiteX7" fmla="*/ 1931953 w 3254670"/>
              <a:gd name="connsiteY7" fmla="*/ 2631433 h 2880161"/>
              <a:gd name="connsiteX8" fmla="*/ 2190746 w 3254670"/>
              <a:gd name="connsiteY8" fmla="*/ 2527916 h 2880161"/>
              <a:gd name="connsiteX9" fmla="*/ 2690553 w 3254670"/>
              <a:gd name="connsiteY9" fmla="*/ 2612239 h 2880161"/>
              <a:gd name="connsiteX10" fmla="*/ 2975750 w 3254670"/>
              <a:gd name="connsiteY10" fmla="*/ 2277750 h 2880161"/>
              <a:gd name="connsiteX11" fmla="*/ 2898112 w 3254670"/>
              <a:gd name="connsiteY11" fmla="*/ 1958572 h 2880161"/>
              <a:gd name="connsiteX12" fmla="*/ 2915365 w 3254670"/>
              <a:gd name="connsiteY12" fmla="*/ 1501372 h 2880161"/>
              <a:gd name="connsiteX13" fmla="*/ 3148278 w 3254670"/>
              <a:gd name="connsiteY13" fmla="*/ 1104557 h 2880161"/>
              <a:gd name="connsiteX14" fmla="*/ 3251795 w 3254670"/>
              <a:gd name="connsiteY14" fmla="*/ 1001040 h 2880161"/>
              <a:gd name="connsiteX15" fmla="*/ 3165531 w 3254670"/>
              <a:gd name="connsiteY15" fmla="*/ 517961 h 2880161"/>
              <a:gd name="connsiteX16" fmla="*/ 3070640 w 3254670"/>
              <a:gd name="connsiteY16" fmla="*/ 207410 h 2880161"/>
              <a:gd name="connsiteX17" fmla="*/ 2975750 w 3254670"/>
              <a:gd name="connsiteY17" fmla="*/ 103893 h 2880161"/>
              <a:gd name="connsiteX18" fmla="*/ 2892758 w 3254670"/>
              <a:gd name="connsiteY18" fmla="*/ 0 h 2880161"/>
              <a:gd name="connsiteX0" fmla="*/ 0 w 3254670"/>
              <a:gd name="connsiteY0" fmla="*/ 2520281 h 2880161"/>
              <a:gd name="connsiteX1" fmla="*/ 172165 w 3254670"/>
              <a:gd name="connsiteY1" fmla="*/ 2700444 h 2880161"/>
              <a:gd name="connsiteX2" fmla="*/ 499968 w 3254670"/>
              <a:gd name="connsiteY2" fmla="*/ 2691818 h 2880161"/>
              <a:gd name="connsiteX3" fmla="*/ 836399 w 3254670"/>
              <a:gd name="connsiteY3" fmla="*/ 2847093 h 2880161"/>
              <a:gd name="connsiteX4" fmla="*/ 1155576 w 3254670"/>
              <a:gd name="connsiteY4" fmla="*/ 2872972 h 2880161"/>
              <a:gd name="connsiteX5" fmla="*/ 1474753 w 3254670"/>
              <a:gd name="connsiteY5" fmla="*/ 2803961 h 2880161"/>
              <a:gd name="connsiteX6" fmla="*/ 1716293 w 3254670"/>
              <a:gd name="connsiteY6" fmla="*/ 2786708 h 2880161"/>
              <a:gd name="connsiteX7" fmla="*/ 1931953 w 3254670"/>
              <a:gd name="connsiteY7" fmla="*/ 2631433 h 2880161"/>
              <a:gd name="connsiteX8" fmla="*/ 2190746 w 3254670"/>
              <a:gd name="connsiteY8" fmla="*/ 2527916 h 2880161"/>
              <a:gd name="connsiteX9" fmla="*/ 2690553 w 3254670"/>
              <a:gd name="connsiteY9" fmla="*/ 2612239 h 2880161"/>
              <a:gd name="connsiteX10" fmla="*/ 2889818 w 3254670"/>
              <a:gd name="connsiteY10" fmla="*/ 2277337 h 2880161"/>
              <a:gd name="connsiteX11" fmla="*/ 2898112 w 3254670"/>
              <a:gd name="connsiteY11" fmla="*/ 1958572 h 2880161"/>
              <a:gd name="connsiteX12" fmla="*/ 2915365 w 3254670"/>
              <a:gd name="connsiteY12" fmla="*/ 1501372 h 2880161"/>
              <a:gd name="connsiteX13" fmla="*/ 3148278 w 3254670"/>
              <a:gd name="connsiteY13" fmla="*/ 1104557 h 2880161"/>
              <a:gd name="connsiteX14" fmla="*/ 3251795 w 3254670"/>
              <a:gd name="connsiteY14" fmla="*/ 1001040 h 2880161"/>
              <a:gd name="connsiteX15" fmla="*/ 3165531 w 3254670"/>
              <a:gd name="connsiteY15" fmla="*/ 517961 h 2880161"/>
              <a:gd name="connsiteX16" fmla="*/ 3070640 w 3254670"/>
              <a:gd name="connsiteY16" fmla="*/ 207410 h 2880161"/>
              <a:gd name="connsiteX17" fmla="*/ 2975750 w 3254670"/>
              <a:gd name="connsiteY17" fmla="*/ 103893 h 2880161"/>
              <a:gd name="connsiteX18" fmla="*/ 2892758 w 3254670"/>
              <a:gd name="connsiteY18" fmla="*/ 0 h 2880161"/>
              <a:gd name="connsiteX0" fmla="*/ 0 w 3254670"/>
              <a:gd name="connsiteY0" fmla="*/ 2520281 h 2880161"/>
              <a:gd name="connsiteX1" fmla="*/ 172165 w 3254670"/>
              <a:gd name="connsiteY1" fmla="*/ 2700444 h 2880161"/>
              <a:gd name="connsiteX2" fmla="*/ 499968 w 3254670"/>
              <a:gd name="connsiteY2" fmla="*/ 2691818 h 2880161"/>
              <a:gd name="connsiteX3" fmla="*/ 836399 w 3254670"/>
              <a:gd name="connsiteY3" fmla="*/ 2847093 h 2880161"/>
              <a:gd name="connsiteX4" fmla="*/ 1155576 w 3254670"/>
              <a:gd name="connsiteY4" fmla="*/ 2872972 h 2880161"/>
              <a:gd name="connsiteX5" fmla="*/ 1474753 w 3254670"/>
              <a:gd name="connsiteY5" fmla="*/ 2803961 h 2880161"/>
              <a:gd name="connsiteX6" fmla="*/ 1716293 w 3254670"/>
              <a:gd name="connsiteY6" fmla="*/ 2786708 h 2880161"/>
              <a:gd name="connsiteX7" fmla="*/ 1931953 w 3254670"/>
              <a:gd name="connsiteY7" fmla="*/ 2631433 h 2880161"/>
              <a:gd name="connsiteX8" fmla="*/ 2190746 w 3254670"/>
              <a:gd name="connsiteY8" fmla="*/ 2527916 h 2880161"/>
              <a:gd name="connsiteX9" fmla="*/ 2690553 w 3254670"/>
              <a:gd name="connsiteY9" fmla="*/ 2545259 h 2880161"/>
              <a:gd name="connsiteX10" fmla="*/ 2889818 w 3254670"/>
              <a:gd name="connsiteY10" fmla="*/ 2277337 h 2880161"/>
              <a:gd name="connsiteX11" fmla="*/ 2898112 w 3254670"/>
              <a:gd name="connsiteY11" fmla="*/ 1958572 h 2880161"/>
              <a:gd name="connsiteX12" fmla="*/ 2915365 w 3254670"/>
              <a:gd name="connsiteY12" fmla="*/ 1501372 h 2880161"/>
              <a:gd name="connsiteX13" fmla="*/ 3148278 w 3254670"/>
              <a:gd name="connsiteY13" fmla="*/ 1104557 h 2880161"/>
              <a:gd name="connsiteX14" fmla="*/ 3251795 w 3254670"/>
              <a:gd name="connsiteY14" fmla="*/ 1001040 h 2880161"/>
              <a:gd name="connsiteX15" fmla="*/ 3165531 w 3254670"/>
              <a:gd name="connsiteY15" fmla="*/ 517961 h 2880161"/>
              <a:gd name="connsiteX16" fmla="*/ 3070640 w 3254670"/>
              <a:gd name="connsiteY16" fmla="*/ 207410 h 2880161"/>
              <a:gd name="connsiteX17" fmla="*/ 2975750 w 3254670"/>
              <a:gd name="connsiteY17" fmla="*/ 103893 h 2880161"/>
              <a:gd name="connsiteX18" fmla="*/ 2892758 w 3254670"/>
              <a:gd name="connsiteY18" fmla="*/ 0 h 2880161"/>
              <a:gd name="connsiteX0" fmla="*/ 0 w 3224803"/>
              <a:gd name="connsiteY0" fmla="*/ 2520281 h 2880161"/>
              <a:gd name="connsiteX1" fmla="*/ 172165 w 3224803"/>
              <a:gd name="connsiteY1" fmla="*/ 2700444 h 2880161"/>
              <a:gd name="connsiteX2" fmla="*/ 499968 w 3224803"/>
              <a:gd name="connsiteY2" fmla="*/ 2691818 h 2880161"/>
              <a:gd name="connsiteX3" fmla="*/ 836399 w 3224803"/>
              <a:gd name="connsiteY3" fmla="*/ 2847093 h 2880161"/>
              <a:gd name="connsiteX4" fmla="*/ 1155576 w 3224803"/>
              <a:gd name="connsiteY4" fmla="*/ 2872972 h 2880161"/>
              <a:gd name="connsiteX5" fmla="*/ 1474753 w 3224803"/>
              <a:gd name="connsiteY5" fmla="*/ 2803961 h 2880161"/>
              <a:gd name="connsiteX6" fmla="*/ 1716293 w 3224803"/>
              <a:gd name="connsiteY6" fmla="*/ 2786708 h 2880161"/>
              <a:gd name="connsiteX7" fmla="*/ 1931953 w 3224803"/>
              <a:gd name="connsiteY7" fmla="*/ 2631433 h 2880161"/>
              <a:gd name="connsiteX8" fmla="*/ 2190746 w 3224803"/>
              <a:gd name="connsiteY8" fmla="*/ 2527916 h 2880161"/>
              <a:gd name="connsiteX9" fmla="*/ 2690553 w 3224803"/>
              <a:gd name="connsiteY9" fmla="*/ 2545259 h 2880161"/>
              <a:gd name="connsiteX10" fmla="*/ 2889818 w 3224803"/>
              <a:gd name="connsiteY10" fmla="*/ 2277337 h 2880161"/>
              <a:gd name="connsiteX11" fmla="*/ 2898112 w 3224803"/>
              <a:gd name="connsiteY11" fmla="*/ 1958572 h 2880161"/>
              <a:gd name="connsiteX12" fmla="*/ 2915365 w 3224803"/>
              <a:gd name="connsiteY12" fmla="*/ 1501372 h 2880161"/>
              <a:gd name="connsiteX13" fmla="*/ 3148278 w 3224803"/>
              <a:gd name="connsiteY13" fmla="*/ 1104557 h 2880161"/>
              <a:gd name="connsiteX14" fmla="*/ 3221928 w 3224803"/>
              <a:gd name="connsiteY14" fmla="*/ 870747 h 2880161"/>
              <a:gd name="connsiteX15" fmla="*/ 3165531 w 3224803"/>
              <a:gd name="connsiteY15" fmla="*/ 517961 h 2880161"/>
              <a:gd name="connsiteX16" fmla="*/ 3070640 w 3224803"/>
              <a:gd name="connsiteY16" fmla="*/ 207410 h 2880161"/>
              <a:gd name="connsiteX17" fmla="*/ 2975750 w 3224803"/>
              <a:gd name="connsiteY17" fmla="*/ 103893 h 2880161"/>
              <a:gd name="connsiteX18" fmla="*/ 2892758 w 3224803"/>
              <a:gd name="connsiteY18"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856138 w 3191123"/>
              <a:gd name="connsiteY10" fmla="*/ 2277337 h 2880161"/>
              <a:gd name="connsiteX11" fmla="*/ 2864432 w 3191123"/>
              <a:gd name="connsiteY11" fmla="*/ 1958572 h 2880161"/>
              <a:gd name="connsiteX12" fmla="*/ 2881685 w 3191123"/>
              <a:gd name="connsiteY12" fmla="*/ 1501372 h 2880161"/>
              <a:gd name="connsiteX13" fmla="*/ 3114598 w 3191123"/>
              <a:gd name="connsiteY13" fmla="*/ 1104557 h 2880161"/>
              <a:gd name="connsiteX14" fmla="*/ 3188248 w 3191123"/>
              <a:gd name="connsiteY14" fmla="*/ 870747 h 2880161"/>
              <a:gd name="connsiteX15" fmla="*/ 3131851 w 3191123"/>
              <a:gd name="connsiteY15" fmla="*/ 517961 h 2880161"/>
              <a:gd name="connsiteX16" fmla="*/ 3036960 w 3191123"/>
              <a:gd name="connsiteY16" fmla="*/ 207410 h 2880161"/>
              <a:gd name="connsiteX17" fmla="*/ 2942070 w 3191123"/>
              <a:gd name="connsiteY17" fmla="*/ 103893 h 2880161"/>
              <a:gd name="connsiteX18" fmla="*/ 2859078 w 3191123"/>
              <a:gd name="connsiteY18"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856138 w 3191123"/>
              <a:gd name="connsiteY10" fmla="*/ 2277337 h 2880161"/>
              <a:gd name="connsiteX11" fmla="*/ 2864432 w 3191123"/>
              <a:gd name="connsiteY11" fmla="*/ 1958572 h 2880161"/>
              <a:gd name="connsiteX12" fmla="*/ 2860408 w 3191123"/>
              <a:gd name="connsiteY12" fmla="*/ 1791711 h 2880161"/>
              <a:gd name="connsiteX13" fmla="*/ 2881685 w 3191123"/>
              <a:gd name="connsiteY13" fmla="*/ 1501372 h 2880161"/>
              <a:gd name="connsiteX14" fmla="*/ 3114598 w 3191123"/>
              <a:gd name="connsiteY14" fmla="*/ 1104557 h 2880161"/>
              <a:gd name="connsiteX15" fmla="*/ 3188248 w 3191123"/>
              <a:gd name="connsiteY15" fmla="*/ 870747 h 2880161"/>
              <a:gd name="connsiteX16" fmla="*/ 3131851 w 3191123"/>
              <a:gd name="connsiteY16" fmla="*/ 517961 h 2880161"/>
              <a:gd name="connsiteX17" fmla="*/ 3036960 w 3191123"/>
              <a:gd name="connsiteY17" fmla="*/ 207410 h 2880161"/>
              <a:gd name="connsiteX18" fmla="*/ 2942070 w 3191123"/>
              <a:gd name="connsiteY18" fmla="*/ 103893 h 2880161"/>
              <a:gd name="connsiteX19" fmla="*/ 2859078 w 3191123"/>
              <a:gd name="connsiteY19"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789717 w 3191123"/>
              <a:gd name="connsiteY10" fmla="*/ 2344317 h 2880161"/>
              <a:gd name="connsiteX11" fmla="*/ 2864432 w 3191123"/>
              <a:gd name="connsiteY11" fmla="*/ 1958572 h 2880161"/>
              <a:gd name="connsiteX12" fmla="*/ 2860408 w 3191123"/>
              <a:gd name="connsiteY12" fmla="*/ 1791711 h 2880161"/>
              <a:gd name="connsiteX13" fmla="*/ 2881685 w 3191123"/>
              <a:gd name="connsiteY13" fmla="*/ 1501372 h 2880161"/>
              <a:gd name="connsiteX14" fmla="*/ 3114598 w 3191123"/>
              <a:gd name="connsiteY14" fmla="*/ 1104557 h 2880161"/>
              <a:gd name="connsiteX15" fmla="*/ 3188248 w 3191123"/>
              <a:gd name="connsiteY15" fmla="*/ 870747 h 2880161"/>
              <a:gd name="connsiteX16" fmla="*/ 3131851 w 3191123"/>
              <a:gd name="connsiteY16" fmla="*/ 517961 h 2880161"/>
              <a:gd name="connsiteX17" fmla="*/ 3036960 w 3191123"/>
              <a:gd name="connsiteY17" fmla="*/ 207410 h 2880161"/>
              <a:gd name="connsiteX18" fmla="*/ 2942070 w 3191123"/>
              <a:gd name="connsiteY18" fmla="*/ 103893 h 2880161"/>
              <a:gd name="connsiteX19" fmla="*/ 2859078 w 3191123"/>
              <a:gd name="connsiteY19"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789717 w 3191123"/>
              <a:gd name="connsiteY10" fmla="*/ 2344317 h 2880161"/>
              <a:gd name="connsiteX11" fmla="*/ 2864432 w 3191123"/>
              <a:gd name="connsiteY11" fmla="*/ 1958572 h 2880161"/>
              <a:gd name="connsiteX12" fmla="*/ 2860408 w 3191123"/>
              <a:gd name="connsiteY12" fmla="*/ 1791711 h 2880161"/>
              <a:gd name="connsiteX13" fmla="*/ 2922560 w 3191123"/>
              <a:gd name="connsiteY13" fmla="*/ 1607532 h 2880161"/>
              <a:gd name="connsiteX14" fmla="*/ 3114598 w 3191123"/>
              <a:gd name="connsiteY14" fmla="*/ 1104557 h 2880161"/>
              <a:gd name="connsiteX15" fmla="*/ 3188248 w 3191123"/>
              <a:gd name="connsiteY15" fmla="*/ 870747 h 2880161"/>
              <a:gd name="connsiteX16" fmla="*/ 3131851 w 3191123"/>
              <a:gd name="connsiteY16" fmla="*/ 517961 h 2880161"/>
              <a:gd name="connsiteX17" fmla="*/ 3036960 w 3191123"/>
              <a:gd name="connsiteY17" fmla="*/ 207410 h 2880161"/>
              <a:gd name="connsiteX18" fmla="*/ 2942070 w 3191123"/>
              <a:gd name="connsiteY18" fmla="*/ 103893 h 2880161"/>
              <a:gd name="connsiteX19" fmla="*/ 2859078 w 3191123"/>
              <a:gd name="connsiteY19"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789717 w 3191123"/>
              <a:gd name="connsiteY10" fmla="*/ 2344317 h 2880161"/>
              <a:gd name="connsiteX11" fmla="*/ 2864432 w 3191123"/>
              <a:gd name="connsiteY11" fmla="*/ 1958572 h 2880161"/>
              <a:gd name="connsiteX12" fmla="*/ 2860408 w 3191123"/>
              <a:gd name="connsiteY12" fmla="*/ 1791711 h 2880161"/>
              <a:gd name="connsiteX13" fmla="*/ 2856139 w 3191123"/>
              <a:gd name="connsiteY13" fmla="*/ 1607532 h 2880161"/>
              <a:gd name="connsiteX14" fmla="*/ 3114598 w 3191123"/>
              <a:gd name="connsiteY14" fmla="*/ 1104557 h 2880161"/>
              <a:gd name="connsiteX15" fmla="*/ 3188248 w 3191123"/>
              <a:gd name="connsiteY15" fmla="*/ 870747 h 2880161"/>
              <a:gd name="connsiteX16" fmla="*/ 3131851 w 3191123"/>
              <a:gd name="connsiteY16" fmla="*/ 517961 h 2880161"/>
              <a:gd name="connsiteX17" fmla="*/ 3036960 w 3191123"/>
              <a:gd name="connsiteY17" fmla="*/ 207410 h 2880161"/>
              <a:gd name="connsiteX18" fmla="*/ 2942070 w 3191123"/>
              <a:gd name="connsiteY18" fmla="*/ 103893 h 2880161"/>
              <a:gd name="connsiteX19" fmla="*/ 2859078 w 3191123"/>
              <a:gd name="connsiteY19" fmla="*/ 0 h 2880161"/>
              <a:gd name="connsiteX0" fmla="*/ 0 w 3189919"/>
              <a:gd name="connsiteY0" fmla="*/ 2545259 h 2880161"/>
              <a:gd name="connsiteX1" fmla="*/ 138485 w 3189919"/>
              <a:gd name="connsiteY1" fmla="*/ 2700444 h 2880161"/>
              <a:gd name="connsiteX2" fmla="*/ 466288 w 3189919"/>
              <a:gd name="connsiteY2" fmla="*/ 2691818 h 2880161"/>
              <a:gd name="connsiteX3" fmla="*/ 802719 w 3189919"/>
              <a:gd name="connsiteY3" fmla="*/ 2847093 h 2880161"/>
              <a:gd name="connsiteX4" fmla="*/ 1121896 w 3189919"/>
              <a:gd name="connsiteY4" fmla="*/ 2872972 h 2880161"/>
              <a:gd name="connsiteX5" fmla="*/ 1441073 w 3189919"/>
              <a:gd name="connsiteY5" fmla="*/ 2803961 h 2880161"/>
              <a:gd name="connsiteX6" fmla="*/ 1682613 w 3189919"/>
              <a:gd name="connsiteY6" fmla="*/ 2786708 h 2880161"/>
              <a:gd name="connsiteX7" fmla="*/ 1898273 w 3189919"/>
              <a:gd name="connsiteY7" fmla="*/ 2631433 h 2880161"/>
              <a:gd name="connsiteX8" fmla="*/ 2157066 w 3189919"/>
              <a:gd name="connsiteY8" fmla="*/ 2527916 h 2880161"/>
              <a:gd name="connsiteX9" fmla="*/ 2656873 w 3189919"/>
              <a:gd name="connsiteY9" fmla="*/ 2545259 h 2880161"/>
              <a:gd name="connsiteX10" fmla="*/ 2789717 w 3189919"/>
              <a:gd name="connsiteY10" fmla="*/ 2344317 h 2880161"/>
              <a:gd name="connsiteX11" fmla="*/ 2864432 w 3189919"/>
              <a:gd name="connsiteY11" fmla="*/ 1958572 h 2880161"/>
              <a:gd name="connsiteX12" fmla="*/ 2860408 w 3189919"/>
              <a:gd name="connsiteY12" fmla="*/ 1791711 h 2880161"/>
              <a:gd name="connsiteX13" fmla="*/ 2856139 w 3189919"/>
              <a:gd name="connsiteY13" fmla="*/ 1607532 h 2880161"/>
              <a:gd name="connsiteX14" fmla="*/ 3121826 w 3189919"/>
              <a:gd name="connsiteY14" fmla="*/ 1004708 h 2880161"/>
              <a:gd name="connsiteX15" fmla="*/ 3188248 w 3189919"/>
              <a:gd name="connsiteY15" fmla="*/ 870747 h 2880161"/>
              <a:gd name="connsiteX16" fmla="*/ 3131851 w 3189919"/>
              <a:gd name="connsiteY16" fmla="*/ 517961 h 2880161"/>
              <a:gd name="connsiteX17" fmla="*/ 3036960 w 3189919"/>
              <a:gd name="connsiteY17" fmla="*/ 207410 h 2880161"/>
              <a:gd name="connsiteX18" fmla="*/ 2942070 w 3189919"/>
              <a:gd name="connsiteY18" fmla="*/ 103893 h 2880161"/>
              <a:gd name="connsiteX19" fmla="*/ 2859078 w 3189919"/>
              <a:gd name="connsiteY19" fmla="*/ 0 h 2880161"/>
              <a:gd name="connsiteX0" fmla="*/ 0 w 3166107"/>
              <a:gd name="connsiteY0" fmla="*/ 2545259 h 2880161"/>
              <a:gd name="connsiteX1" fmla="*/ 138485 w 3166107"/>
              <a:gd name="connsiteY1" fmla="*/ 2700444 h 2880161"/>
              <a:gd name="connsiteX2" fmla="*/ 466288 w 3166107"/>
              <a:gd name="connsiteY2" fmla="*/ 2691818 h 2880161"/>
              <a:gd name="connsiteX3" fmla="*/ 802719 w 3166107"/>
              <a:gd name="connsiteY3" fmla="*/ 2847093 h 2880161"/>
              <a:gd name="connsiteX4" fmla="*/ 1121896 w 3166107"/>
              <a:gd name="connsiteY4" fmla="*/ 2872972 h 2880161"/>
              <a:gd name="connsiteX5" fmla="*/ 1441073 w 3166107"/>
              <a:gd name="connsiteY5" fmla="*/ 2803961 h 2880161"/>
              <a:gd name="connsiteX6" fmla="*/ 1682613 w 3166107"/>
              <a:gd name="connsiteY6" fmla="*/ 2786708 h 2880161"/>
              <a:gd name="connsiteX7" fmla="*/ 1898273 w 3166107"/>
              <a:gd name="connsiteY7" fmla="*/ 2631433 h 2880161"/>
              <a:gd name="connsiteX8" fmla="*/ 2157066 w 3166107"/>
              <a:gd name="connsiteY8" fmla="*/ 2527916 h 2880161"/>
              <a:gd name="connsiteX9" fmla="*/ 2656873 w 3166107"/>
              <a:gd name="connsiteY9" fmla="*/ 2545259 h 2880161"/>
              <a:gd name="connsiteX10" fmla="*/ 2789717 w 3166107"/>
              <a:gd name="connsiteY10" fmla="*/ 2344317 h 2880161"/>
              <a:gd name="connsiteX11" fmla="*/ 2864432 w 3166107"/>
              <a:gd name="connsiteY11" fmla="*/ 1958572 h 2880161"/>
              <a:gd name="connsiteX12" fmla="*/ 2860408 w 3166107"/>
              <a:gd name="connsiteY12" fmla="*/ 1791711 h 2880161"/>
              <a:gd name="connsiteX13" fmla="*/ 2856139 w 3166107"/>
              <a:gd name="connsiteY13" fmla="*/ 1607532 h 2880161"/>
              <a:gd name="connsiteX14" fmla="*/ 3121826 w 3166107"/>
              <a:gd name="connsiteY14" fmla="*/ 1004708 h 2880161"/>
              <a:gd name="connsiteX15" fmla="*/ 3121827 w 3166107"/>
              <a:gd name="connsiteY15" fmla="*/ 803767 h 2880161"/>
              <a:gd name="connsiteX16" fmla="*/ 3131851 w 3166107"/>
              <a:gd name="connsiteY16" fmla="*/ 517961 h 2880161"/>
              <a:gd name="connsiteX17" fmla="*/ 3036960 w 3166107"/>
              <a:gd name="connsiteY17" fmla="*/ 207410 h 2880161"/>
              <a:gd name="connsiteX18" fmla="*/ 2942070 w 3166107"/>
              <a:gd name="connsiteY18" fmla="*/ 103893 h 2880161"/>
              <a:gd name="connsiteX19" fmla="*/ 2859078 w 3166107"/>
              <a:gd name="connsiteY19" fmla="*/ 0 h 2880161"/>
              <a:gd name="connsiteX0" fmla="*/ 0 w 3166107"/>
              <a:gd name="connsiteY0" fmla="*/ 2545259 h 2880161"/>
              <a:gd name="connsiteX1" fmla="*/ 138485 w 3166107"/>
              <a:gd name="connsiteY1" fmla="*/ 2700444 h 2880161"/>
              <a:gd name="connsiteX2" fmla="*/ 466288 w 3166107"/>
              <a:gd name="connsiteY2" fmla="*/ 2691818 h 2880161"/>
              <a:gd name="connsiteX3" fmla="*/ 802719 w 3166107"/>
              <a:gd name="connsiteY3" fmla="*/ 2847093 h 2880161"/>
              <a:gd name="connsiteX4" fmla="*/ 1121896 w 3166107"/>
              <a:gd name="connsiteY4" fmla="*/ 2872972 h 2880161"/>
              <a:gd name="connsiteX5" fmla="*/ 1441073 w 3166107"/>
              <a:gd name="connsiteY5" fmla="*/ 2803961 h 2880161"/>
              <a:gd name="connsiteX6" fmla="*/ 1682613 w 3166107"/>
              <a:gd name="connsiteY6" fmla="*/ 2786708 h 2880161"/>
              <a:gd name="connsiteX7" fmla="*/ 1898273 w 3166107"/>
              <a:gd name="connsiteY7" fmla="*/ 2631433 h 2880161"/>
              <a:gd name="connsiteX8" fmla="*/ 2157066 w 3166107"/>
              <a:gd name="connsiteY8" fmla="*/ 2527916 h 2880161"/>
              <a:gd name="connsiteX9" fmla="*/ 2656873 w 3166107"/>
              <a:gd name="connsiteY9" fmla="*/ 2545259 h 2880161"/>
              <a:gd name="connsiteX10" fmla="*/ 2789717 w 3166107"/>
              <a:gd name="connsiteY10" fmla="*/ 2344317 h 2880161"/>
              <a:gd name="connsiteX11" fmla="*/ 2864432 w 3166107"/>
              <a:gd name="connsiteY11" fmla="*/ 1958572 h 2880161"/>
              <a:gd name="connsiteX12" fmla="*/ 2860408 w 3166107"/>
              <a:gd name="connsiteY12" fmla="*/ 1791711 h 2880161"/>
              <a:gd name="connsiteX13" fmla="*/ 2856139 w 3166107"/>
              <a:gd name="connsiteY13" fmla="*/ 1607532 h 2880161"/>
              <a:gd name="connsiteX14" fmla="*/ 3121826 w 3166107"/>
              <a:gd name="connsiteY14" fmla="*/ 1004708 h 2880161"/>
              <a:gd name="connsiteX15" fmla="*/ 3121827 w 3166107"/>
              <a:gd name="connsiteY15" fmla="*/ 803767 h 2880161"/>
              <a:gd name="connsiteX16" fmla="*/ 3055405 w 3166107"/>
              <a:gd name="connsiteY16" fmla="*/ 535845 h 2880161"/>
              <a:gd name="connsiteX17" fmla="*/ 3036960 w 3166107"/>
              <a:gd name="connsiteY17" fmla="*/ 207410 h 2880161"/>
              <a:gd name="connsiteX18" fmla="*/ 2942070 w 3166107"/>
              <a:gd name="connsiteY18" fmla="*/ 103893 h 2880161"/>
              <a:gd name="connsiteX19" fmla="*/ 2859078 w 3166107"/>
              <a:gd name="connsiteY19" fmla="*/ 0 h 2880161"/>
              <a:gd name="connsiteX0" fmla="*/ 0 w 3166107"/>
              <a:gd name="connsiteY0" fmla="*/ 2545259 h 2880161"/>
              <a:gd name="connsiteX1" fmla="*/ 138485 w 3166107"/>
              <a:gd name="connsiteY1" fmla="*/ 2700444 h 2880161"/>
              <a:gd name="connsiteX2" fmla="*/ 466288 w 3166107"/>
              <a:gd name="connsiteY2" fmla="*/ 2691818 h 2880161"/>
              <a:gd name="connsiteX3" fmla="*/ 802719 w 3166107"/>
              <a:gd name="connsiteY3" fmla="*/ 2847093 h 2880161"/>
              <a:gd name="connsiteX4" fmla="*/ 1121896 w 3166107"/>
              <a:gd name="connsiteY4" fmla="*/ 2872972 h 2880161"/>
              <a:gd name="connsiteX5" fmla="*/ 1441073 w 3166107"/>
              <a:gd name="connsiteY5" fmla="*/ 2803961 h 2880161"/>
              <a:gd name="connsiteX6" fmla="*/ 1682613 w 3166107"/>
              <a:gd name="connsiteY6" fmla="*/ 2786708 h 2880161"/>
              <a:gd name="connsiteX7" fmla="*/ 1898273 w 3166107"/>
              <a:gd name="connsiteY7" fmla="*/ 2631433 h 2880161"/>
              <a:gd name="connsiteX8" fmla="*/ 2157066 w 3166107"/>
              <a:gd name="connsiteY8" fmla="*/ 2527916 h 2880161"/>
              <a:gd name="connsiteX9" fmla="*/ 2656873 w 3166107"/>
              <a:gd name="connsiteY9" fmla="*/ 2545259 h 2880161"/>
              <a:gd name="connsiteX10" fmla="*/ 2789717 w 3166107"/>
              <a:gd name="connsiteY10" fmla="*/ 2344317 h 2880161"/>
              <a:gd name="connsiteX11" fmla="*/ 2864432 w 3166107"/>
              <a:gd name="connsiteY11" fmla="*/ 1958572 h 2880161"/>
              <a:gd name="connsiteX12" fmla="*/ 2860408 w 3166107"/>
              <a:gd name="connsiteY12" fmla="*/ 1791711 h 2880161"/>
              <a:gd name="connsiteX13" fmla="*/ 2856139 w 3166107"/>
              <a:gd name="connsiteY13" fmla="*/ 1607532 h 2880161"/>
              <a:gd name="connsiteX14" fmla="*/ 3121826 w 3166107"/>
              <a:gd name="connsiteY14" fmla="*/ 1004708 h 2880161"/>
              <a:gd name="connsiteX15" fmla="*/ 3121827 w 3166107"/>
              <a:gd name="connsiteY15" fmla="*/ 803767 h 2880161"/>
              <a:gd name="connsiteX16" fmla="*/ 3055405 w 3166107"/>
              <a:gd name="connsiteY16" fmla="*/ 535845 h 2880161"/>
              <a:gd name="connsiteX17" fmla="*/ 2922561 w 3166107"/>
              <a:gd name="connsiteY17" fmla="*/ 267923 h 2880161"/>
              <a:gd name="connsiteX18" fmla="*/ 2942070 w 3166107"/>
              <a:gd name="connsiteY18" fmla="*/ 103893 h 2880161"/>
              <a:gd name="connsiteX19" fmla="*/ 2859078 w 3166107"/>
              <a:gd name="connsiteY19" fmla="*/ 0 h 2880161"/>
              <a:gd name="connsiteX0" fmla="*/ 0 w 3166107"/>
              <a:gd name="connsiteY0" fmla="*/ 2545259 h 2880161"/>
              <a:gd name="connsiteX1" fmla="*/ 138485 w 3166107"/>
              <a:gd name="connsiteY1" fmla="*/ 2700444 h 2880161"/>
              <a:gd name="connsiteX2" fmla="*/ 466288 w 3166107"/>
              <a:gd name="connsiteY2" fmla="*/ 2691818 h 2880161"/>
              <a:gd name="connsiteX3" fmla="*/ 802719 w 3166107"/>
              <a:gd name="connsiteY3" fmla="*/ 2847093 h 2880161"/>
              <a:gd name="connsiteX4" fmla="*/ 1121896 w 3166107"/>
              <a:gd name="connsiteY4" fmla="*/ 2872972 h 2880161"/>
              <a:gd name="connsiteX5" fmla="*/ 1441073 w 3166107"/>
              <a:gd name="connsiteY5" fmla="*/ 2803961 h 2880161"/>
              <a:gd name="connsiteX6" fmla="*/ 1682613 w 3166107"/>
              <a:gd name="connsiteY6" fmla="*/ 2786708 h 2880161"/>
              <a:gd name="connsiteX7" fmla="*/ 1898273 w 3166107"/>
              <a:gd name="connsiteY7" fmla="*/ 2631433 h 2880161"/>
              <a:gd name="connsiteX8" fmla="*/ 2157066 w 3166107"/>
              <a:gd name="connsiteY8" fmla="*/ 2527916 h 2880161"/>
              <a:gd name="connsiteX9" fmla="*/ 2656873 w 3166107"/>
              <a:gd name="connsiteY9" fmla="*/ 2545259 h 2880161"/>
              <a:gd name="connsiteX10" fmla="*/ 2789717 w 3166107"/>
              <a:gd name="connsiteY10" fmla="*/ 2344317 h 2880161"/>
              <a:gd name="connsiteX11" fmla="*/ 2864432 w 3166107"/>
              <a:gd name="connsiteY11" fmla="*/ 1958572 h 2880161"/>
              <a:gd name="connsiteX12" fmla="*/ 2860408 w 3166107"/>
              <a:gd name="connsiteY12" fmla="*/ 1791711 h 2880161"/>
              <a:gd name="connsiteX13" fmla="*/ 2856139 w 3166107"/>
              <a:gd name="connsiteY13" fmla="*/ 1607532 h 2880161"/>
              <a:gd name="connsiteX14" fmla="*/ 3121826 w 3166107"/>
              <a:gd name="connsiteY14" fmla="*/ 1004708 h 2880161"/>
              <a:gd name="connsiteX15" fmla="*/ 3121827 w 3166107"/>
              <a:gd name="connsiteY15" fmla="*/ 803767 h 2880161"/>
              <a:gd name="connsiteX16" fmla="*/ 3055405 w 3166107"/>
              <a:gd name="connsiteY16" fmla="*/ 535845 h 2880161"/>
              <a:gd name="connsiteX17" fmla="*/ 2922561 w 3166107"/>
              <a:gd name="connsiteY17" fmla="*/ 267923 h 2880161"/>
              <a:gd name="connsiteX18" fmla="*/ 2856140 w 3166107"/>
              <a:gd name="connsiteY18" fmla="*/ 133962 h 2880161"/>
              <a:gd name="connsiteX19" fmla="*/ 2859078 w 3166107"/>
              <a:gd name="connsiteY19" fmla="*/ 0 h 2880161"/>
              <a:gd name="connsiteX0" fmla="*/ 0 w 3166107"/>
              <a:gd name="connsiteY0" fmla="*/ 2545258 h 2880160"/>
              <a:gd name="connsiteX1" fmla="*/ 138485 w 3166107"/>
              <a:gd name="connsiteY1" fmla="*/ 2700443 h 2880160"/>
              <a:gd name="connsiteX2" fmla="*/ 466288 w 3166107"/>
              <a:gd name="connsiteY2" fmla="*/ 2691817 h 2880160"/>
              <a:gd name="connsiteX3" fmla="*/ 802719 w 3166107"/>
              <a:gd name="connsiteY3" fmla="*/ 2847092 h 2880160"/>
              <a:gd name="connsiteX4" fmla="*/ 1121896 w 3166107"/>
              <a:gd name="connsiteY4" fmla="*/ 2872971 h 2880160"/>
              <a:gd name="connsiteX5" fmla="*/ 1441073 w 3166107"/>
              <a:gd name="connsiteY5" fmla="*/ 2803960 h 2880160"/>
              <a:gd name="connsiteX6" fmla="*/ 1682613 w 3166107"/>
              <a:gd name="connsiteY6" fmla="*/ 2786707 h 2880160"/>
              <a:gd name="connsiteX7" fmla="*/ 1898273 w 3166107"/>
              <a:gd name="connsiteY7" fmla="*/ 2631432 h 2880160"/>
              <a:gd name="connsiteX8" fmla="*/ 2157066 w 3166107"/>
              <a:gd name="connsiteY8" fmla="*/ 2527915 h 2880160"/>
              <a:gd name="connsiteX9" fmla="*/ 2656873 w 3166107"/>
              <a:gd name="connsiteY9" fmla="*/ 2545258 h 2880160"/>
              <a:gd name="connsiteX10" fmla="*/ 2789717 w 3166107"/>
              <a:gd name="connsiteY10" fmla="*/ 2344316 h 2880160"/>
              <a:gd name="connsiteX11" fmla="*/ 2864432 w 3166107"/>
              <a:gd name="connsiteY11" fmla="*/ 1958571 h 2880160"/>
              <a:gd name="connsiteX12" fmla="*/ 2860408 w 3166107"/>
              <a:gd name="connsiteY12" fmla="*/ 1791710 h 2880160"/>
              <a:gd name="connsiteX13" fmla="*/ 2856139 w 3166107"/>
              <a:gd name="connsiteY13" fmla="*/ 1607531 h 2880160"/>
              <a:gd name="connsiteX14" fmla="*/ 3121826 w 3166107"/>
              <a:gd name="connsiteY14" fmla="*/ 1004707 h 2880160"/>
              <a:gd name="connsiteX15" fmla="*/ 3121827 w 3166107"/>
              <a:gd name="connsiteY15" fmla="*/ 803766 h 2880160"/>
              <a:gd name="connsiteX16" fmla="*/ 3055405 w 3166107"/>
              <a:gd name="connsiteY16" fmla="*/ 535844 h 2880160"/>
              <a:gd name="connsiteX17" fmla="*/ 2922561 w 3166107"/>
              <a:gd name="connsiteY17" fmla="*/ 267922 h 2880160"/>
              <a:gd name="connsiteX18" fmla="*/ 2856140 w 3166107"/>
              <a:gd name="connsiteY18" fmla="*/ 133961 h 2880160"/>
              <a:gd name="connsiteX19" fmla="*/ 2789718 w 3166107"/>
              <a:gd name="connsiteY19" fmla="*/ 0 h 2880160"/>
              <a:gd name="connsiteX0" fmla="*/ 0 w 3156267"/>
              <a:gd name="connsiteY0" fmla="*/ 2545258 h 2880160"/>
              <a:gd name="connsiteX1" fmla="*/ 138485 w 3156267"/>
              <a:gd name="connsiteY1" fmla="*/ 2700443 h 2880160"/>
              <a:gd name="connsiteX2" fmla="*/ 466288 w 3156267"/>
              <a:gd name="connsiteY2" fmla="*/ 2691817 h 2880160"/>
              <a:gd name="connsiteX3" fmla="*/ 802719 w 3156267"/>
              <a:gd name="connsiteY3" fmla="*/ 2847092 h 2880160"/>
              <a:gd name="connsiteX4" fmla="*/ 1121896 w 3156267"/>
              <a:gd name="connsiteY4" fmla="*/ 2872971 h 2880160"/>
              <a:gd name="connsiteX5" fmla="*/ 1441073 w 3156267"/>
              <a:gd name="connsiteY5" fmla="*/ 2803960 h 2880160"/>
              <a:gd name="connsiteX6" fmla="*/ 1682613 w 3156267"/>
              <a:gd name="connsiteY6" fmla="*/ 2786707 h 2880160"/>
              <a:gd name="connsiteX7" fmla="*/ 1898273 w 3156267"/>
              <a:gd name="connsiteY7" fmla="*/ 2631432 h 2880160"/>
              <a:gd name="connsiteX8" fmla="*/ 2157066 w 3156267"/>
              <a:gd name="connsiteY8" fmla="*/ 2527915 h 2880160"/>
              <a:gd name="connsiteX9" fmla="*/ 2656873 w 3156267"/>
              <a:gd name="connsiteY9" fmla="*/ 2545258 h 2880160"/>
              <a:gd name="connsiteX10" fmla="*/ 2789717 w 3156267"/>
              <a:gd name="connsiteY10" fmla="*/ 2344316 h 2880160"/>
              <a:gd name="connsiteX11" fmla="*/ 2864432 w 3156267"/>
              <a:gd name="connsiteY11" fmla="*/ 1958571 h 2880160"/>
              <a:gd name="connsiteX12" fmla="*/ 2860408 w 3156267"/>
              <a:gd name="connsiteY12" fmla="*/ 1791710 h 2880160"/>
              <a:gd name="connsiteX13" fmla="*/ 2856139 w 3156267"/>
              <a:gd name="connsiteY13" fmla="*/ 1607531 h 2880160"/>
              <a:gd name="connsiteX14" fmla="*/ 2915178 w 3156267"/>
              <a:gd name="connsiteY14" fmla="*/ 1487939 h 2880160"/>
              <a:gd name="connsiteX15" fmla="*/ 3121826 w 3156267"/>
              <a:gd name="connsiteY15" fmla="*/ 1004707 h 2880160"/>
              <a:gd name="connsiteX16" fmla="*/ 3121827 w 3156267"/>
              <a:gd name="connsiteY16" fmla="*/ 803766 h 2880160"/>
              <a:gd name="connsiteX17" fmla="*/ 3055405 w 3156267"/>
              <a:gd name="connsiteY17" fmla="*/ 535844 h 2880160"/>
              <a:gd name="connsiteX18" fmla="*/ 2922561 w 3156267"/>
              <a:gd name="connsiteY18" fmla="*/ 267922 h 2880160"/>
              <a:gd name="connsiteX19" fmla="*/ 2856140 w 3156267"/>
              <a:gd name="connsiteY19" fmla="*/ 133961 h 2880160"/>
              <a:gd name="connsiteX20" fmla="*/ 2789718 w 3156267"/>
              <a:gd name="connsiteY20" fmla="*/ 0 h 2880160"/>
              <a:gd name="connsiteX0" fmla="*/ 0 w 3177177"/>
              <a:gd name="connsiteY0" fmla="*/ 2545258 h 2880160"/>
              <a:gd name="connsiteX1" fmla="*/ 138485 w 3177177"/>
              <a:gd name="connsiteY1" fmla="*/ 2700443 h 2880160"/>
              <a:gd name="connsiteX2" fmla="*/ 466288 w 3177177"/>
              <a:gd name="connsiteY2" fmla="*/ 2691817 h 2880160"/>
              <a:gd name="connsiteX3" fmla="*/ 802719 w 3177177"/>
              <a:gd name="connsiteY3" fmla="*/ 2847092 h 2880160"/>
              <a:gd name="connsiteX4" fmla="*/ 1121896 w 3177177"/>
              <a:gd name="connsiteY4" fmla="*/ 2872971 h 2880160"/>
              <a:gd name="connsiteX5" fmla="*/ 1441073 w 3177177"/>
              <a:gd name="connsiteY5" fmla="*/ 2803960 h 2880160"/>
              <a:gd name="connsiteX6" fmla="*/ 1682613 w 3177177"/>
              <a:gd name="connsiteY6" fmla="*/ 2786707 h 2880160"/>
              <a:gd name="connsiteX7" fmla="*/ 1898273 w 3177177"/>
              <a:gd name="connsiteY7" fmla="*/ 2631432 h 2880160"/>
              <a:gd name="connsiteX8" fmla="*/ 2157066 w 3177177"/>
              <a:gd name="connsiteY8" fmla="*/ 2527915 h 2880160"/>
              <a:gd name="connsiteX9" fmla="*/ 2656873 w 3177177"/>
              <a:gd name="connsiteY9" fmla="*/ 2545258 h 2880160"/>
              <a:gd name="connsiteX10" fmla="*/ 2789717 w 3177177"/>
              <a:gd name="connsiteY10" fmla="*/ 2344316 h 2880160"/>
              <a:gd name="connsiteX11" fmla="*/ 2864432 w 3177177"/>
              <a:gd name="connsiteY11" fmla="*/ 1958571 h 2880160"/>
              <a:gd name="connsiteX12" fmla="*/ 2860408 w 3177177"/>
              <a:gd name="connsiteY12" fmla="*/ 1791710 h 2880160"/>
              <a:gd name="connsiteX13" fmla="*/ 2856139 w 3177177"/>
              <a:gd name="connsiteY13" fmla="*/ 1607531 h 2880160"/>
              <a:gd name="connsiteX14" fmla="*/ 2789718 w 3177177"/>
              <a:gd name="connsiteY14" fmla="*/ 1540550 h 2880160"/>
              <a:gd name="connsiteX15" fmla="*/ 3121826 w 3177177"/>
              <a:gd name="connsiteY15" fmla="*/ 1004707 h 2880160"/>
              <a:gd name="connsiteX16" fmla="*/ 3121827 w 3177177"/>
              <a:gd name="connsiteY16" fmla="*/ 803766 h 2880160"/>
              <a:gd name="connsiteX17" fmla="*/ 3055405 w 3177177"/>
              <a:gd name="connsiteY17" fmla="*/ 535844 h 2880160"/>
              <a:gd name="connsiteX18" fmla="*/ 2922561 w 3177177"/>
              <a:gd name="connsiteY18" fmla="*/ 267922 h 2880160"/>
              <a:gd name="connsiteX19" fmla="*/ 2856140 w 3177177"/>
              <a:gd name="connsiteY19" fmla="*/ 133961 h 2880160"/>
              <a:gd name="connsiteX20" fmla="*/ 2789718 w 3177177"/>
              <a:gd name="connsiteY20" fmla="*/ 0 h 2880160"/>
              <a:gd name="connsiteX0" fmla="*/ 0 w 3159006"/>
              <a:gd name="connsiteY0" fmla="*/ 2545258 h 2880160"/>
              <a:gd name="connsiteX1" fmla="*/ 138485 w 3159006"/>
              <a:gd name="connsiteY1" fmla="*/ 2700443 h 2880160"/>
              <a:gd name="connsiteX2" fmla="*/ 466288 w 3159006"/>
              <a:gd name="connsiteY2" fmla="*/ 2691817 h 2880160"/>
              <a:gd name="connsiteX3" fmla="*/ 802719 w 3159006"/>
              <a:gd name="connsiteY3" fmla="*/ 2847092 h 2880160"/>
              <a:gd name="connsiteX4" fmla="*/ 1121896 w 3159006"/>
              <a:gd name="connsiteY4" fmla="*/ 2872971 h 2880160"/>
              <a:gd name="connsiteX5" fmla="*/ 1441073 w 3159006"/>
              <a:gd name="connsiteY5" fmla="*/ 2803960 h 2880160"/>
              <a:gd name="connsiteX6" fmla="*/ 1682613 w 3159006"/>
              <a:gd name="connsiteY6" fmla="*/ 2786707 h 2880160"/>
              <a:gd name="connsiteX7" fmla="*/ 1898273 w 3159006"/>
              <a:gd name="connsiteY7" fmla="*/ 2631432 h 2880160"/>
              <a:gd name="connsiteX8" fmla="*/ 2157066 w 3159006"/>
              <a:gd name="connsiteY8" fmla="*/ 2527915 h 2880160"/>
              <a:gd name="connsiteX9" fmla="*/ 2656873 w 3159006"/>
              <a:gd name="connsiteY9" fmla="*/ 2545258 h 2880160"/>
              <a:gd name="connsiteX10" fmla="*/ 2789717 w 3159006"/>
              <a:gd name="connsiteY10" fmla="*/ 2344316 h 2880160"/>
              <a:gd name="connsiteX11" fmla="*/ 2864432 w 3159006"/>
              <a:gd name="connsiteY11" fmla="*/ 1958571 h 2880160"/>
              <a:gd name="connsiteX12" fmla="*/ 2860408 w 3159006"/>
              <a:gd name="connsiteY12" fmla="*/ 1791710 h 2880160"/>
              <a:gd name="connsiteX13" fmla="*/ 2856139 w 3159006"/>
              <a:gd name="connsiteY13" fmla="*/ 1607531 h 2880160"/>
              <a:gd name="connsiteX14" fmla="*/ 2789718 w 3159006"/>
              <a:gd name="connsiteY14" fmla="*/ 1540550 h 2880160"/>
              <a:gd name="connsiteX15" fmla="*/ 2898747 w 3159006"/>
              <a:gd name="connsiteY15" fmla="*/ 1371954 h 2880160"/>
              <a:gd name="connsiteX16" fmla="*/ 3121826 w 3159006"/>
              <a:gd name="connsiteY16" fmla="*/ 1004707 h 2880160"/>
              <a:gd name="connsiteX17" fmla="*/ 3121827 w 3159006"/>
              <a:gd name="connsiteY17" fmla="*/ 803766 h 2880160"/>
              <a:gd name="connsiteX18" fmla="*/ 3055405 w 3159006"/>
              <a:gd name="connsiteY18" fmla="*/ 535844 h 2880160"/>
              <a:gd name="connsiteX19" fmla="*/ 2922561 w 3159006"/>
              <a:gd name="connsiteY19" fmla="*/ 267922 h 2880160"/>
              <a:gd name="connsiteX20" fmla="*/ 2856140 w 3159006"/>
              <a:gd name="connsiteY20" fmla="*/ 133961 h 2880160"/>
              <a:gd name="connsiteX21" fmla="*/ 2789718 w 3159006"/>
              <a:gd name="connsiteY21" fmla="*/ 0 h 2880160"/>
              <a:gd name="connsiteX0" fmla="*/ 0 w 3166107"/>
              <a:gd name="connsiteY0" fmla="*/ 2545258 h 2880160"/>
              <a:gd name="connsiteX1" fmla="*/ 138485 w 3166107"/>
              <a:gd name="connsiteY1" fmla="*/ 2700443 h 2880160"/>
              <a:gd name="connsiteX2" fmla="*/ 466288 w 3166107"/>
              <a:gd name="connsiteY2" fmla="*/ 2691817 h 2880160"/>
              <a:gd name="connsiteX3" fmla="*/ 802719 w 3166107"/>
              <a:gd name="connsiteY3" fmla="*/ 2847092 h 2880160"/>
              <a:gd name="connsiteX4" fmla="*/ 1121896 w 3166107"/>
              <a:gd name="connsiteY4" fmla="*/ 2872971 h 2880160"/>
              <a:gd name="connsiteX5" fmla="*/ 1441073 w 3166107"/>
              <a:gd name="connsiteY5" fmla="*/ 2803960 h 2880160"/>
              <a:gd name="connsiteX6" fmla="*/ 1682613 w 3166107"/>
              <a:gd name="connsiteY6" fmla="*/ 2786707 h 2880160"/>
              <a:gd name="connsiteX7" fmla="*/ 1898273 w 3166107"/>
              <a:gd name="connsiteY7" fmla="*/ 2631432 h 2880160"/>
              <a:gd name="connsiteX8" fmla="*/ 2157066 w 3166107"/>
              <a:gd name="connsiteY8" fmla="*/ 2527915 h 2880160"/>
              <a:gd name="connsiteX9" fmla="*/ 2656873 w 3166107"/>
              <a:gd name="connsiteY9" fmla="*/ 2545258 h 2880160"/>
              <a:gd name="connsiteX10" fmla="*/ 2789717 w 3166107"/>
              <a:gd name="connsiteY10" fmla="*/ 2344316 h 2880160"/>
              <a:gd name="connsiteX11" fmla="*/ 2864432 w 3166107"/>
              <a:gd name="connsiteY11" fmla="*/ 1958571 h 2880160"/>
              <a:gd name="connsiteX12" fmla="*/ 2860408 w 3166107"/>
              <a:gd name="connsiteY12" fmla="*/ 1791710 h 2880160"/>
              <a:gd name="connsiteX13" fmla="*/ 2856139 w 3166107"/>
              <a:gd name="connsiteY13" fmla="*/ 1607531 h 2880160"/>
              <a:gd name="connsiteX14" fmla="*/ 2789718 w 3166107"/>
              <a:gd name="connsiteY14" fmla="*/ 1540550 h 2880160"/>
              <a:gd name="connsiteX15" fmla="*/ 2856139 w 3166107"/>
              <a:gd name="connsiteY15" fmla="*/ 1339608 h 2880160"/>
              <a:gd name="connsiteX16" fmla="*/ 3121826 w 3166107"/>
              <a:gd name="connsiteY16" fmla="*/ 1004707 h 2880160"/>
              <a:gd name="connsiteX17" fmla="*/ 3121827 w 3166107"/>
              <a:gd name="connsiteY17" fmla="*/ 803766 h 2880160"/>
              <a:gd name="connsiteX18" fmla="*/ 3055405 w 3166107"/>
              <a:gd name="connsiteY18" fmla="*/ 535844 h 2880160"/>
              <a:gd name="connsiteX19" fmla="*/ 2922561 w 3166107"/>
              <a:gd name="connsiteY19" fmla="*/ 267922 h 2880160"/>
              <a:gd name="connsiteX20" fmla="*/ 2856140 w 3166107"/>
              <a:gd name="connsiteY20" fmla="*/ 133961 h 2880160"/>
              <a:gd name="connsiteX21" fmla="*/ 2789718 w 3166107"/>
              <a:gd name="connsiteY21" fmla="*/ 0 h 2880160"/>
              <a:gd name="connsiteX0" fmla="*/ 0 w 3138923"/>
              <a:gd name="connsiteY0" fmla="*/ 2545258 h 2880160"/>
              <a:gd name="connsiteX1" fmla="*/ 138485 w 3138923"/>
              <a:gd name="connsiteY1" fmla="*/ 2700443 h 2880160"/>
              <a:gd name="connsiteX2" fmla="*/ 466288 w 3138923"/>
              <a:gd name="connsiteY2" fmla="*/ 2691817 h 2880160"/>
              <a:gd name="connsiteX3" fmla="*/ 802719 w 3138923"/>
              <a:gd name="connsiteY3" fmla="*/ 2847092 h 2880160"/>
              <a:gd name="connsiteX4" fmla="*/ 1121896 w 3138923"/>
              <a:gd name="connsiteY4" fmla="*/ 2872971 h 2880160"/>
              <a:gd name="connsiteX5" fmla="*/ 1441073 w 3138923"/>
              <a:gd name="connsiteY5" fmla="*/ 2803960 h 2880160"/>
              <a:gd name="connsiteX6" fmla="*/ 1682613 w 3138923"/>
              <a:gd name="connsiteY6" fmla="*/ 2786707 h 2880160"/>
              <a:gd name="connsiteX7" fmla="*/ 1898273 w 3138923"/>
              <a:gd name="connsiteY7" fmla="*/ 2631432 h 2880160"/>
              <a:gd name="connsiteX8" fmla="*/ 2157066 w 3138923"/>
              <a:gd name="connsiteY8" fmla="*/ 2527915 h 2880160"/>
              <a:gd name="connsiteX9" fmla="*/ 2656873 w 3138923"/>
              <a:gd name="connsiteY9" fmla="*/ 2545258 h 2880160"/>
              <a:gd name="connsiteX10" fmla="*/ 2789717 w 3138923"/>
              <a:gd name="connsiteY10" fmla="*/ 2344316 h 2880160"/>
              <a:gd name="connsiteX11" fmla="*/ 2864432 w 3138923"/>
              <a:gd name="connsiteY11" fmla="*/ 1958571 h 2880160"/>
              <a:gd name="connsiteX12" fmla="*/ 2860408 w 3138923"/>
              <a:gd name="connsiteY12" fmla="*/ 1791710 h 2880160"/>
              <a:gd name="connsiteX13" fmla="*/ 2856139 w 3138923"/>
              <a:gd name="connsiteY13" fmla="*/ 1607531 h 2880160"/>
              <a:gd name="connsiteX14" fmla="*/ 2789718 w 3138923"/>
              <a:gd name="connsiteY14" fmla="*/ 1540550 h 2880160"/>
              <a:gd name="connsiteX15" fmla="*/ 2856139 w 3138923"/>
              <a:gd name="connsiteY15" fmla="*/ 1339608 h 2880160"/>
              <a:gd name="connsiteX16" fmla="*/ 3019242 w 3138923"/>
              <a:gd name="connsiteY16" fmla="*/ 1145507 h 2880160"/>
              <a:gd name="connsiteX17" fmla="*/ 3121826 w 3138923"/>
              <a:gd name="connsiteY17" fmla="*/ 1004707 h 2880160"/>
              <a:gd name="connsiteX18" fmla="*/ 3121827 w 3138923"/>
              <a:gd name="connsiteY18" fmla="*/ 803766 h 2880160"/>
              <a:gd name="connsiteX19" fmla="*/ 3055405 w 3138923"/>
              <a:gd name="connsiteY19" fmla="*/ 535844 h 2880160"/>
              <a:gd name="connsiteX20" fmla="*/ 2922561 w 3138923"/>
              <a:gd name="connsiteY20" fmla="*/ 267922 h 2880160"/>
              <a:gd name="connsiteX21" fmla="*/ 2856140 w 3138923"/>
              <a:gd name="connsiteY21" fmla="*/ 133961 h 2880160"/>
              <a:gd name="connsiteX22" fmla="*/ 2789718 w 3138923"/>
              <a:gd name="connsiteY22" fmla="*/ 0 h 2880160"/>
              <a:gd name="connsiteX0" fmla="*/ 0 w 3143967"/>
              <a:gd name="connsiteY0" fmla="*/ 2545258 h 2880160"/>
              <a:gd name="connsiteX1" fmla="*/ 138485 w 3143967"/>
              <a:gd name="connsiteY1" fmla="*/ 2700443 h 2880160"/>
              <a:gd name="connsiteX2" fmla="*/ 466288 w 3143967"/>
              <a:gd name="connsiteY2" fmla="*/ 2691817 h 2880160"/>
              <a:gd name="connsiteX3" fmla="*/ 802719 w 3143967"/>
              <a:gd name="connsiteY3" fmla="*/ 2847092 h 2880160"/>
              <a:gd name="connsiteX4" fmla="*/ 1121896 w 3143967"/>
              <a:gd name="connsiteY4" fmla="*/ 2872971 h 2880160"/>
              <a:gd name="connsiteX5" fmla="*/ 1441073 w 3143967"/>
              <a:gd name="connsiteY5" fmla="*/ 2803960 h 2880160"/>
              <a:gd name="connsiteX6" fmla="*/ 1682613 w 3143967"/>
              <a:gd name="connsiteY6" fmla="*/ 2786707 h 2880160"/>
              <a:gd name="connsiteX7" fmla="*/ 1898273 w 3143967"/>
              <a:gd name="connsiteY7" fmla="*/ 2631432 h 2880160"/>
              <a:gd name="connsiteX8" fmla="*/ 2157066 w 3143967"/>
              <a:gd name="connsiteY8" fmla="*/ 2527915 h 2880160"/>
              <a:gd name="connsiteX9" fmla="*/ 2656873 w 3143967"/>
              <a:gd name="connsiteY9" fmla="*/ 2545258 h 2880160"/>
              <a:gd name="connsiteX10" fmla="*/ 2789717 w 3143967"/>
              <a:gd name="connsiteY10" fmla="*/ 2344316 h 2880160"/>
              <a:gd name="connsiteX11" fmla="*/ 2864432 w 3143967"/>
              <a:gd name="connsiteY11" fmla="*/ 1958571 h 2880160"/>
              <a:gd name="connsiteX12" fmla="*/ 2860408 w 3143967"/>
              <a:gd name="connsiteY12" fmla="*/ 1791710 h 2880160"/>
              <a:gd name="connsiteX13" fmla="*/ 2856139 w 3143967"/>
              <a:gd name="connsiteY13" fmla="*/ 1607531 h 2880160"/>
              <a:gd name="connsiteX14" fmla="*/ 2789718 w 3143967"/>
              <a:gd name="connsiteY14" fmla="*/ 1540550 h 2880160"/>
              <a:gd name="connsiteX15" fmla="*/ 2856139 w 3143967"/>
              <a:gd name="connsiteY15" fmla="*/ 1339608 h 2880160"/>
              <a:gd name="connsiteX16" fmla="*/ 2988983 w 3143967"/>
              <a:gd name="connsiteY16" fmla="*/ 1071687 h 2880160"/>
              <a:gd name="connsiteX17" fmla="*/ 3121826 w 3143967"/>
              <a:gd name="connsiteY17" fmla="*/ 1004707 h 2880160"/>
              <a:gd name="connsiteX18" fmla="*/ 3121827 w 3143967"/>
              <a:gd name="connsiteY18" fmla="*/ 803766 h 2880160"/>
              <a:gd name="connsiteX19" fmla="*/ 3055405 w 3143967"/>
              <a:gd name="connsiteY19" fmla="*/ 535844 h 2880160"/>
              <a:gd name="connsiteX20" fmla="*/ 2922561 w 3143967"/>
              <a:gd name="connsiteY20" fmla="*/ 267922 h 2880160"/>
              <a:gd name="connsiteX21" fmla="*/ 2856140 w 3143967"/>
              <a:gd name="connsiteY21" fmla="*/ 133961 h 2880160"/>
              <a:gd name="connsiteX22" fmla="*/ 2789718 w 3143967"/>
              <a:gd name="connsiteY22" fmla="*/ 0 h 2880160"/>
              <a:gd name="connsiteX0" fmla="*/ 0 w 3143967"/>
              <a:gd name="connsiteY0" fmla="*/ 2545258 h 2880160"/>
              <a:gd name="connsiteX1" fmla="*/ 138485 w 3143967"/>
              <a:gd name="connsiteY1" fmla="*/ 2700443 h 2880160"/>
              <a:gd name="connsiteX2" fmla="*/ 466288 w 3143967"/>
              <a:gd name="connsiteY2" fmla="*/ 2691817 h 2880160"/>
              <a:gd name="connsiteX3" fmla="*/ 802719 w 3143967"/>
              <a:gd name="connsiteY3" fmla="*/ 2847092 h 2880160"/>
              <a:gd name="connsiteX4" fmla="*/ 1121896 w 3143967"/>
              <a:gd name="connsiteY4" fmla="*/ 2872971 h 2880160"/>
              <a:gd name="connsiteX5" fmla="*/ 1441073 w 3143967"/>
              <a:gd name="connsiteY5" fmla="*/ 2803960 h 2880160"/>
              <a:gd name="connsiteX6" fmla="*/ 1682613 w 3143967"/>
              <a:gd name="connsiteY6" fmla="*/ 2786707 h 2880160"/>
              <a:gd name="connsiteX7" fmla="*/ 1898273 w 3143967"/>
              <a:gd name="connsiteY7" fmla="*/ 2631432 h 2880160"/>
              <a:gd name="connsiteX8" fmla="*/ 2157066 w 3143967"/>
              <a:gd name="connsiteY8" fmla="*/ 2527915 h 2880160"/>
              <a:gd name="connsiteX9" fmla="*/ 2524030 w 3143967"/>
              <a:gd name="connsiteY9" fmla="*/ 2545257 h 2880160"/>
              <a:gd name="connsiteX10" fmla="*/ 2789717 w 3143967"/>
              <a:gd name="connsiteY10" fmla="*/ 2344316 h 2880160"/>
              <a:gd name="connsiteX11" fmla="*/ 2864432 w 3143967"/>
              <a:gd name="connsiteY11" fmla="*/ 1958571 h 2880160"/>
              <a:gd name="connsiteX12" fmla="*/ 2860408 w 3143967"/>
              <a:gd name="connsiteY12" fmla="*/ 1791710 h 2880160"/>
              <a:gd name="connsiteX13" fmla="*/ 2856139 w 3143967"/>
              <a:gd name="connsiteY13" fmla="*/ 1607531 h 2880160"/>
              <a:gd name="connsiteX14" fmla="*/ 2789718 w 3143967"/>
              <a:gd name="connsiteY14" fmla="*/ 1540550 h 2880160"/>
              <a:gd name="connsiteX15" fmla="*/ 2856139 w 3143967"/>
              <a:gd name="connsiteY15" fmla="*/ 1339608 h 2880160"/>
              <a:gd name="connsiteX16" fmla="*/ 2988983 w 3143967"/>
              <a:gd name="connsiteY16" fmla="*/ 1071687 h 2880160"/>
              <a:gd name="connsiteX17" fmla="*/ 3121826 w 3143967"/>
              <a:gd name="connsiteY17" fmla="*/ 1004707 h 2880160"/>
              <a:gd name="connsiteX18" fmla="*/ 3121827 w 3143967"/>
              <a:gd name="connsiteY18" fmla="*/ 803766 h 2880160"/>
              <a:gd name="connsiteX19" fmla="*/ 3055405 w 3143967"/>
              <a:gd name="connsiteY19" fmla="*/ 535844 h 2880160"/>
              <a:gd name="connsiteX20" fmla="*/ 2922561 w 3143967"/>
              <a:gd name="connsiteY20" fmla="*/ 267922 h 2880160"/>
              <a:gd name="connsiteX21" fmla="*/ 2856140 w 3143967"/>
              <a:gd name="connsiteY21" fmla="*/ 133961 h 2880160"/>
              <a:gd name="connsiteX22" fmla="*/ 2789718 w 3143967"/>
              <a:gd name="connsiteY22" fmla="*/ 0 h 2880160"/>
              <a:gd name="connsiteX0" fmla="*/ 0 w 3143967"/>
              <a:gd name="connsiteY0" fmla="*/ 2545258 h 2880160"/>
              <a:gd name="connsiteX1" fmla="*/ 138485 w 3143967"/>
              <a:gd name="connsiteY1" fmla="*/ 2700443 h 2880160"/>
              <a:gd name="connsiteX2" fmla="*/ 466288 w 3143967"/>
              <a:gd name="connsiteY2" fmla="*/ 2691817 h 2880160"/>
              <a:gd name="connsiteX3" fmla="*/ 802719 w 3143967"/>
              <a:gd name="connsiteY3" fmla="*/ 2847092 h 2880160"/>
              <a:gd name="connsiteX4" fmla="*/ 1121896 w 3143967"/>
              <a:gd name="connsiteY4" fmla="*/ 2872971 h 2880160"/>
              <a:gd name="connsiteX5" fmla="*/ 1441073 w 3143967"/>
              <a:gd name="connsiteY5" fmla="*/ 2803960 h 2880160"/>
              <a:gd name="connsiteX6" fmla="*/ 1682613 w 3143967"/>
              <a:gd name="connsiteY6" fmla="*/ 2786707 h 2880160"/>
              <a:gd name="connsiteX7" fmla="*/ 1898273 w 3143967"/>
              <a:gd name="connsiteY7" fmla="*/ 2631432 h 2880160"/>
              <a:gd name="connsiteX8" fmla="*/ 2157066 w 3143967"/>
              <a:gd name="connsiteY8" fmla="*/ 2527915 h 2880160"/>
              <a:gd name="connsiteX9" fmla="*/ 2524030 w 3143967"/>
              <a:gd name="connsiteY9" fmla="*/ 2545257 h 2880160"/>
              <a:gd name="connsiteX10" fmla="*/ 2723482 w 3143967"/>
              <a:gd name="connsiteY10" fmla="*/ 2437912 h 2880160"/>
              <a:gd name="connsiteX11" fmla="*/ 2789717 w 3143967"/>
              <a:gd name="connsiteY11" fmla="*/ 2344316 h 2880160"/>
              <a:gd name="connsiteX12" fmla="*/ 2864432 w 3143967"/>
              <a:gd name="connsiteY12" fmla="*/ 1958571 h 2880160"/>
              <a:gd name="connsiteX13" fmla="*/ 2860408 w 3143967"/>
              <a:gd name="connsiteY13" fmla="*/ 1791710 h 2880160"/>
              <a:gd name="connsiteX14" fmla="*/ 2856139 w 3143967"/>
              <a:gd name="connsiteY14" fmla="*/ 1607531 h 2880160"/>
              <a:gd name="connsiteX15" fmla="*/ 2789718 w 3143967"/>
              <a:gd name="connsiteY15" fmla="*/ 1540550 h 2880160"/>
              <a:gd name="connsiteX16" fmla="*/ 2856139 w 3143967"/>
              <a:gd name="connsiteY16" fmla="*/ 1339608 h 2880160"/>
              <a:gd name="connsiteX17" fmla="*/ 2988983 w 3143967"/>
              <a:gd name="connsiteY17" fmla="*/ 1071687 h 2880160"/>
              <a:gd name="connsiteX18" fmla="*/ 3121826 w 3143967"/>
              <a:gd name="connsiteY18" fmla="*/ 1004707 h 2880160"/>
              <a:gd name="connsiteX19" fmla="*/ 3121827 w 3143967"/>
              <a:gd name="connsiteY19" fmla="*/ 803766 h 2880160"/>
              <a:gd name="connsiteX20" fmla="*/ 3055405 w 3143967"/>
              <a:gd name="connsiteY20" fmla="*/ 535844 h 2880160"/>
              <a:gd name="connsiteX21" fmla="*/ 2922561 w 3143967"/>
              <a:gd name="connsiteY21" fmla="*/ 267922 h 2880160"/>
              <a:gd name="connsiteX22" fmla="*/ 2856140 w 3143967"/>
              <a:gd name="connsiteY22" fmla="*/ 133961 h 2880160"/>
              <a:gd name="connsiteX23" fmla="*/ 2789718 w 3143967"/>
              <a:gd name="connsiteY23" fmla="*/ 0 h 2880160"/>
              <a:gd name="connsiteX0" fmla="*/ 0 w 3143967"/>
              <a:gd name="connsiteY0" fmla="*/ 2545258 h 2880160"/>
              <a:gd name="connsiteX1" fmla="*/ 138485 w 3143967"/>
              <a:gd name="connsiteY1" fmla="*/ 2700443 h 2880160"/>
              <a:gd name="connsiteX2" fmla="*/ 466288 w 3143967"/>
              <a:gd name="connsiteY2" fmla="*/ 2691817 h 2880160"/>
              <a:gd name="connsiteX3" fmla="*/ 802719 w 3143967"/>
              <a:gd name="connsiteY3" fmla="*/ 2847092 h 2880160"/>
              <a:gd name="connsiteX4" fmla="*/ 1121896 w 3143967"/>
              <a:gd name="connsiteY4" fmla="*/ 2872971 h 2880160"/>
              <a:gd name="connsiteX5" fmla="*/ 1441073 w 3143967"/>
              <a:gd name="connsiteY5" fmla="*/ 2803960 h 2880160"/>
              <a:gd name="connsiteX6" fmla="*/ 1682613 w 3143967"/>
              <a:gd name="connsiteY6" fmla="*/ 2786707 h 2880160"/>
              <a:gd name="connsiteX7" fmla="*/ 1898273 w 3143967"/>
              <a:gd name="connsiteY7" fmla="*/ 2631432 h 2880160"/>
              <a:gd name="connsiteX8" fmla="*/ 2157066 w 3143967"/>
              <a:gd name="connsiteY8" fmla="*/ 2527915 h 2880160"/>
              <a:gd name="connsiteX9" fmla="*/ 2524030 w 3143967"/>
              <a:gd name="connsiteY9" fmla="*/ 2545257 h 2880160"/>
              <a:gd name="connsiteX10" fmla="*/ 2723296 w 3143967"/>
              <a:gd name="connsiteY10" fmla="*/ 2344315 h 2880160"/>
              <a:gd name="connsiteX11" fmla="*/ 2789717 w 3143967"/>
              <a:gd name="connsiteY11" fmla="*/ 2344316 h 2880160"/>
              <a:gd name="connsiteX12" fmla="*/ 2864432 w 3143967"/>
              <a:gd name="connsiteY12" fmla="*/ 1958571 h 2880160"/>
              <a:gd name="connsiteX13" fmla="*/ 2860408 w 3143967"/>
              <a:gd name="connsiteY13" fmla="*/ 1791710 h 2880160"/>
              <a:gd name="connsiteX14" fmla="*/ 2856139 w 3143967"/>
              <a:gd name="connsiteY14" fmla="*/ 1607531 h 2880160"/>
              <a:gd name="connsiteX15" fmla="*/ 2789718 w 3143967"/>
              <a:gd name="connsiteY15" fmla="*/ 1540550 h 2880160"/>
              <a:gd name="connsiteX16" fmla="*/ 2856139 w 3143967"/>
              <a:gd name="connsiteY16" fmla="*/ 1339608 h 2880160"/>
              <a:gd name="connsiteX17" fmla="*/ 2988983 w 3143967"/>
              <a:gd name="connsiteY17" fmla="*/ 1071687 h 2880160"/>
              <a:gd name="connsiteX18" fmla="*/ 3121826 w 3143967"/>
              <a:gd name="connsiteY18" fmla="*/ 1004707 h 2880160"/>
              <a:gd name="connsiteX19" fmla="*/ 3121827 w 3143967"/>
              <a:gd name="connsiteY19" fmla="*/ 803766 h 2880160"/>
              <a:gd name="connsiteX20" fmla="*/ 3055405 w 3143967"/>
              <a:gd name="connsiteY20" fmla="*/ 535844 h 2880160"/>
              <a:gd name="connsiteX21" fmla="*/ 2922561 w 3143967"/>
              <a:gd name="connsiteY21" fmla="*/ 267922 h 2880160"/>
              <a:gd name="connsiteX22" fmla="*/ 2856140 w 3143967"/>
              <a:gd name="connsiteY22" fmla="*/ 133961 h 2880160"/>
              <a:gd name="connsiteX23" fmla="*/ 2789718 w 3143967"/>
              <a:gd name="connsiteY23" fmla="*/ 0 h 2880160"/>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441073 w 3143967"/>
              <a:gd name="connsiteY5" fmla="*/ 2803960 h 2867319"/>
              <a:gd name="connsiteX6" fmla="*/ 1682613 w 3143967"/>
              <a:gd name="connsiteY6" fmla="*/ 2786707 h 2867319"/>
              <a:gd name="connsiteX7" fmla="*/ 1898273 w 3143967"/>
              <a:gd name="connsiteY7" fmla="*/ 2631432 h 2867319"/>
              <a:gd name="connsiteX8" fmla="*/ 2157066 w 3143967"/>
              <a:gd name="connsiteY8" fmla="*/ 2527915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682613 w 3143967"/>
              <a:gd name="connsiteY6" fmla="*/ 2786707 h 2867319"/>
              <a:gd name="connsiteX7" fmla="*/ 1898273 w 3143967"/>
              <a:gd name="connsiteY7" fmla="*/ 2631432 h 2867319"/>
              <a:gd name="connsiteX8" fmla="*/ 2157066 w 3143967"/>
              <a:gd name="connsiteY8" fmla="*/ 2527915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98273 w 3143967"/>
              <a:gd name="connsiteY7" fmla="*/ 2631432 h 2867319"/>
              <a:gd name="connsiteX8" fmla="*/ 2157066 w 3143967"/>
              <a:gd name="connsiteY8" fmla="*/ 2527915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59812 w 3143967"/>
              <a:gd name="connsiteY7" fmla="*/ 2545258 h 2867319"/>
              <a:gd name="connsiteX8" fmla="*/ 2157066 w 3143967"/>
              <a:gd name="connsiteY8" fmla="*/ 2527915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59812 w 3143967"/>
              <a:gd name="connsiteY7" fmla="*/ 2545258 h 2867319"/>
              <a:gd name="connsiteX8" fmla="*/ 2191921 w 3143967"/>
              <a:gd name="connsiteY8" fmla="*/ 2478277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59812 w 3143967"/>
              <a:gd name="connsiteY7" fmla="*/ 2545258 h 2867319"/>
              <a:gd name="connsiteX8" fmla="*/ 2001350 w 3143967"/>
              <a:gd name="connsiteY8" fmla="*/ 2498974 h 2867319"/>
              <a:gd name="connsiteX9" fmla="*/ 2191921 w 3143967"/>
              <a:gd name="connsiteY9" fmla="*/ 2478277 h 2867319"/>
              <a:gd name="connsiteX10" fmla="*/ 2524030 w 3143967"/>
              <a:gd name="connsiteY10" fmla="*/ 2545257 h 2867319"/>
              <a:gd name="connsiteX11" fmla="*/ 2723296 w 3143967"/>
              <a:gd name="connsiteY11" fmla="*/ 2344315 h 2867319"/>
              <a:gd name="connsiteX12" fmla="*/ 2789717 w 3143967"/>
              <a:gd name="connsiteY12" fmla="*/ 2344316 h 2867319"/>
              <a:gd name="connsiteX13" fmla="*/ 2864432 w 3143967"/>
              <a:gd name="connsiteY13" fmla="*/ 1958571 h 2867319"/>
              <a:gd name="connsiteX14" fmla="*/ 2860408 w 3143967"/>
              <a:gd name="connsiteY14" fmla="*/ 1791710 h 2867319"/>
              <a:gd name="connsiteX15" fmla="*/ 2856139 w 3143967"/>
              <a:gd name="connsiteY15" fmla="*/ 1607531 h 2867319"/>
              <a:gd name="connsiteX16" fmla="*/ 2789718 w 3143967"/>
              <a:gd name="connsiteY16" fmla="*/ 1540550 h 2867319"/>
              <a:gd name="connsiteX17" fmla="*/ 2856139 w 3143967"/>
              <a:gd name="connsiteY17" fmla="*/ 1339608 h 2867319"/>
              <a:gd name="connsiteX18" fmla="*/ 2988983 w 3143967"/>
              <a:gd name="connsiteY18" fmla="*/ 1071687 h 2867319"/>
              <a:gd name="connsiteX19" fmla="*/ 3121826 w 3143967"/>
              <a:gd name="connsiteY19" fmla="*/ 1004707 h 2867319"/>
              <a:gd name="connsiteX20" fmla="*/ 3121827 w 3143967"/>
              <a:gd name="connsiteY20" fmla="*/ 803766 h 2867319"/>
              <a:gd name="connsiteX21" fmla="*/ 3055405 w 3143967"/>
              <a:gd name="connsiteY21" fmla="*/ 535844 h 2867319"/>
              <a:gd name="connsiteX22" fmla="*/ 2922561 w 3143967"/>
              <a:gd name="connsiteY22" fmla="*/ 267922 h 2867319"/>
              <a:gd name="connsiteX23" fmla="*/ 2856140 w 3143967"/>
              <a:gd name="connsiteY23" fmla="*/ 133961 h 2867319"/>
              <a:gd name="connsiteX24" fmla="*/ 2789718 w 3143967"/>
              <a:gd name="connsiteY24"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59812 w 3143967"/>
              <a:gd name="connsiteY7" fmla="*/ 2545258 h 2867319"/>
              <a:gd name="connsiteX8" fmla="*/ 1992656 w 3143967"/>
              <a:gd name="connsiteY8" fmla="*/ 2545258 h 2867319"/>
              <a:gd name="connsiteX9" fmla="*/ 2191921 w 3143967"/>
              <a:gd name="connsiteY9" fmla="*/ 2478277 h 2867319"/>
              <a:gd name="connsiteX10" fmla="*/ 2524030 w 3143967"/>
              <a:gd name="connsiteY10" fmla="*/ 2545257 h 2867319"/>
              <a:gd name="connsiteX11" fmla="*/ 2723296 w 3143967"/>
              <a:gd name="connsiteY11" fmla="*/ 2344315 h 2867319"/>
              <a:gd name="connsiteX12" fmla="*/ 2789717 w 3143967"/>
              <a:gd name="connsiteY12" fmla="*/ 2344316 h 2867319"/>
              <a:gd name="connsiteX13" fmla="*/ 2864432 w 3143967"/>
              <a:gd name="connsiteY13" fmla="*/ 1958571 h 2867319"/>
              <a:gd name="connsiteX14" fmla="*/ 2860408 w 3143967"/>
              <a:gd name="connsiteY14" fmla="*/ 1791710 h 2867319"/>
              <a:gd name="connsiteX15" fmla="*/ 2856139 w 3143967"/>
              <a:gd name="connsiteY15" fmla="*/ 1607531 h 2867319"/>
              <a:gd name="connsiteX16" fmla="*/ 2789718 w 3143967"/>
              <a:gd name="connsiteY16" fmla="*/ 1540550 h 2867319"/>
              <a:gd name="connsiteX17" fmla="*/ 2856139 w 3143967"/>
              <a:gd name="connsiteY17" fmla="*/ 1339608 h 2867319"/>
              <a:gd name="connsiteX18" fmla="*/ 2988983 w 3143967"/>
              <a:gd name="connsiteY18" fmla="*/ 1071687 h 2867319"/>
              <a:gd name="connsiteX19" fmla="*/ 3121826 w 3143967"/>
              <a:gd name="connsiteY19" fmla="*/ 1004707 h 2867319"/>
              <a:gd name="connsiteX20" fmla="*/ 3121827 w 3143967"/>
              <a:gd name="connsiteY20" fmla="*/ 803766 h 2867319"/>
              <a:gd name="connsiteX21" fmla="*/ 3055405 w 3143967"/>
              <a:gd name="connsiteY21" fmla="*/ 535844 h 2867319"/>
              <a:gd name="connsiteX22" fmla="*/ 2922561 w 3143967"/>
              <a:gd name="connsiteY22" fmla="*/ 267922 h 2867319"/>
              <a:gd name="connsiteX23" fmla="*/ 2856140 w 3143967"/>
              <a:gd name="connsiteY23" fmla="*/ 133961 h 2867319"/>
              <a:gd name="connsiteX24" fmla="*/ 2789718 w 3143967"/>
              <a:gd name="connsiteY24"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702624 w 3143967"/>
              <a:gd name="connsiteY7" fmla="*/ 2623013 h 2867319"/>
              <a:gd name="connsiteX8" fmla="*/ 1859812 w 3143967"/>
              <a:gd name="connsiteY8" fmla="*/ 2545258 h 2867319"/>
              <a:gd name="connsiteX9" fmla="*/ 1992656 w 3143967"/>
              <a:gd name="connsiteY9" fmla="*/ 2545258 h 2867319"/>
              <a:gd name="connsiteX10" fmla="*/ 2191921 w 3143967"/>
              <a:gd name="connsiteY10" fmla="*/ 2478277 h 2867319"/>
              <a:gd name="connsiteX11" fmla="*/ 2524030 w 3143967"/>
              <a:gd name="connsiteY11" fmla="*/ 2545257 h 2867319"/>
              <a:gd name="connsiteX12" fmla="*/ 2723296 w 3143967"/>
              <a:gd name="connsiteY12" fmla="*/ 2344315 h 2867319"/>
              <a:gd name="connsiteX13" fmla="*/ 2789717 w 3143967"/>
              <a:gd name="connsiteY13" fmla="*/ 2344316 h 2867319"/>
              <a:gd name="connsiteX14" fmla="*/ 2864432 w 3143967"/>
              <a:gd name="connsiteY14" fmla="*/ 1958571 h 2867319"/>
              <a:gd name="connsiteX15" fmla="*/ 2860408 w 3143967"/>
              <a:gd name="connsiteY15" fmla="*/ 1791710 h 2867319"/>
              <a:gd name="connsiteX16" fmla="*/ 2856139 w 3143967"/>
              <a:gd name="connsiteY16" fmla="*/ 1607531 h 2867319"/>
              <a:gd name="connsiteX17" fmla="*/ 2789718 w 3143967"/>
              <a:gd name="connsiteY17" fmla="*/ 1540550 h 2867319"/>
              <a:gd name="connsiteX18" fmla="*/ 2856139 w 3143967"/>
              <a:gd name="connsiteY18" fmla="*/ 1339608 h 2867319"/>
              <a:gd name="connsiteX19" fmla="*/ 2988983 w 3143967"/>
              <a:gd name="connsiteY19" fmla="*/ 1071687 h 2867319"/>
              <a:gd name="connsiteX20" fmla="*/ 3121826 w 3143967"/>
              <a:gd name="connsiteY20" fmla="*/ 1004707 h 2867319"/>
              <a:gd name="connsiteX21" fmla="*/ 3121827 w 3143967"/>
              <a:gd name="connsiteY21" fmla="*/ 803766 h 2867319"/>
              <a:gd name="connsiteX22" fmla="*/ 3055405 w 3143967"/>
              <a:gd name="connsiteY22" fmla="*/ 535844 h 2867319"/>
              <a:gd name="connsiteX23" fmla="*/ 2922561 w 3143967"/>
              <a:gd name="connsiteY23" fmla="*/ 267922 h 2867319"/>
              <a:gd name="connsiteX24" fmla="*/ 2856140 w 3143967"/>
              <a:gd name="connsiteY24" fmla="*/ 133961 h 2867319"/>
              <a:gd name="connsiteX25" fmla="*/ 2789718 w 3143967"/>
              <a:gd name="connsiteY25"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660546 w 3143967"/>
              <a:gd name="connsiteY7" fmla="*/ 2679219 h 2867319"/>
              <a:gd name="connsiteX8" fmla="*/ 1859812 w 3143967"/>
              <a:gd name="connsiteY8" fmla="*/ 2545258 h 2867319"/>
              <a:gd name="connsiteX9" fmla="*/ 1992656 w 3143967"/>
              <a:gd name="connsiteY9" fmla="*/ 2545258 h 2867319"/>
              <a:gd name="connsiteX10" fmla="*/ 2191921 w 3143967"/>
              <a:gd name="connsiteY10" fmla="*/ 2478277 h 2867319"/>
              <a:gd name="connsiteX11" fmla="*/ 2524030 w 3143967"/>
              <a:gd name="connsiteY11" fmla="*/ 2545257 h 2867319"/>
              <a:gd name="connsiteX12" fmla="*/ 2723296 w 3143967"/>
              <a:gd name="connsiteY12" fmla="*/ 2344315 h 2867319"/>
              <a:gd name="connsiteX13" fmla="*/ 2789717 w 3143967"/>
              <a:gd name="connsiteY13" fmla="*/ 2344316 h 2867319"/>
              <a:gd name="connsiteX14" fmla="*/ 2864432 w 3143967"/>
              <a:gd name="connsiteY14" fmla="*/ 1958571 h 2867319"/>
              <a:gd name="connsiteX15" fmla="*/ 2860408 w 3143967"/>
              <a:gd name="connsiteY15" fmla="*/ 1791710 h 2867319"/>
              <a:gd name="connsiteX16" fmla="*/ 2856139 w 3143967"/>
              <a:gd name="connsiteY16" fmla="*/ 1607531 h 2867319"/>
              <a:gd name="connsiteX17" fmla="*/ 2789718 w 3143967"/>
              <a:gd name="connsiteY17" fmla="*/ 1540550 h 2867319"/>
              <a:gd name="connsiteX18" fmla="*/ 2856139 w 3143967"/>
              <a:gd name="connsiteY18" fmla="*/ 1339608 h 2867319"/>
              <a:gd name="connsiteX19" fmla="*/ 2988983 w 3143967"/>
              <a:gd name="connsiteY19" fmla="*/ 1071687 h 2867319"/>
              <a:gd name="connsiteX20" fmla="*/ 3121826 w 3143967"/>
              <a:gd name="connsiteY20" fmla="*/ 1004707 h 2867319"/>
              <a:gd name="connsiteX21" fmla="*/ 3121827 w 3143967"/>
              <a:gd name="connsiteY21" fmla="*/ 803766 h 2867319"/>
              <a:gd name="connsiteX22" fmla="*/ 3055405 w 3143967"/>
              <a:gd name="connsiteY22" fmla="*/ 535844 h 2867319"/>
              <a:gd name="connsiteX23" fmla="*/ 2922561 w 3143967"/>
              <a:gd name="connsiteY23" fmla="*/ 267922 h 2867319"/>
              <a:gd name="connsiteX24" fmla="*/ 2856140 w 3143967"/>
              <a:gd name="connsiteY24" fmla="*/ 133961 h 2867319"/>
              <a:gd name="connsiteX25" fmla="*/ 2789718 w 3143967"/>
              <a:gd name="connsiteY25" fmla="*/ 0 h 2867319"/>
              <a:gd name="connsiteX0" fmla="*/ 0 w 3143967"/>
              <a:gd name="connsiteY0" fmla="*/ 2545258 h 2900387"/>
              <a:gd name="connsiteX1" fmla="*/ 138485 w 3143967"/>
              <a:gd name="connsiteY1" fmla="*/ 2700443 h 2900387"/>
              <a:gd name="connsiteX2" fmla="*/ 466288 w 3143967"/>
              <a:gd name="connsiteY2" fmla="*/ 2691817 h 2900387"/>
              <a:gd name="connsiteX3" fmla="*/ 929906 w 3143967"/>
              <a:gd name="connsiteY3" fmla="*/ 2880160 h 2900387"/>
              <a:gd name="connsiteX4" fmla="*/ 1129171 w 3143967"/>
              <a:gd name="connsiteY4" fmla="*/ 2813179 h 2900387"/>
              <a:gd name="connsiteX5" fmla="*/ 1262015 w 3143967"/>
              <a:gd name="connsiteY5" fmla="*/ 2746199 h 2900387"/>
              <a:gd name="connsiteX6" fmla="*/ 1461281 w 3143967"/>
              <a:gd name="connsiteY6" fmla="*/ 2746199 h 2900387"/>
              <a:gd name="connsiteX7" fmla="*/ 1660546 w 3143967"/>
              <a:gd name="connsiteY7" fmla="*/ 2679219 h 2900387"/>
              <a:gd name="connsiteX8" fmla="*/ 1859812 w 3143967"/>
              <a:gd name="connsiteY8" fmla="*/ 2545258 h 2900387"/>
              <a:gd name="connsiteX9" fmla="*/ 1992656 w 3143967"/>
              <a:gd name="connsiteY9" fmla="*/ 2545258 h 2900387"/>
              <a:gd name="connsiteX10" fmla="*/ 2191921 w 3143967"/>
              <a:gd name="connsiteY10" fmla="*/ 2478277 h 2900387"/>
              <a:gd name="connsiteX11" fmla="*/ 2524030 w 3143967"/>
              <a:gd name="connsiteY11" fmla="*/ 2545257 h 2900387"/>
              <a:gd name="connsiteX12" fmla="*/ 2723296 w 3143967"/>
              <a:gd name="connsiteY12" fmla="*/ 2344315 h 2900387"/>
              <a:gd name="connsiteX13" fmla="*/ 2789717 w 3143967"/>
              <a:gd name="connsiteY13" fmla="*/ 2344316 h 2900387"/>
              <a:gd name="connsiteX14" fmla="*/ 2864432 w 3143967"/>
              <a:gd name="connsiteY14" fmla="*/ 1958571 h 2900387"/>
              <a:gd name="connsiteX15" fmla="*/ 2860408 w 3143967"/>
              <a:gd name="connsiteY15" fmla="*/ 1791710 h 2900387"/>
              <a:gd name="connsiteX16" fmla="*/ 2856139 w 3143967"/>
              <a:gd name="connsiteY16" fmla="*/ 1607531 h 2900387"/>
              <a:gd name="connsiteX17" fmla="*/ 2789718 w 3143967"/>
              <a:gd name="connsiteY17" fmla="*/ 1540550 h 2900387"/>
              <a:gd name="connsiteX18" fmla="*/ 2856139 w 3143967"/>
              <a:gd name="connsiteY18" fmla="*/ 1339608 h 2900387"/>
              <a:gd name="connsiteX19" fmla="*/ 2988983 w 3143967"/>
              <a:gd name="connsiteY19" fmla="*/ 1071687 h 2900387"/>
              <a:gd name="connsiteX20" fmla="*/ 3121826 w 3143967"/>
              <a:gd name="connsiteY20" fmla="*/ 1004707 h 2900387"/>
              <a:gd name="connsiteX21" fmla="*/ 3121827 w 3143967"/>
              <a:gd name="connsiteY21" fmla="*/ 803766 h 2900387"/>
              <a:gd name="connsiteX22" fmla="*/ 3055405 w 3143967"/>
              <a:gd name="connsiteY22" fmla="*/ 535844 h 2900387"/>
              <a:gd name="connsiteX23" fmla="*/ 2922561 w 3143967"/>
              <a:gd name="connsiteY23" fmla="*/ 267922 h 2900387"/>
              <a:gd name="connsiteX24" fmla="*/ 2856140 w 3143967"/>
              <a:gd name="connsiteY24" fmla="*/ 133961 h 2900387"/>
              <a:gd name="connsiteX25" fmla="*/ 2789718 w 3143967"/>
              <a:gd name="connsiteY25" fmla="*/ 0 h 2900387"/>
              <a:gd name="connsiteX0" fmla="*/ 0 w 3143967"/>
              <a:gd name="connsiteY0" fmla="*/ 2545258 h 2880952"/>
              <a:gd name="connsiteX1" fmla="*/ 138485 w 3143967"/>
              <a:gd name="connsiteY1" fmla="*/ 2700443 h 2880952"/>
              <a:gd name="connsiteX2" fmla="*/ 466288 w 3143967"/>
              <a:gd name="connsiteY2" fmla="*/ 2691817 h 2880952"/>
              <a:gd name="connsiteX3" fmla="*/ 759584 w 3143967"/>
              <a:gd name="connsiteY3" fmla="*/ 2817933 h 2880952"/>
              <a:gd name="connsiteX4" fmla="*/ 929906 w 3143967"/>
              <a:gd name="connsiteY4" fmla="*/ 2880160 h 2880952"/>
              <a:gd name="connsiteX5" fmla="*/ 1129171 w 3143967"/>
              <a:gd name="connsiteY5" fmla="*/ 2813179 h 2880952"/>
              <a:gd name="connsiteX6" fmla="*/ 1262015 w 3143967"/>
              <a:gd name="connsiteY6" fmla="*/ 2746199 h 2880952"/>
              <a:gd name="connsiteX7" fmla="*/ 1461281 w 3143967"/>
              <a:gd name="connsiteY7" fmla="*/ 2746199 h 2880952"/>
              <a:gd name="connsiteX8" fmla="*/ 1660546 w 3143967"/>
              <a:gd name="connsiteY8" fmla="*/ 2679219 h 2880952"/>
              <a:gd name="connsiteX9" fmla="*/ 1859812 w 3143967"/>
              <a:gd name="connsiteY9" fmla="*/ 2545258 h 2880952"/>
              <a:gd name="connsiteX10" fmla="*/ 1992656 w 3143967"/>
              <a:gd name="connsiteY10" fmla="*/ 2545258 h 2880952"/>
              <a:gd name="connsiteX11" fmla="*/ 2191921 w 3143967"/>
              <a:gd name="connsiteY11" fmla="*/ 2478277 h 2880952"/>
              <a:gd name="connsiteX12" fmla="*/ 2524030 w 3143967"/>
              <a:gd name="connsiteY12" fmla="*/ 2545257 h 2880952"/>
              <a:gd name="connsiteX13" fmla="*/ 2723296 w 3143967"/>
              <a:gd name="connsiteY13" fmla="*/ 2344315 h 2880952"/>
              <a:gd name="connsiteX14" fmla="*/ 2789717 w 3143967"/>
              <a:gd name="connsiteY14" fmla="*/ 2344316 h 2880952"/>
              <a:gd name="connsiteX15" fmla="*/ 2864432 w 3143967"/>
              <a:gd name="connsiteY15" fmla="*/ 1958571 h 2880952"/>
              <a:gd name="connsiteX16" fmla="*/ 2860408 w 3143967"/>
              <a:gd name="connsiteY16" fmla="*/ 1791710 h 2880952"/>
              <a:gd name="connsiteX17" fmla="*/ 2856139 w 3143967"/>
              <a:gd name="connsiteY17" fmla="*/ 1607531 h 2880952"/>
              <a:gd name="connsiteX18" fmla="*/ 2789718 w 3143967"/>
              <a:gd name="connsiteY18" fmla="*/ 1540550 h 2880952"/>
              <a:gd name="connsiteX19" fmla="*/ 2856139 w 3143967"/>
              <a:gd name="connsiteY19" fmla="*/ 1339608 h 2880952"/>
              <a:gd name="connsiteX20" fmla="*/ 2988983 w 3143967"/>
              <a:gd name="connsiteY20" fmla="*/ 1071687 h 2880952"/>
              <a:gd name="connsiteX21" fmla="*/ 3121826 w 3143967"/>
              <a:gd name="connsiteY21" fmla="*/ 1004707 h 2880952"/>
              <a:gd name="connsiteX22" fmla="*/ 3121827 w 3143967"/>
              <a:gd name="connsiteY22" fmla="*/ 803766 h 2880952"/>
              <a:gd name="connsiteX23" fmla="*/ 3055405 w 3143967"/>
              <a:gd name="connsiteY23" fmla="*/ 535844 h 2880952"/>
              <a:gd name="connsiteX24" fmla="*/ 2922561 w 3143967"/>
              <a:gd name="connsiteY24" fmla="*/ 267922 h 2880952"/>
              <a:gd name="connsiteX25" fmla="*/ 2856140 w 3143967"/>
              <a:gd name="connsiteY25" fmla="*/ 133961 h 2880952"/>
              <a:gd name="connsiteX26" fmla="*/ 2789718 w 3143967"/>
              <a:gd name="connsiteY26" fmla="*/ 0 h 2880952"/>
              <a:gd name="connsiteX0" fmla="*/ 0 w 3143967"/>
              <a:gd name="connsiteY0" fmla="*/ 2545258 h 2880160"/>
              <a:gd name="connsiteX1" fmla="*/ 138485 w 3143967"/>
              <a:gd name="connsiteY1" fmla="*/ 2700443 h 2880160"/>
              <a:gd name="connsiteX2" fmla="*/ 466288 w 3143967"/>
              <a:gd name="connsiteY2" fmla="*/ 2691817 h 2880160"/>
              <a:gd name="connsiteX3" fmla="*/ 730640 w 3143967"/>
              <a:gd name="connsiteY3" fmla="*/ 2813180 h 2880160"/>
              <a:gd name="connsiteX4" fmla="*/ 929906 w 3143967"/>
              <a:gd name="connsiteY4" fmla="*/ 2880160 h 2880160"/>
              <a:gd name="connsiteX5" fmla="*/ 1129171 w 3143967"/>
              <a:gd name="connsiteY5" fmla="*/ 2813179 h 2880160"/>
              <a:gd name="connsiteX6" fmla="*/ 1262015 w 3143967"/>
              <a:gd name="connsiteY6" fmla="*/ 2746199 h 2880160"/>
              <a:gd name="connsiteX7" fmla="*/ 1461281 w 3143967"/>
              <a:gd name="connsiteY7" fmla="*/ 2746199 h 2880160"/>
              <a:gd name="connsiteX8" fmla="*/ 1660546 w 3143967"/>
              <a:gd name="connsiteY8" fmla="*/ 2679219 h 2880160"/>
              <a:gd name="connsiteX9" fmla="*/ 1859812 w 3143967"/>
              <a:gd name="connsiteY9" fmla="*/ 2545258 h 2880160"/>
              <a:gd name="connsiteX10" fmla="*/ 1992656 w 3143967"/>
              <a:gd name="connsiteY10" fmla="*/ 2545258 h 2880160"/>
              <a:gd name="connsiteX11" fmla="*/ 2191921 w 3143967"/>
              <a:gd name="connsiteY11" fmla="*/ 2478277 h 2880160"/>
              <a:gd name="connsiteX12" fmla="*/ 2524030 w 3143967"/>
              <a:gd name="connsiteY12" fmla="*/ 2545257 h 2880160"/>
              <a:gd name="connsiteX13" fmla="*/ 2723296 w 3143967"/>
              <a:gd name="connsiteY13" fmla="*/ 2344315 h 2880160"/>
              <a:gd name="connsiteX14" fmla="*/ 2789717 w 3143967"/>
              <a:gd name="connsiteY14" fmla="*/ 2344316 h 2880160"/>
              <a:gd name="connsiteX15" fmla="*/ 2864432 w 3143967"/>
              <a:gd name="connsiteY15" fmla="*/ 1958571 h 2880160"/>
              <a:gd name="connsiteX16" fmla="*/ 2860408 w 3143967"/>
              <a:gd name="connsiteY16" fmla="*/ 1791710 h 2880160"/>
              <a:gd name="connsiteX17" fmla="*/ 2856139 w 3143967"/>
              <a:gd name="connsiteY17" fmla="*/ 1607531 h 2880160"/>
              <a:gd name="connsiteX18" fmla="*/ 2789718 w 3143967"/>
              <a:gd name="connsiteY18" fmla="*/ 1540550 h 2880160"/>
              <a:gd name="connsiteX19" fmla="*/ 2856139 w 3143967"/>
              <a:gd name="connsiteY19" fmla="*/ 1339608 h 2880160"/>
              <a:gd name="connsiteX20" fmla="*/ 2988983 w 3143967"/>
              <a:gd name="connsiteY20" fmla="*/ 1071687 h 2880160"/>
              <a:gd name="connsiteX21" fmla="*/ 3121826 w 3143967"/>
              <a:gd name="connsiteY21" fmla="*/ 1004707 h 2880160"/>
              <a:gd name="connsiteX22" fmla="*/ 3121827 w 3143967"/>
              <a:gd name="connsiteY22" fmla="*/ 803766 h 2880160"/>
              <a:gd name="connsiteX23" fmla="*/ 3055405 w 3143967"/>
              <a:gd name="connsiteY23" fmla="*/ 535844 h 2880160"/>
              <a:gd name="connsiteX24" fmla="*/ 2922561 w 3143967"/>
              <a:gd name="connsiteY24" fmla="*/ 267922 h 2880160"/>
              <a:gd name="connsiteX25" fmla="*/ 2856140 w 3143967"/>
              <a:gd name="connsiteY25" fmla="*/ 133961 h 2880160"/>
              <a:gd name="connsiteX26" fmla="*/ 2789718 w 3143967"/>
              <a:gd name="connsiteY26" fmla="*/ 0 h 2880160"/>
              <a:gd name="connsiteX0" fmla="*/ 0 w 3143967"/>
              <a:gd name="connsiteY0" fmla="*/ 2545258 h 2880160"/>
              <a:gd name="connsiteX1" fmla="*/ 265687 w 3143967"/>
              <a:gd name="connsiteY1" fmla="*/ 2746199 h 2880160"/>
              <a:gd name="connsiteX2" fmla="*/ 466288 w 3143967"/>
              <a:gd name="connsiteY2" fmla="*/ 2691817 h 2880160"/>
              <a:gd name="connsiteX3" fmla="*/ 730640 w 3143967"/>
              <a:gd name="connsiteY3" fmla="*/ 2813180 h 2880160"/>
              <a:gd name="connsiteX4" fmla="*/ 929906 w 3143967"/>
              <a:gd name="connsiteY4" fmla="*/ 2880160 h 2880160"/>
              <a:gd name="connsiteX5" fmla="*/ 1129171 w 3143967"/>
              <a:gd name="connsiteY5" fmla="*/ 2813179 h 2880160"/>
              <a:gd name="connsiteX6" fmla="*/ 1262015 w 3143967"/>
              <a:gd name="connsiteY6" fmla="*/ 2746199 h 2880160"/>
              <a:gd name="connsiteX7" fmla="*/ 1461281 w 3143967"/>
              <a:gd name="connsiteY7" fmla="*/ 2746199 h 2880160"/>
              <a:gd name="connsiteX8" fmla="*/ 1660546 w 3143967"/>
              <a:gd name="connsiteY8" fmla="*/ 2679219 h 2880160"/>
              <a:gd name="connsiteX9" fmla="*/ 1859812 w 3143967"/>
              <a:gd name="connsiteY9" fmla="*/ 2545258 h 2880160"/>
              <a:gd name="connsiteX10" fmla="*/ 1992656 w 3143967"/>
              <a:gd name="connsiteY10" fmla="*/ 2545258 h 2880160"/>
              <a:gd name="connsiteX11" fmla="*/ 2191921 w 3143967"/>
              <a:gd name="connsiteY11" fmla="*/ 2478277 h 2880160"/>
              <a:gd name="connsiteX12" fmla="*/ 2524030 w 3143967"/>
              <a:gd name="connsiteY12" fmla="*/ 2545257 h 2880160"/>
              <a:gd name="connsiteX13" fmla="*/ 2723296 w 3143967"/>
              <a:gd name="connsiteY13" fmla="*/ 2344315 h 2880160"/>
              <a:gd name="connsiteX14" fmla="*/ 2789717 w 3143967"/>
              <a:gd name="connsiteY14" fmla="*/ 2344316 h 2880160"/>
              <a:gd name="connsiteX15" fmla="*/ 2864432 w 3143967"/>
              <a:gd name="connsiteY15" fmla="*/ 1958571 h 2880160"/>
              <a:gd name="connsiteX16" fmla="*/ 2860408 w 3143967"/>
              <a:gd name="connsiteY16" fmla="*/ 1791710 h 2880160"/>
              <a:gd name="connsiteX17" fmla="*/ 2856139 w 3143967"/>
              <a:gd name="connsiteY17" fmla="*/ 1607531 h 2880160"/>
              <a:gd name="connsiteX18" fmla="*/ 2789718 w 3143967"/>
              <a:gd name="connsiteY18" fmla="*/ 1540550 h 2880160"/>
              <a:gd name="connsiteX19" fmla="*/ 2856139 w 3143967"/>
              <a:gd name="connsiteY19" fmla="*/ 1339608 h 2880160"/>
              <a:gd name="connsiteX20" fmla="*/ 2988983 w 3143967"/>
              <a:gd name="connsiteY20" fmla="*/ 1071687 h 2880160"/>
              <a:gd name="connsiteX21" fmla="*/ 3121826 w 3143967"/>
              <a:gd name="connsiteY21" fmla="*/ 1004707 h 2880160"/>
              <a:gd name="connsiteX22" fmla="*/ 3121827 w 3143967"/>
              <a:gd name="connsiteY22" fmla="*/ 803766 h 2880160"/>
              <a:gd name="connsiteX23" fmla="*/ 3055405 w 3143967"/>
              <a:gd name="connsiteY23" fmla="*/ 535844 h 2880160"/>
              <a:gd name="connsiteX24" fmla="*/ 2922561 w 3143967"/>
              <a:gd name="connsiteY24" fmla="*/ 267922 h 2880160"/>
              <a:gd name="connsiteX25" fmla="*/ 2856140 w 3143967"/>
              <a:gd name="connsiteY25" fmla="*/ 133961 h 2880160"/>
              <a:gd name="connsiteX26" fmla="*/ 2789718 w 3143967"/>
              <a:gd name="connsiteY26" fmla="*/ 0 h 2880160"/>
              <a:gd name="connsiteX0" fmla="*/ 0 w 3011123"/>
              <a:gd name="connsiteY0" fmla="*/ 2746199 h 2880160"/>
              <a:gd name="connsiteX1" fmla="*/ 132843 w 3011123"/>
              <a:gd name="connsiteY1" fmla="*/ 2746199 h 2880160"/>
              <a:gd name="connsiteX2" fmla="*/ 333444 w 3011123"/>
              <a:gd name="connsiteY2" fmla="*/ 2691817 h 2880160"/>
              <a:gd name="connsiteX3" fmla="*/ 597796 w 3011123"/>
              <a:gd name="connsiteY3" fmla="*/ 2813180 h 2880160"/>
              <a:gd name="connsiteX4" fmla="*/ 797062 w 3011123"/>
              <a:gd name="connsiteY4" fmla="*/ 2880160 h 2880160"/>
              <a:gd name="connsiteX5" fmla="*/ 996327 w 3011123"/>
              <a:gd name="connsiteY5" fmla="*/ 2813179 h 2880160"/>
              <a:gd name="connsiteX6" fmla="*/ 1129171 w 3011123"/>
              <a:gd name="connsiteY6" fmla="*/ 2746199 h 2880160"/>
              <a:gd name="connsiteX7" fmla="*/ 1328437 w 3011123"/>
              <a:gd name="connsiteY7" fmla="*/ 2746199 h 2880160"/>
              <a:gd name="connsiteX8" fmla="*/ 1527702 w 3011123"/>
              <a:gd name="connsiteY8" fmla="*/ 2679219 h 2880160"/>
              <a:gd name="connsiteX9" fmla="*/ 1726968 w 3011123"/>
              <a:gd name="connsiteY9" fmla="*/ 2545258 h 2880160"/>
              <a:gd name="connsiteX10" fmla="*/ 1859812 w 3011123"/>
              <a:gd name="connsiteY10" fmla="*/ 2545258 h 2880160"/>
              <a:gd name="connsiteX11" fmla="*/ 2059077 w 3011123"/>
              <a:gd name="connsiteY11" fmla="*/ 2478277 h 2880160"/>
              <a:gd name="connsiteX12" fmla="*/ 2391186 w 3011123"/>
              <a:gd name="connsiteY12" fmla="*/ 2545257 h 2880160"/>
              <a:gd name="connsiteX13" fmla="*/ 2590452 w 3011123"/>
              <a:gd name="connsiteY13" fmla="*/ 2344315 h 2880160"/>
              <a:gd name="connsiteX14" fmla="*/ 2656873 w 3011123"/>
              <a:gd name="connsiteY14" fmla="*/ 2344316 h 2880160"/>
              <a:gd name="connsiteX15" fmla="*/ 2731588 w 3011123"/>
              <a:gd name="connsiteY15" fmla="*/ 1958571 h 2880160"/>
              <a:gd name="connsiteX16" fmla="*/ 2727564 w 3011123"/>
              <a:gd name="connsiteY16" fmla="*/ 1791710 h 2880160"/>
              <a:gd name="connsiteX17" fmla="*/ 2723295 w 3011123"/>
              <a:gd name="connsiteY17" fmla="*/ 1607531 h 2880160"/>
              <a:gd name="connsiteX18" fmla="*/ 2656874 w 3011123"/>
              <a:gd name="connsiteY18" fmla="*/ 1540550 h 2880160"/>
              <a:gd name="connsiteX19" fmla="*/ 2723295 w 3011123"/>
              <a:gd name="connsiteY19" fmla="*/ 1339608 h 2880160"/>
              <a:gd name="connsiteX20" fmla="*/ 2856139 w 3011123"/>
              <a:gd name="connsiteY20" fmla="*/ 1071687 h 2880160"/>
              <a:gd name="connsiteX21" fmla="*/ 2988982 w 3011123"/>
              <a:gd name="connsiteY21" fmla="*/ 1004707 h 2880160"/>
              <a:gd name="connsiteX22" fmla="*/ 2988983 w 3011123"/>
              <a:gd name="connsiteY22" fmla="*/ 803766 h 2880160"/>
              <a:gd name="connsiteX23" fmla="*/ 2922561 w 3011123"/>
              <a:gd name="connsiteY23" fmla="*/ 535844 h 2880160"/>
              <a:gd name="connsiteX24" fmla="*/ 2789717 w 3011123"/>
              <a:gd name="connsiteY24" fmla="*/ 267922 h 2880160"/>
              <a:gd name="connsiteX25" fmla="*/ 2723296 w 3011123"/>
              <a:gd name="connsiteY25" fmla="*/ 133961 h 2880160"/>
              <a:gd name="connsiteX26" fmla="*/ 2656874 w 3011123"/>
              <a:gd name="connsiteY26" fmla="*/ 0 h 2880160"/>
              <a:gd name="connsiteX0" fmla="*/ 0 w 3077545"/>
              <a:gd name="connsiteY0" fmla="*/ 2679219 h 2880160"/>
              <a:gd name="connsiteX1" fmla="*/ 199265 w 3077545"/>
              <a:gd name="connsiteY1" fmla="*/ 2746199 h 2880160"/>
              <a:gd name="connsiteX2" fmla="*/ 399866 w 3077545"/>
              <a:gd name="connsiteY2" fmla="*/ 2691817 h 2880160"/>
              <a:gd name="connsiteX3" fmla="*/ 664218 w 3077545"/>
              <a:gd name="connsiteY3" fmla="*/ 2813180 h 2880160"/>
              <a:gd name="connsiteX4" fmla="*/ 863484 w 3077545"/>
              <a:gd name="connsiteY4" fmla="*/ 2880160 h 2880160"/>
              <a:gd name="connsiteX5" fmla="*/ 1062749 w 3077545"/>
              <a:gd name="connsiteY5" fmla="*/ 2813179 h 2880160"/>
              <a:gd name="connsiteX6" fmla="*/ 1195593 w 3077545"/>
              <a:gd name="connsiteY6" fmla="*/ 2746199 h 2880160"/>
              <a:gd name="connsiteX7" fmla="*/ 1394859 w 3077545"/>
              <a:gd name="connsiteY7" fmla="*/ 2746199 h 2880160"/>
              <a:gd name="connsiteX8" fmla="*/ 1594124 w 3077545"/>
              <a:gd name="connsiteY8" fmla="*/ 2679219 h 2880160"/>
              <a:gd name="connsiteX9" fmla="*/ 1793390 w 3077545"/>
              <a:gd name="connsiteY9" fmla="*/ 2545258 h 2880160"/>
              <a:gd name="connsiteX10" fmla="*/ 1926234 w 3077545"/>
              <a:gd name="connsiteY10" fmla="*/ 2545258 h 2880160"/>
              <a:gd name="connsiteX11" fmla="*/ 2125499 w 3077545"/>
              <a:gd name="connsiteY11" fmla="*/ 2478277 h 2880160"/>
              <a:gd name="connsiteX12" fmla="*/ 2457608 w 3077545"/>
              <a:gd name="connsiteY12" fmla="*/ 2545257 h 2880160"/>
              <a:gd name="connsiteX13" fmla="*/ 2656874 w 3077545"/>
              <a:gd name="connsiteY13" fmla="*/ 2344315 h 2880160"/>
              <a:gd name="connsiteX14" fmla="*/ 2723295 w 3077545"/>
              <a:gd name="connsiteY14" fmla="*/ 2344316 h 2880160"/>
              <a:gd name="connsiteX15" fmla="*/ 2798010 w 3077545"/>
              <a:gd name="connsiteY15" fmla="*/ 1958571 h 2880160"/>
              <a:gd name="connsiteX16" fmla="*/ 2793986 w 3077545"/>
              <a:gd name="connsiteY16" fmla="*/ 1791710 h 2880160"/>
              <a:gd name="connsiteX17" fmla="*/ 2789717 w 3077545"/>
              <a:gd name="connsiteY17" fmla="*/ 1607531 h 2880160"/>
              <a:gd name="connsiteX18" fmla="*/ 2723296 w 3077545"/>
              <a:gd name="connsiteY18" fmla="*/ 1540550 h 2880160"/>
              <a:gd name="connsiteX19" fmla="*/ 2789717 w 3077545"/>
              <a:gd name="connsiteY19" fmla="*/ 1339608 h 2880160"/>
              <a:gd name="connsiteX20" fmla="*/ 2922561 w 3077545"/>
              <a:gd name="connsiteY20" fmla="*/ 1071687 h 2880160"/>
              <a:gd name="connsiteX21" fmla="*/ 3055404 w 3077545"/>
              <a:gd name="connsiteY21" fmla="*/ 1004707 h 2880160"/>
              <a:gd name="connsiteX22" fmla="*/ 3055405 w 3077545"/>
              <a:gd name="connsiteY22" fmla="*/ 803766 h 2880160"/>
              <a:gd name="connsiteX23" fmla="*/ 2988983 w 3077545"/>
              <a:gd name="connsiteY23" fmla="*/ 535844 h 2880160"/>
              <a:gd name="connsiteX24" fmla="*/ 2856139 w 3077545"/>
              <a:gd name="connsiteY24" fmla="*/ 267922 h 2880160"/>
              <a:gd name="connsiteX25" fmla="*/ 2789718 w 3077545"/>
              <a:gd name="connsiteY25" fmla="*/ 133961 h 2880160"/>
              <a:gd name="connsiteX26" fmla="*/ 2723296 w 3077545"/>
              <a:gd name="connsiteY26" fmla="*/ 0 h 2880160"/>
              <a:gd name="connsiteX0" fmla="*/ 0 w 3077545"/>
              <a:gd name="connsiteY0" fmla="*/ 2679219 h 2880160"/>
              <a:gd name="connsiteX1" fmla="*/ 199265 w 3077545"/>
              <a:gd name="connsiteY1" fmla="*/ 2746199 h 2880160"/>
              <a:gd name="connsiteX2" fmla="*/ 399866 w 3077545"/>
              <a:gd name="connsiteY2" fmla="*/ 2691817 h 2880160"/>
              <a:gd name="connsiteX3" fmla="*/ 664218 w 3077545"/>
              <a:gd name="connsiteY3" fmla="*/ 2813180 h 2880160"/>
              <a:gd name="connsiteX4" fmla="*/ 863484 w 3077545"/>
              <a:gd name="connsiteY4" fmla="*/ 2880160 h 2880160"/>
              <a:gd name="connsiteX5" fmla="*/ 1062749 w 3077545"/>
              <a:gd name="connsiteY5" fmla="*/ 2813179 h 2880160"/>
              <a:gd name="connsiteX6" fmla="*/ 1195593 w 3077545"/>
              <a:gd name="connsiteY6" fmla="*/ 2746199 h 2880160"/>
              <a:gd name="connsiteX7" fmla="*/ 1394859 w 3077545"/>
              <a:gd name="connsiteY7" fmla="*/ 2746199 h 2880160"/>
              <a:gd name="connsiteX8" fmla="*/ 1594124 w 3077545"/>
              <a:gd name="connsiteY8" fmla="*/ 2679219 h 2880160"/>
              <a:gd name="connsiteX9" fmla="*/ 1793390 w 3077545"/>
              <a:gd name="connsiteY9" fmla="*/ 2545258 h 2880160"/>
              <a:gd name="connsiteX10" fmla="*/ 1926234 w 3077545"/>
              <a:gd name="connsiteY10" fmla="*/ 2545258 h 2880160"/>
              <a:gd name="connsiteX11" fmla="*/ 2125499 w 3077545"/>
              <a:gd name="connsiteY11" fmla="*/ 2478277 h 2880160"/>
              <a:gd name="connsiteX12" fmla="*/ 2457608 w 3077545"/>
              <a:gd name="connsiteY12" fmla="*/ 2545257 h 2880160"/>
              <a:gd name="connsiteX13" fmla="*/ 2656874 w 3077545"/>
              <a:gd name="connsiteY13" fmla="*/ 2344315 h 2880160"/>
              <a:gd name="connsiteX14" fmla="*/ 2723295 w 3077545"/>
              <a:gd name="connsiteY14" fmla="*/ 2344316 h 2880160"/>
              <a:gd name="connsiteX15" fmla="*/ 2798010 w 3077545"/>
              <a:gd name="connsiteY15" fmla="*/ 1958571 h 2880160"/>
              <a:gd name="connsiteX16" fmla="*/ 2793986 w 3077545"/>
              <a:gd name="connsiteY16" fmla="*/ 1791710 h 2880160"/>
              <a:gd name="connsiteX17" fmla="*/ 2789717 w 3077545"/>
              <a:gd name="connsiteY17" fmla="*/ 1607531 h 2880160"/>
              <a:gd name="connsiteX18" fmla="*/ 2723296 w 3077545"/>
              <a:gd name="connsiteY18" fmla="*/ 1540550 h 2880160"/>
              <a:gd name="connsiteX19" fmla="*/ 2789717 w 3077545"/>
              <a:gd name="connsiteY19" fmla="*/ 1339608 h 2880160"/>
              <a:gd name="connsiteX20" fmla="*/ 2922561 w 3077545"/>
              <a:gd name="connsiteY20" fmla="*/ 1071687 h 2880160"/>
              <a:gd name="connsiteX21" fmla="*/ 3055404 w 3077545"/>
              <a:gd name="connsiteY21" fmla="*/ 1004707 h 2880160"/>
              <a:gd name="connsiteX22" fmla="*/ 3055405 w 3077545"/>
              <a:gd name="connsiteY22" fmla="*/ 803766 h 2880160"/>
              <a:gd name="connsiteX23" fmla="*/ 2988983 w 3077545"/>
              <a:gd name="connsiteY23" fmla="*/ 535844 h 2880160"/>
              <a:gd name="connsiteX24" fmla="*/ 2922561 w 3077545"/>
              <a:gd name="connsiteY24" fmla="*/ 267922 h 2880160"/>
              <a:gd name="connsiteX25" fmla="*/ 2789718 w 3077545"/>
              <a:gd name="connsiteY25" fmla="*/ 133961 h 2880160"/>
              <a:gd name="connsiteX26" fmla="*/ 2723296 w 3077545"/>
              <a:gd name="connsiteY26" fmla="*/ 0 h 2880160"/>
              <a:gd name="connsiteX0" fmla="*/ 0 w 3077545"/>
              <a:gd name="connsiteY0" fmla="*/ 2679219 h 2880160"/>
              <a:gd name="connsiteX1" fmla="*/ 199265 w 3077545"/>
              <a:gd name="connsiteY1" fmla="*/ 2746199 h 2880160"/>
              <a:gd name="connsiteX2" fmla="*/ 399866 w 3077545"/>
              <a:gd name="connsiteY2" fmla="*/ 2691817 h 2880160"/>
              <a:gd name="connsiteX3" fmla="*/ 664218 w 3077545"/>
              <a:gd name="connsiteY3" fmla="*/ 2813180 h 2880160"/>
              <a:gd name="connsiteX4" fmla="*/ 863484 w 3077545"/>
              <a:gd name="connsiteY4" fmla="*/ 2880160 h 2880160"/>
              <a:gd name="connsiteX5" fmla="*/ 1062749 w 3077545"/>
              <a:gd name="connsiteY5" fmla="*/ 2813179 h 2880160"/>
              <a:gd name="connsiteX6" fmla="*/ 1195593 w 3077545"/>
              <a:gd name="connsiteY6" fmla="*/ 2746199 h 2880160"/>
              <a:gd name="connsiteX7" fmla="*/ 1394859 w 3077545"/>
              <a:gd name="connsiteY7" fmla="*/ 2746199 h 2880160"/>
              <a:gd name="connsiteX8" fmla="*/ 1594124 w 3077545"/>
              <a:gd name="connsiteY8" fmla="*/ 2679219 h 2880160"/>
              <a:gd name="connsiteX9" fmla="*/ 1793390 w 3077545"/>
              <a:gd name="connsiteY9" fmla="*/ 2545258 h 2880160"/>
              <a:gd name="connsiteX10" fmla="*/ 1926234 w 3077545"/>
              <a:gd name="connsiteY10" fmla="*/ 2545258 h 2880160"/>
              <a:gd name="connsiteX11" fmla="*/ 2125499 w 3077545"/>
              <a:gd name="connsiteY11" fmla="*/ 2478277 h 2880160"/>
              <a:gd name="connsiteX12" fmla="*/ 2457608 w 3077545"/>
              <a:gd name="connsiteY12" fmla="*/ 2545257 h 2880160"/>
              <a:gd name="connsiteX13" fmla="*/ 2656874 w 3077545"/>
              <a:gd name="connsiteY13" fmla="*/ 2344315 h 2880160"/>
              <a:gd name="connsiteX14" fmla="*/ 2723295 w 3077545"/>
              <a:gd name="connsiteY14" fmla="*/ 2344316 h 2880160"/>
              <a:gd name="connsiteX15" fmla="*/ 2798010 w 3077545"/>
              <a:gd name="connsiteY15" fmla="*/ 1958571 h 2880160"/>
              <a:gd name="connsiteX16" fmla="*/ 2793986 w 3077545"/>
              <a:gd name="connsiteY16" fmla="*/ 1791710 h 2880160"/>
              <a:gd name="connsiteX17" fmla="*/ 2789717 w 3077545"/>
              <a:gd name="connsiteY17" fmla="*/ 1607531 h 2880160"/>
              <a:gd name="connsiteX18" fmla="*/ 2723296 w 3077545"/>
              <a:gd name="connsiteY18" fmla="*/ 1540550 h 2880160"/>
              <a:gd name="connsiteX19" fmla="*/ 2789717 w 3077545"/>
              <a:gd name="connsiteY19" fmla="*/ 1339608 h 2880160"/>
              <a:gd name="connsiteX20" fmla="*/ 2922561 w 3077545"/>
              <a:gd name="connsiteY20" fmla="*/ 1071687 h 2880160"/>
              <a:gd name="connsiteX21" fmla="*/ 3055404 w 3077545"/>
              <a:gd name="connsiteY21" fmla="*/ 1004707 h 2880160"/>
              <a:gd name="connsiteX22" fmla="*/ 3055405 w 3077545"/>
              <a:gd name="connsiteY22" fmla="*/ 803766 h 2880160"/>
              <a:gd name="connsiteX23" fmla="*/ 2988983 w 3077545"/>
              <a:gd name="connsiteY23" fmla="*/ 535844 h 2880160"/>
              <a:gd name="connsiteX24" fmla="*/ 2922561 w 3077545"/>
              <a:gd name="connsiteY24" fmla="*/ 267922 h 2880160"/>
              <a:gd name="connsiteX25" fmla="*/ 2856139 w 3077545"/>
              <a:gd name="connsiteY25" fmla="*/ 66980 h 2880160"/>
              <a:gd name="connsiteX26" fmla="*/ 2723296 w 3077545"/>
              <a:gd name="connsiteY26" fmla="*/ 0 h 2880160"/>
              <a:gd name="connsiteX0" fmla="*/ 0 w 3077545"/>
              <a:gd name="connsiteY0" fmla="*/ 2679219 h 2880160"/>
              <a:gd name="connsiteX1" fmla="*/ 199265 w 3077545"/>
              <a:gd name="connsiteY1" fmla="*/ 2746199 h 2880160"/>
              <a:gd name="connsiteX2" fmla="*/ 399866 w 3077545"/>
              <a:gd name="connsiteY2" fmla="*/ 2691817 h 2880160"/>
              <a:gd name="connsiteX3" fmla="*/ 664218 w 3077545"/>
              <a:gd name="connsiteY3" fmla="*/ 2813180 h 2880160"/>
              <a:gd name="connsiteX4" fmla="*/ 863484 w 3077545"/>
              <a:gd name="connsiteY4" fmla="*/ 2880160 h 2880160"/>
              <a:gd name="connsiteX5" fmla="*/ 1062749 w 3077545"/>
              <a:gd name="connsiteY5" fmla="*/ 2813179 h 2880160"/>
              <a:gd name="connsiteX6" fmla="*/ 1195593 w 3077545"/>
              <a:gd name="connsiteY6" fmla="*/ 2746199 h 2880160"/>
              <a:gd name="connsiteX7" fmla="*/ 1394859 w 3077545"/>
              <a:gd name="connsiteY7" fmla="*/ 2746199 h 2880160"/>
              <a:gd name="connsiteX8" fmla="*/ 1594124 w 3077545"/>
              <a:gd name="connsiteY8" fmla="*/ 2679219 h 2880160"/>
              <a:gd name="connsiteX9" fmla="*/ 1793390 w 3077545"/>
              <a:gd name="connsiteY9" fmla="*/ 2545258 h 2880160"/>
              <a:gd name="connsiteX10" fmla="*/ 1926234 w 3077545"/>
              <a:gd name="connsiteY10" fmla="*/ 2545258 h 2880160"/>
              <a:gd name="connsiteX11" fmla="*/ 2125499 w 3077545"/>
              <a:gd name="connsiteY11" fmla="*/ 2478277 h 2880160"/>
              <a:gd name="connsiteX12" fmla="*/ 2457608 w 3077545"/>
              <a:gd name="connsiteY12" fmla="*/ 2545257 h 2880160"/>
              <a:gd name="connsiteX13" fmla="*/ 2656874 w 3077545"/>
              <a:gd name="connsiteY13" fmla="*/ 2344315 h 2880160"/>
              <a:gd name="connsiteX14" fmla="*/ 2723295 w 3077545"/>
              <a:gd name="connsiteY14" fmla="*/ 2344316 h 2880160"/>
              <a:gd name="connsiteX15" fmla="*/ 2798010 w 3077545"/>
              <a:gd name="connsiteY15" fmla="*/ 1958571 h 2880160"/>
              <a:gd name="connsiteX16" fmla="*/ 2793986 w 3077545"/>
              <a:gd name="connsiteY16" fmla="*/ 1791710 h 2880160"/>
              <a:gd name="connsiteX17" fmla="*/ 2789717 w 3077545"/>
              <a:gd name="connsiteY17" fmla="*/ 1607531 h 2880160"/>
              <a:gd name="connsiteX18" fmla="*/ 2723296 w 3077545"/>
              <a:gd name="connsiteY18" fmla="*/ 1540550 h 2880160"/>
              <a:gd name="connsiteX19" fmla="*/ 2789717 w 3077545"/>
              <a:gd name="connsiteY19" fmla="*/ 1339608 h 2880160"/>
              <a:gd name="connsiteX20" fmla="*/ 2922561 w 3077545"/>
              <a:gd name="connsiteY20" fmla="*/ 1071687 h 2880160"/>
              <a:gd name="connsiteX21" fmla="*/ 3055404 w 3077545"/>
              <a:gd name="connsiteY21" fmla="*/ 1004707 h 2880160"/>
              <a:gd name="connsiteX22" fmla="*/ 3055405 w 3077545"/>
              <a:gd name="connsiteY22" fmla="*/ 803766 h 2880160"/>
              <a:gd name="connsiteX23" fmla="*/ 2988983 w 3077545"/>
              <a:gd name="connsiteY23" fmla="*/ 535844 h 2880160"/>
              <a:gd name="connsiteX24" fmla="*/ 2988983 w 3077545"/>
              <a:gd name="connsiteY24" fmla="*/ 267922 h 2880160"/>
              <a:gd name="connsiteX25" fmla="*/ 2856139 w 3077545"/>
              <a:gd name="connsiteY25" fmla="*/ 66980 h 2880160"/>
              <a:gd name="connsiteX26" fmla="*/ 2723296 w 3077545"/>
              <a:gd name="connsiteY26" fmla="*/ 0 h 2880160"/>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174880 w 3068187"/>
              <a:gd name="csY26" fmla="*/ 0 h 3581614"/>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444434 w 3068187"/>
              <a:gd name="csY26" fmla="*/ 322891 h 3581614"/>
              <a:gd name="csX27" fmla="*/ 2174880 w 3068187"/>
              <a:gd name="csY27" fmla="*/ 0 h 3581614"/>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282402 w 3068187"/>
              <a:gd name="csY26" fmla="*/ 311757 h 3581614"/>
              <a:gd name="csX27" fmla="*/ 2174880 w 3068187"/>
              <a:gd name="csY27" fmla="*/ 0 h 3581614"/>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594002 w 3068187"/>
              <a:gd name="csY26" fmla="*/ 567844 h 3581614"/>
              <a:gd name="csX27" fmla="*/ 2282402 w 3068187"/>
              <a:gd name="csY27" fmla="*/ 311757 h 3581614"/>
              <a:gd name="csX28" fmla="*/ 2174880 w 3068187"/>
              <a:gd name="csY28" fmla="*/ 0 h 3581614"/>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594002 w 3068187"/>
              <a:gd name="csY26" fmla="*/ 567844 h 3581614"/>
              <a:gd name="csX27" fmla="*/ 2282402 w 3068187"/>
              <a:gd name="csY27" fmla="*/ 311757 h 3581614"/>
              <a:gd name="csX28" fmla="*/ 2419506 w 3068187"/>
              <a:gd name="csY28" fmla="*/ 434233 h 3581614"/>
              <a:gd name="csX29" fmla="*/ 2174880 w 3068187"/>
              <a:gd name="csY29" fmla="*/ 0 h 3581614"/>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594002 w 3068187"/>
              <a:gd name="csY26" fmla="*/ 567844 h 3581614"/>
              <a:gd name="csX27" fmla="*/ 2282402 w 3068187"/>
              <a:gd name="csY27" fmla="*/ 311757 h 3581614"/>
              <a:gd name="csX28" fmla="*/ 2357186 w 3068187"/>
              <a:gd name="csY28" fmla="*/ 478770 h 3581614"/>
              <a:gd name="csX29" fmla="*/ 2174880 w 3068187"/>
              <a:gd name="csY29" fmla="*/ 0 h 3581614"/>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594002 w 3068187"/>
              <a:gd name="csY26" fmla="*/ 567844 h 3581614"/>
              <a:gd name="csX27" fmla="*/ 2419506 w 3068187"/>
              <a:gd name="csY27" fmla="*/ 629082 h 3581614"/>
              <a:gd name="csX28" fmla="*/ 2357186 w 3068187"/>
              <a:gd name="csY28" fmla="*/ 478770 h 3581614"/>
              <a:gd name="csX29" fmla="*/ 2174880 w 3068187"/>
              <a:gd name="csY29" fmla="*/ 0 h 3581614"/>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594002 w 3068187"/>
              <a:gd name="csY26" fmla="*/ 567844 h 3581614"/>
              <a:gd name="csX27" fmla="*/ 2419506 w 3068187"/>
              <a:gd name="csY27" fmla="*/ 629082 h 3581614"/>
              <a:gd name="csX28" fmla="*/ 2257474 w 3068187"/>
              <a:gd name="csY28" fmla="*/ 356294 h 3581614"/>
              <a:gd name="csX29" fmla="*/ 2174880 w 3068187"/>
              <a:gd name="csY29" fmla="*/ 0 h 3581614"/>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594002 w 3068187"/>
              <a:gd name="csY26" fmla="*/ 567844 h 3581614"/>
              <a:gd name="csX27" fmla="*/ 2344722 w 3068187"/>
              <a:gd name="csY27" fmla="*/ 534441 h 3581614"/>
              <a:gd name="csX28" fmla="*/ 2257474 w 3068187"/>
              <a:gd name="csY28" fmla="*/ 356294 h 3581614"/>
              <a:gd name="csX29" fmla="*/ 2174880 w 3068187"/>
              <a:gd name="csY29" fmla="*/ 0 h 35816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3068187" h="3581614">
                <a:moveTo>
                  <a:pt x="0" y="3380673"/>
                </a:moveTo>
                <a:cubicBezTo>
                  <a:pt x="64698" y="3416616"/>
                  <a:pt x="132621" y="3445553"/>
                  <a:pt x="199265" y="3447653"/>
                </a:cubicBezTo>
                <a:cubicBezTo>
                  <a:pt x="265909" y="3449753"/>
                  <a:pt x="322374" y="3382107"/>
                  <a:pt x="399866" y="3393271"/>
                </a:cubicBezTo>
                <a:cubicBezTo>
                  <a:pt x="477358" y="3404435"/>
                  <a:pt x="586948" y="3483244"/>
                  <a:pt x="664218" y="3514634"/>
                </a:cubicBezTo>
                <a:cubicBezTo>
                  <a:pt x="741488" y="3546024"/>
                  <a:pt x="797062" y="3581614"/>
                  <a:pt x="863484" y="3581614"/>
                </a:cubicBezTo>
                <a:cubicBezTo>
                  <a:pt x="929906" y="3581614"/>
                  <a:pt x="1007398" y="3536960"/>
                  <a:pt x="1062749" y="3514633"/>
                </a:cubicBezTo>
                <a:cubicBezTo>
                  <a:pt x="1118100" y="3492306"/>
                  <a:pt x="1140241" y="3458816"/>
                  <a:pt x="1195593" y="3447653"/>
                </a:cubicBezTo>
                <a:cubicBezTo>
                  <a:pt x="1250945" y="3436490"/>
                  <a:pt x="1328437" y="3458816"/>
                  <a:pt x="1394859" y="3447653"/>
                </a:cubicBezTo>
                <a:cubicBezTo>
                  <a:pt x="1461281" y="3436490"/>
                  <a:pt x="1527702" y="3414163"/>
                  <a:pt x="1594124" y="3380673"/>
                </a:cubicBezTo>
                <a:cubicBezTo>
                  <a:pt x="1660546" y="3347183"/>
                  <a:pt x="1738038" y="3269039"/>
                  <a:pt x="1793390" y="3246712"/>
                </a:cubicBezTo>
                <a:cubicBezTo>
                  <a:pt x="1848742" y="3224385"/>
                  <a:pt x="1870882" y="3257876"/>
                  <a:pt x="1926234" y="3246712"/>
                </a:cubicBezTo>
                <a:cubicBezTo>
                  <a:pt x="1981586" y="3235548"/>
                  <a:pt x="2036937" y="3179731"/>
                  <a:pt x="2125499" y="3179731"/>
                </a:cubicBezTo>
                <a:cubicBezTo>
                  <a:pt x="2214061" y="3179731"/>
                  <a:pt x="2369046" y="3269038"/>
                  <a:pt x="2457608" y="3246711"/>
                </a:cubicBezTo>
                <a:cubicBezTo>
                  <a:pt x="2546171" y="3224384"/>
                  <a:pt x="2612593" y="3079259"/>
                  <a:pt x="2656874" y="3045769"/>
                </a:cubicBezTo>
                <a:cubicBezTo>
                  <a:pt x="2701155" y="3012279"/>
                  <a:pt x="2699772" y="3110061"/>
                  <a:pt x="2723295" y="3045770"/>
                </a:cubicBezTo>
                <a:cubicBezTo>
                  <a:pt x="2746818" y="2981479"/>
                  <a:pt x="2786228" y="2752126"/>
                  <a:pt x="2798010" y="2660025"/>
                </a:cubicBezTo>
                <a:cubicBezTo>
                  <a:pt x="2809792" y="2567924"/>
                  <a:pt x="2795368" y="2551671"/>
                  <a:pt x="2793986" y="2493164"/>
                </a:cubicBezTo>
                <a:cubicBezTo>
                  <a:pt x="2792604" y="2434657"/>
                  <a:pt x="2801499" y="2350845"/>
                  <a:pt x="2789717" y="2308985"/>
                </a:cubicBezTo>
                <a:cubicBezTo>
                  <a:pt x="2777935" y="2267125"/>
                  <a:pt x="2723296" y="2286658"/>
                  <a:pt x="2723296" y="2242004"/>
                </a:cubicBezTo>
                <a:cubicBezTo>
                  <a:pt x="2723296" y="2197350"/>
                  <a:pt x="2756506" y="2119206"/>
                  <a:pt x="2789717" y="2041062"/>
                </a:cubicBezTo>
                <a:cubicBezTo>
                  <a:pt x="2822928" y="1962918"/>
                  <a:pt x="2878280" y="1828958"/>
                  <a:pt x="2922561" y="1773141"/>
                </a:cubicBezTo>
                <a:cubicBezTo>
                  <a:pt x="2966842" y="1717324"/>
                  <a:pt x="3033263" y="1750814"/>
                  <a:pt x="3055404" y="1706161"/>
                </a:cubicBezTo>
                <a:cubicBezTo>
                  <a:pt x="3077545" y="1661508"/>
                  <a:pt x="3066475" y="1583364"/>
                  <a:pt x="3055405" y="1505220"/>
                </a:cubicBezTo>
                <a:cubicBezTo>
                  <a:pt x="3044335" y="1427076"/>
                  <a:pt x="3000053" y="1326605"/>
                  <a:pt x="2988983" y="1237298"/>
                </a:cubicBezTo>
                <a:cubicBezTo>
                  <a:pt x="2977913" y="1147991"/>
                  <a:pt x="3022194" y="1036356"/>
                  <a:pt x="2988983" y="969376"/>
                </a:cubicBezTo>
                <a:cubicBezTo>
                  <a:pt x="2944702" y="924722"/>
                  <a:pt x="2900420" y="813088"/>
                  <a:pt x="2856139" y="768434"/>
                </a:cubicBezTo>
                <a:cubicBezTo>
                  <a:pt x="2790309" y="701512"/>
                  <a:pt x="2689625" y="643957"/>
                  <a:pt x="2594002" y="567844"/>
                </a:cubicBezTo>
                <a:cubicBezTo>
                  <a:pt x="2498379" y="491731"/>
                  <a:pt x="2373805" y="556710"/>
                  <a:pt x="2344722" y="534441"/>
                </a:cubicBezTo>
                <a:cubicBezTo>
                  <a:pt x="2315639" y="512172"/>
                  <a:pt x="2275394" y="408254"/>
                  <a:pt x="2257474" y="356294"/>
                </a:cubicBezTo>
                <a:cubicBezTo>
                  <a:pt x="2239554" y="304334"/>
                  <a:pt x="2215651" y="72372"/>
                  <a:pt x="2174880" y="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8" name="Freeform: Shape 7">
            <a:extLst>
              <a:ext uri="{FF2B5EF4-FFF2-40B4-BE49-F238E27FC236}">
                <a16:creationId xmlns:a16="http://schemas.microsoft.com/office/drawing/2014/main" id="{4062F734-EBAD-4EB1-85BE-19E163C384CD}"/>
              </a:ext>
            </a:extLst>
          </p:cNvPr>
          <p:cNvSpPr/>
          <p:nvPr/>
        </p:nvSpPr>
        <p:spPr>
          <a:xfrm>
            <a:off x="2559756" y="1784291"/>
            <a:ext cx="1682044" cy="2190810"/>
          </a:xfrm>
          <a:custGeom>
            <a:avLst/>
            <a:gdLst>
              <a:gd name="csX0" fmla="*/ 1758244 w 1758244"/>
              <a:gd name="csY0" fmla="*/ 242373 h 2261673"/>
              <a:gd name="csX1" fmla="*/ 1656644 w 1758244"/>
              <a:gd name="csY1" fmla="*/ 204273 h 2261673"/>
              <a:gd name="csX2" fmla="*/ 1504244 w 1758244"/>
              <a:gd name="csY2" fmla="*/ 343973 h 2261673"/>
              <a:gd name="csX3" fmla="*/ 1326444 w 1758244"/>
              <a:gd name="csY3" fmla="*/ 343973 h 2261673"/>
              <a:gd name="csX4" fmla="*/ 1174044 w 1758244"/>
              <a:gd name="csY4" fmla="*/ 280473 h 2261673"/>
              <a:gd name="csX5" fmla="*/ 996244 w 1758244"/>
              <a:gd name="csY5" fmla="*/ 356673 h 2261673"/>
              <a:gd name="csX6" fmla="*/ 1008944 w 1758244"/>
              <a:gd name="csY6" fmla="*/ 407473 h 2261673"/>
              <a:gd name="csX7" fmla="*/ 780344 w 1758244"/>
              <a:gd name="csY7" fmla="*/ 394773 h 2261673"/>
              <a:gd name="csX8" fmla="*/ 577144 w 1758244"/>
              <a:gd name="csY8" fmla="*/ 191573 h 2261673"/>
              <a:gd name="csX9" fmla="*/ 323144 w 1758244"/>
              <a:gd name="csY9" fmla="*/ 1073 h 2261673"/>
              <a:gd name="csX10" fmla="*/ 158044 w 1758244"/>
              <a:gd name="csY10" fmla="*/ 115373 h 2261673"/>
              <a:gd name="csX11" fmla="*/ 94544 w 1758244"/>
              <a:gd name="csY11" fmla="*/ 140773 h 2261673"/>
              <a:gd name="csX12" fmla="*/ 5644 w 1758244"/>
              <a:gd name="csY12" fmla="*/ 407473 h 2261673"/>
              <a:gd name="csX13" fmla="*/ 31044 w 1758244"/>
              <a:gd name="csY13" fmla="*/ 623373 h 2261673"/>
              <a:gd name="csX14" fmla="*/ 208844 w 1758244"/>
              <a:gd name="csY14" fmla="*/ 826573 h 2261673"/>
              <a:gd name="csX15" fmla="*/ 373944 w 1758244"/>
              <a:gd name="csY15" fmla="*/ 788473 h 2261673"/>
              <a:gd name="csX16" fmla="*/ 627944 w 1758244"/>
              <a:gd name="csY16" fmla="*/ 966273 h 2261673"/>
              <a:gd name="csX17" fmla="*/ 932744 w 1758244"/>
              <a:gd name="csY17" fmla="*/ 902773 h 2261673"/>
              <a:gd name="csX18" fmla="*/ 1250244 w 1758244"/>
              <a:gd name="csY18" fmla="*/ 1055173 h 2261673"/>
              <a:gd name="csX19" fmla="*/ 1275644 w 1758244"/>
              <a:gd name="csY19" fmla="*/ 1347273 h 2261673"/>
              <a:gd name="csX20" fmla="*/ 1339144 w 1758244"/>
              <a:gd name="csY20" fmla="*/ 1652073 h 2261673"/>
              <a:gd name="csX21" fmla="*/ 1339144 w 1758244"/>
              <a:gd name="csY21" fmla="*/ 1829873 h 2261673"/>
              <a:gd name="csX22" fmla="*/ 1377244 w 1758244"/>
              <a:gd name="csY22" fmla="*/ 1969573 h 2261673"/>
              <a:gd name="csX23" fmla="*/ 1478844 w 1758244"/>
              <a:gd name="csY23" fmla="*/ 2109273 h 2261673"/>
              <a:gd name="csX24" fmla="*/ 1720144 w 1758244"/>
              <a:gd name="csY24" fmla="*/ 2261673 h 2261673"/>
              <a:gd name="csX0" fmla="*/ 1758244 w 1758244"/>
              <a:gd name="csY0" fmla="*/ 243943 h 2263243"/>
              <a:gd name="csX1" fmla="*/ 1656644 w 1758244"/>
              <a:gd name="csY1" fmla="*/ 205843 h 2263243"/>
              <a:gd name="csX2" fmla="*/ 1504244 w 1758244"/>
              <a:gd name="csY2" fmla="*/ 345543 h 2263243"/>
              <a:gd name="csX3" fmla="*/ 1326444 w 1758244"/>
              <a:gd name="csY3" fmla="*/ 345543 h 2263243"/>
              <a:gd name="csX4" fmla="*/ 1174044 w 1758244"/>
              <a:gd name="csY4" fmla="*/ 282043 h 2263243"/>
              <a:gd name="csX5" fmla="*/ 996244 w 1758244"/>
              <a:gd name="csY5" fmla="*/ 358243 h 2263243"/>
              <a:gd name="csX6" fmla="*/ 1008944 w 1758244"/>
              <a:gd name="csY6" fmla="*/ 409043 h 2263243"/>
              <a:gd name="csX7" fmla="*/ 780344 w 1758244"/>
              <a:gd name="csY7" fmla="*/ 396343 h 2263243"/>
              <a:gd name="csX8" fmla="*/ 524042 w 1758244"/>
              <a:gd name="csY8" fmla="*/ 243943 h 2263243"/>
              <a:gd name="csX9" fmla="*/ 323144 w 1758244"/>
              <a:gd name="csY9" fmla="*/ 2643 h 2263243"/>
              <a:gd name="csX10" fmla="*/ 158044 w 1758244"/>
              <a:gd name="csY10" fmla="*/ 116943 h 2263243"/>
              <a:gd name="csX11" fmla="*/ 94544 w 1758244"/>
              <a:gd name="csY11" fmla="*/ 142343 h 2263243"/>
              <a:gd name="csX12" fmla="*/ 5644 w 1758244"/>
              <a:gd name="csY12" fmla="*/ 409043 h 2263243"/>
              <a:gd name="csX13" fmla="*/ 31044 w 1758244"/>
              <a:gd name="csY13" fmla="*/ 624943 h 2263243"/>
              <a:gd name="csX14" fmla="*/ 208844 w 1758244"/>
              <a:gd name="csY14" fmla="*/ 828143 h 2263243"/>
              <a:gd name="csX15" fmla="*/ 373944 w 1758244"/>
              <a:gd name="csY15" fmla="*/ 790043 h 2263243"/>
              <a:gd name="csX16" fmla="*/ 627944 w 1758244"/>
              <a:gd name="csY16" fmla="*/ 967843 h 2263243"/>
              <a:gd name="csX17" fmla="*/ 932744 w 1758244"/>
              <a:gd name="csY17" fmla="*/ 904343 h 2263243"/>
              <a:gd name="csX18" fmla="*/ 1250244 w 1758244"/>
              <a:gd name="csY18" fmla="*/ 1056743 h 2263243"/>
              <a:gd name="csX19" fmla="*/ 1275644 w 1758244"/>
              <a:gd name="csY19" fmla="*/ 1348843 h 2263243"/>
              <a:gd name="csX20" fmla="*/ 1339144 w 1758244"/>
              <a:gd name="csY20" fmla="*/ 1653643 h 2263243"/>
              <a:gd name="csX21" fmla="*/ 1339144 w 1758244"/>
              <a:gd name="csY21" fmla="*/ 1831443 h 2263243"/>
              <a:gd name="csX22" fmla="*/ 1377244 w 1758244"/>
              <a:gd name="csY22" fmla="*/ 1971143 h 2263243"/>
              <a:gd name="csX23" fmla="*/ 1478844 w 1758244"/>
              <a:gd name="csY23" fmla="*/ 2110843 h 2263243"/>
              <a:gd name="csX24" fmla="*/ 1720144 w 1758244"/>
              <a:gd name="csY24" fmla="*/ 2263243 h 2263243"/>
              <a:gd name="csX0" fmla="*/ 1758244 w 1758244"/>
              <a:gd name="csY0" fmla="*/ 170374 h 2189674"/>
              <a:gd name="csX1" fmla="*/ 1656644 w 1758244"/>
              <a:gd name="csY1" fmla="*/ 132274 h 2189674"/>
              <a:gd name="csX2" fmla="*/ 1504244 w 1758244"/>
              <a:gd name="csY2" fmla="*/ 271974 h 2189674"/>
              <a:gd name="csX3" fmla="*/ 1326444 w 1758244"/>
              <a:gd name="csY3" fmla="*/ 271974 h 2189674"/>
              <a:gd name="csX4" fmla="*/ 1174044 w 1758244"/>
              <a:gd name="csY4" fmla="*/ 208474 h 2189674"/>
              <a:gd name="csX5" fmla="*/ 996244 w 1758244"/>
              <a:gd name="csY5" fmla="*/ 284674 h 2189674"/>
              <a:gd name="csX6" fmla="*/ 1008944 w 1758244"/>
              <a:gd name="csY6" fmla="*/ 335474 h 2189674"/>
              <a:gd name="csX7" fmla="*/ 780344 w 1758244"/>
              <a:gd name="csY7" fmla="*/ 322774 h 2189674"/>
              <a:gd name="csX8" fmla="*/ 524042 w 1758244"/>
              <a:gd name="csY8" fmla="*/ 170374 h 2189674"/>
              <a:gd name="csX9" fmla="*/ 323144 w 1758244"/>
              <a:gd name="csY9" fmla="*/ 5274 h 2189674"/>
              <a:gd name="csX10" fmla="*/ 158044 w 1758244"/>
              <a:gd name="csY10" fmla="*/ 43374 h 2189674"/>
              <a:gd name="csX11" fmla="*/ 94544 w 1758244"/>
              <a:gd name="csY11" fmla="*/ 68774 h 2189674"/>
              <a:gd name="csX12" fmla="*/ 5644 w 1758244"/>
              <a:gd name="csY12" fmla="*/ 335474 h 2189674"/>
              <a:gd name="csX13" fmla="*/ 31044 w 1758244"/>
              <a:gd name="csY13" fmla="*/ 551374 h 2189674"/>
              <a:gd name="csX14" fmla="*/ 208844 w 1758244"/>
              <a:gd name="csY14" fmla="*/ 754574 h 2189674"/>
              <a:gd name="csX15" fmla="*/ 373944 w 1758244"/>
              <a:gd name="csY15" fmla="*/ 716474 h 2189674"/>
              <a:gd name="csX16" fmla="*/ 627944 w 1758244"/>
              <a:gd name="csY16" fmla="*/ 894274 h 2189674"/>
              <a:gd name="csX17" fmla="*/ 932744 w 1758244"/>
              <a:gd name="csY17" fmla="*/ 830774 h 2189674"/>
              <a:gd name="csX18" fmla="*/ 1250244 w 1758244"/>
              <a:gd name="csY18" fmla="*/ 983174 h 2189674"/>
              <a:gd name="csX19" fmla="*/ 1275644 w 1758244"/>
              <a:gd name="csY19" fmla="*/ 1275274 h 2189674"/>
              <a:gd name="csX20" fmla="*/ 1339144 w 1758244"/>
              <a:gd name="csY20" fmla="*/ 1580074 h 2189674"/>
              <a:gd name="csX21" fmla="*/ 1339144 w 1758244"/>
              <a:gd name="csY21" fmla="*/ 1757874 h 2189674"/>
              <a:gd name="csX22" fmla="*/ 1377244 w 1758244"/>
              <a:gd name="csY22" fmla="*/ 1897574 h 2189674"/>
              <a:gd name="csX23" fmla="*/ 1478844 w 1758244"/>
              <a:gd name="csY23" fmla="*/ 2037274 h 2189674"/>
              <a:gd name="csX24" fmla="*/ 1720144 w 1758244"/>
              <a:gd name="csY24" fmla="*/ 2189674 h 2189674"/>
              <a:gd name="csX0" fmla="*/ 1758244 w 1758244"/>
              <a:gd name="csY0" fmla="*/ 170374 h 2189674"/>
              <a:gd name="csX1" fmla="*/ 1656644 w 1758244"/>
              <a:gd name="csY1" fmla="*/ 132274 h 2189674"/>
              <a:gd name="csX2" fmla="*/ 1504244 w 1758244"/>
              <a:gd name="csY2" fmla="*/ 271974 h 2189674"/>
              <a:gd name="csX3" fmla="*/ 1326444 w 1758244"/>
              <a:gd name="csY3" fmla="*/ 271974 h 2189674"/>
              <a:gd name="csX4" fmla="*/ 1174044 w 1758244"/>
              <a:gd name="csY4" fmla="*/ 208474 h 2189674"/>
              <a:gd name="csX5" fmla="*/ 996244 w 1758244"/>
              <a:gd name="csY5" fmla="*/ 284674 h 2189674"/>
              <a:gd name="csX6" fmla="*/ 1098553 w 1758244"/>
              <a:gd name="csY6" fmla="*/ 497399 h 2189674"/>
              <a:gd name="csX7" fmla="*/ 780344 w 1758244"/>
              <a:gd name="csY7" fmla="*/ 322774 h 2189674"/>
              <a:gd name="csX8" fmla="*/ 524042 w 1758244"/>
              <a:gd name="csY8" fmla="*/ 170374 h 2189674"/>
              <a:gd name="csX9" fmla="*/ 323144 w 1758244"/>
              <a:gd name="csY9" fmla="*/ 5274 h 2189674"/>
              <a:gd name="csX10" fmla="*/ 158044 w 1758244"/>
              <a:gd name="csY10" fmla="*/ 43374 h 2189674"/>
              <a:gd name="csX11" fmla="*/ 94544 w 1758244"/>
              <a:gd name="csY11" fmla="*/ 68774 h 2189674"/>
              <a:gd name="csX12" fmla="*/ 5644 w 1758244"/>
              <a:gd name="csY12" fmla="*/ 335474 h 2189674"/>
              <a:gd name="csX13" fmla="*/ 31044 w 1758244"/>
              <a:gd name="csY13" fmla="*/ 551374 h 2189674"/>
              <a:gd name="csX14" fmla="*/ 208844 w 1758244"/>
              <a:gd name="csY14" fmla="*/ 754574 h 2189674"/>
              <a:gd name="csX15" fmla="*/ 373944 w 1758244"/>
              <a:gd name="csY15" fmla="*/ 716474 h 2189674"/>
              <a:gd name="csX16" fmla="*/ 627944 w 1758244"/>
              <a:gd name="csY16" fmla="*/ 894274 h 2189674"/>
              <a:gd name="csX17" fmla="*/ 932744 w 1758244"/>
              <a:gd name="csY17" fmla="*/ 830774 h 2189674"/>
              <a:gd name="csX18" fmla="*/ 1250244 w 1758244"/>
              <a:gd name="csY18" fmla="*/ 983174 h 2189674"/>
              <a:gd name="csX19" fmla="*/ 1275644 w 1758244"/>
              <a:gd name="csY19" fmla="*/ 1275274 h 2189674"/>
              <a:gd name="csX20" fmla="*/ 1339144 w 1758244"/>
              <a:gd name="csY20" fmla="*/ 1580074 h 2189674"/>
              <a:gd name="csX21" fmla="*/ 1339144 w 1758244"/>
              <a:gd name="csY21" fmla="*/ 1757874 h 2189674"/>
              <a:gd name="csX22" fmla="*/ 1377244 w 1758244"/>
              <a:gd name="csY22" fmla="*/ 1897574 h 2189674"/>
              <a:gd name="csX23" fmla="*/ 1478844 w 1758244"/>
              <a:gd name="csY23" fmla="*/ 2037274 h 2189674"/>
              <a:gd name="csX24" fmla="*/ 1720144 w 1758244"/>
              <a:gd name="csY24" fmla="*/ 2189674 h 2189674"/>
              <a:gd name="csX0" fmla="*/ 1758244 w 1758244"/>
              <a:gd name="csY0" fmla="*/ 170374 h 2189674"/>
              <a:gd name="csX1" fmla="*/ 1656644 w 1758244"/>
              <a:gd name="csY1" fmla="*/ 132274 h 2189674"/>
              <a:gd name="csX2" fmla="*/ 1504244 w 1758244"/>
              <a:gd name="csY2" fmla="*/ 271974 h 2189674"/>
              <a:gd name="csX3" fmla="*/ 1326444 w 1758244"/>
              <a:gd name="csY3" fmla="*/ 271974 h 2189674"/>
              <a:gd name="csX4" fmla="*/ 1174044 w 1758244"/>
              <a:gd name="csY4" fmla="*/ 208474 h 2189674"/>
              <a:gd name="csX5" fmla="*/ 986287 w 1758244"/>
              <a:gd name="csY5" fmla="*/ 287849 h 2189674"/>
              <a:gd name="csX6" fmla="*/ 1098553 w 1758244"/>
              <a:gd name="csY6" fmla="*/ 497399 h 2189674"/>
              <a:gd name="csX7" fmla="*/ 780344 w 1758244"/>
              <a:gd name="csY7" fmla="*/ 322774 h 2189674"/>
              <a:gd name="csX8" fmla="*/ 524042 w 1758244"/>
              <a:gd name="csY8" fmla="*/ 170374 h 2189674"/>
              <a:gd name="csX9" fmla="*/ 323144 w 1758244"/>
              <a:gd name="csY9" fmla="*/ 5274 h 2189674"/>
              <a:gd name="csX10" fmla="*/ 158044 w 1758244"/>
              <a:gd name="csY10" fmla="*/ 43374 h 2189674"/>
              <a:gd name="csX11" fmla="*/ 94544 w 1758244"/>
              <a:gd name="csY11" fmla="*/ 68774 h 2189674"/>
              <a:gd name="csX12" fmla="*/ 5644 w 1758244"/>
              <a:gd name="csY12" fmla="*/ 335474 h 2189674"/>
              <a:gd name="csX13" fmla="*/ 31044 w 1758244"/>
              <a:gd name="csY13" fmla="*/ 551374 h 2189674"/>
              <a:gd name="csX14" fmla="*/ 208844 w 1758244"/>
              <a:gd name="csY14" fmla="*/ 754574 h 2189674"/>
              <a:gd name="csX15" fmla="*/ 373944 w 1758244"/>
              <a:gd name="csY15" fmla="*/ 716474 h 2189674"/>
              <a:gd name="csX16" fmla="*/ 627944 w 1758244"/>
              <a:gd name="csY16" fmla="*/ 894274 h 2189674"/>
              <a:gd name="csX17" fmla="*/ 932744 w 1758244"/>
              <a:gd name="csY17" fmla="*/ 830774 h 2189674"/>
              <a:gd name="csX18" fmla="*/ 1250244 w 1758244"/>
              <a:gd name="csY18" fmla="*/ 983174 h 2189674"/>
              <a:gd name="csX19" fmla="*/ 1275644 w 1758244"/>
              <a:gd name="csY19" fmla="*/ 1275274 h 2189674"/>
              <a:gd name="csX20" fmla="*/ 1339144 w 1758244"/>
              <a:gd name="csY20" fmla="*/ 1580074 h 2189674"/>
              <a:gd name="csX21" fmla="*/ 1339144 w 1758244"/>
              <a:gd name="csY21" fmla="*/ 1757874 h 2189674"/>
              <a:gd name="csX22" fmla="*/ 1377244 w 1758244"/>
              <a:gd name="csY22" fmla="*/ 1897574 h 2189674"/>
              <a:gd name="csX23" fmla="*/ 1478844 w 1758244"/>
              <a:gd name="csY23" fmla="*/ 2037274 h 2189674"/>
              <a:gd name="csX24" fmla="*/ 1720144 w 1758244"/>
              <a:gd name="csY24" fmla="*/ 2189674 h 2189674"/>
              <a:gd name="csX0" fmla="*/ 1758244 w 1758244"/>
              <a:gd name="csY0" fmla="*/ 170374 h 2189674"/>
              <a:gd name="csX1" fmla="*/ 1656644 w 1758244"/>
              <a:gd name="csY1" fmla="*/ 132274 h 2189674"/>
              <a:gd name="csX2" fmla="*/ 1504244 w 1758244"/>
              <a:gd name="csY2" fmla="*/ 271974 h 2189674"/>
              <a:gd name="csX3" fmla="*/ 1326444 w 1758244"/>
              <a:gd name="csY3" fmla="*/ 271974 h 2189674"/>
              <a:gd name="csX4" fmla="*/ 1174044 w 1758244"/>
              <a:gd name="csY4" fmla="*/ 208474 h 2189674"/>
              <a:gd name="csX5" fmla="*/ 986287 w 1758244"/>
              <a:gd name="csY5" fmla="*/ 287849 h 2189674"/>
              <a:gd name="csX6" fmla="*/ 1098553 w 1758244"/>
              <a:gd name="csY6" fmla="*/ 497399 h 2189674"/>
              <a:gd name="csX7" fmla="*/ 767069 w 1758244"/>
              <a:gd name="csY7" fmla="*/ 322774 h 2189674"/>
              <a:gd name="csX8" fmla="*/ 524042 w 1758244"/>
              <a:gd name="csY8" fmla="*/ 170374 h 2189674"/>
              <a:gd name="csX9" fmla="*/ 323144 w 1758244"/>
              <a:gd name="csY9" fmla="*/ 5274 h 2189674"/>
              <a:gd name="csX10" fmla="*/ 158044 w 1758244"/>
              <a:gd name="csY10" fmla="*/ 43374 h 2189674"/>
              <a:gd name="csX11" fmla="*/ 94544 w 1758244"/>
              <a:gd name="csY11" fmla="*/ 68774 h 2189674"/>
              <a:gd name="csX12" fmla="*/ 5644 w 1758244"/>
              <a:gd name="csY12" fmla="*/ 335474 h 2189674"/>
              <a:gd name="csX13" fmla="*/ 31044 w 1758244"/>
              <a:gd name="csY13" fmla="*/ 551374 h 2189674"/>
              <a:gd name="csX14" fmla="*/ 208844 w 1758244"/>
              <a:gd name="csY14" fmla="*/ 754574 h 2189674"/>
              <a:gd name="csX15" fmla="*/ 373944 w 1758244"/>
              <a:gd name="csY15" fmla="*/ 716474 h 2189674"/>
              <a:gd name="csX16" fmla="*/ 627944 w 1758244"/>
              <a:gd name="csY16" fmla="*/ 894274 h 2189674"/>
              <a:gd name="csX17" fmla="*/ 932744 w 1758244"/>
              <a:gd name="csY17" fmla="*/ 830774 h 2189674"/>
              <a:gd name="csX18" fmla="*/ 1250244 w 1758244"/>
              <a:gd name="csY18" fmla="*/ 983174 h 2189674"/>
              <a:gd name="csX19" fmla="*/ 1275644 w 1758244"/>
              <a:gd name="csY19" fmla="*/ 1275274 h 2189674"/>
              <a:gd name="csX20" fmla="*/ 1339144 w 1758244"/>
              <a:gd name="csY20" fmla="*/ 1580074 h 2189674"/>
              <a:gd name="csX21" fmla="*/ 1339144 w 1758244"/>
              <a:gd name="csY21" fmla="*/ 1757874 h 2189674"/>
              <a:gd name="csX22" fmla="*/ 1377244 w 1758244"/>
              <a:gd name="csY22" fmla="*/ 1897574 h 2189674"/>
              <a:gd name="csX23" fmla="*/ 1478844 w 1758244"/>
              <a:gd name="csY23" fmla="*/ 2037274 h 2189674"/>
              <a:gd name="csX24" fmla="*/ 1720144 w 1758244"/>
              <a:gd name="csY24" fmla="*/ 2189674 h 2189674"/>
              <a:gd name="csX0" fmla="*/ 1758244 w 1758244"/>
              <a:gd name="csY0" fmla="*/ 170946 h 2190246"/>
              <a:gd name="csX1" fmla="*/ 1656644 w 1758244"/>
              <a:gd name="csY1" fmla="*/ 132846 h 2190246"/>
              <a:gd name="csX2" fmla="*/ 1504244 w 1758244"/>
              <a:gd name="csY2" fmla="*/ 272546 h 2190246"/>
              <a:gd name="csX3" fmla="*/ 1326444 w 1758244"/>
              <a:gd name="csY3" fmla="*/ 272546 h 2190246"/>
              <a:gd name="csX4" fmla="*/ 1174044 w 1758244"/>
              <a:gd name="csY4" fmla="*/ 209046 h 2190246"/>
              <a:gd name="csX5" fmla="*/ 986287 w 1758244"/>
              <a:gd name="csY5" fmla="*/ 288421 h 2190246"/>
              <a:gd name="csX6" fmla="*/ 1098553 w 1758244"/>
              <a:gd name="csY6" fmla="*/ 497971 h 2190246"/>
              <a:gd name="csX7" fmla="*/ 767069 w 1758244"/>
              <a:gd name="csY7" fmla="*/ 323346 h 2190246"/>
              <a:gd name="csX8" fmla="*/ 533999 w 1758244"/>
              <a:gd name="csY8" fmla="*/ 180471 h 2190246"/>
              <a:gd name="csX9" fmla="*/ 323144 w 1758244"/>
              <a:gd name="csY9" fmla="*/ 5846 h 2190246"/>
              <a:gd name="csX10" fmla="*/ 158044 w 1758244"/>
              <a:gd name="csY10" fmla="*/ 43946 h 2190246"/>
              <a:gd name="csX11" fmla="*/ 94544 w 1758244"/>
              <a:gd name="csY11" fmla="*/ 69346 h 2190246"/>
              <a:gd name="csX12" fmla="*/ 5644 w 1758244"/>
              <a:gd name="csY12" fmla="*/ 336046 h 2190246"/>
              <a:gd name="csX13" fmla="*/ 31044 w 1758244"/>
              <a:gd name="csY13" fmla="*/ 551946 h 2190246"/>
              <a:gd name="csX14" fmla="*/ 208844 w 1758244"/>
              <a:gd name="csY14" fmla="*/ 755146 h 2190246"/>
              <a:gd name="csX15" fmla="*/ 373944 w 1758244"/>
              <a:gd name="csY15" fmla="*/ 717046 h 2190246"/>
              <a:gd name="csX16" fmla="*/ 627944 w 1758244"/>
              <a:gd name="csY16" fmla="*/ 894846 h 2190246"/>
              <a:gd name="csX17" fmla="*/ 932744 w 1758244"/>
              <a:gd name="csY17" fmla="*/ 831346 h 2190246"/>
              <a:gd name="csX18" fmla="*/ 1250244 w 1758244"/>
              <a:gd name="csY18" fmla="*/ 983746 h 2190246"/>
              <a:gd name="csX19" fmla="*/ 1275644 w 1758244"/>
              <a:gd name="csY19" fmla="*/ 1275846 h 2190246"/>
              <a:gd name="csX20" fmla="*/ 1339144 w 1758244"/>
              <a:gd name="csY20" fmla="*/ 1580646 h 2190246"/>
              <a:gd name="csX21" fmla="*/ 1339144 w 1758244"/>
              <a:gd name="csY21" fmla="*/ 1758446 h 2190246"/>
              <a:gd name="csX22" fmla="*/ 1377244 w 1758244"/>
              <a:gd name="csY22" fmla="*/ 1898146 h 2190246"/>
              <a:gd name="csX23" fmla="*/ 1478844 w 1758244"/>
              <a:gd name="csY23" fmla="*/ 2037846 h 2190246"/>
              <a:gd name="csX24" fmla="*/ 1720144 w 1758244"/>
              <a:gd name="csY24" fmla="*/ 2190246 h 2190246"/>
              <a:gd name="csX0" fmla="*/ 1758244 w 1758244"/>
              <a:gd name="csY0" fmla="*/ 170564 h 2189864"/>
              <a:gd name="csX1" fmla="*/ 1656644 w 1758244"/>
              <a:gd name="csY1" fmla="*/ 132464 h 2189864"/>
              <a:gd name="csX2" fmla="*/ 1504244 w 1758244"/>
              <a:gd name="csY2" fmla="*/ 272164 h 2189864"/>
              <a:gd name="csX3" fmla="*/ 1326444 w 1758244"/>
              <a:gd name="csY3" fmla="*/ 272164 h 2189864"/>
              <a:gd name="csX4" fmla="*/ 1174044 w 1758244"/>
              <a:gd name="csY4" fmla="*/ 208664 h 2189864"/>
              <a:gd name="csX5" fmla="*/ 986287 w 1758244"/>
              <a:gd name="csY5" fmla="*/ 288039 h 2189864"/>
              <a:gd name="csX6" fmla="*/ 1098553 w 1758244"/>
              <a:gd name="csY6" fmla="*/ 497589 h 2189864"/>
              <a:gd name="csX7" fmla="*/ 767069 w 1758244"/>
              <a:gd name="csY7" fmla="*/ 322964 h 2189864"/>
              <a:gd name="csX8" fmla="*/ 504129 w 1758244"/>
              <a:gd name="csY8" fmla="*/ 173739 h 2189864"/>
              <a:gd name="csX9" fmla="*/ 323144 w 1758244"/>
              <a:gd name="csY9" fmla="*/ 5464 h 2189864"/>
              <a:gd name="csX10" fmla="*/ 158044 w 1758244"/>
              <a:gd name="csY10" fmla="*/ 43564 h 2189864"/>
              <a:gd name="csX11" fmla="*/ 94544 w 1758244"/>
              <a:gd name="csY11" fmla="*/ 68964 h 2189864"/>
              <a:gd name="csX12" fmla="*/ 5644 w 1758244"/>
              <a:gd name="csY12" fmla="*/ 335664 h 2189864"/>
              <a:gd name="csX13" fmla="*/ 31044 w 1758244"/>
              <a:gd name="csY13" fmla="*/ 551564 h 2189864"/>
              <a:gd name="csX14" fmla="*/ 208844 w 1758244"/>
              <a:gd name="csY14" fmla="*/ 754764 h 2189864"/>
              <a:gd name="csX15" fmla="*/ 373944 w 1758244"/>
              <a:gd name="csY15" fmla="*/ 716664 h 2189864"/>
              <a:gd name="csX16" fmla="*/ 627944 w 1758244"/>
              <a:gd name="csY16" fmla="*/ 894464 h 2189864"/>
              <a:gd name="csX17" fmla="*/ 932744 w 1758244"/>
              <a:gd name="csY17" fmla="*/ 830964 h 2189864"/>
              <a:gd name="csX18" fmla="*/ 1250244 w 1758244"/>
              <a:gd name="csY18" fmla="*/ 983364 h 2189864"/>
              <a:gd name="csX19" fmla="*/ 1275644 w 1758244"/>
              <a:gd name="csY19" fmla="*/ 1275464 h 2189864"/>
              <a:gd name="csX20" fmla="*/ 1339144 w 1758244"/>
              <a:gd name="csY20" fmla="*/ 1580264 h 2189864"/>
              <a:gd name="csX21" fmla="*/ 1339144 w 1758244"/>
              <a:gd name="csY21" fmla="*/ 1758064 h 2189864"/>
              <a:gd name="csX22" fmla="*/ 1377244 w 1758244"/>
              <a:gd name="csY22" fmla="*/ 1897764 h 2189864"/>
              <a:gd name="csX23" fmla="*/ 1478844 w 1758244"/>
              <a:gd name="csY23" fmla="*/ 2037464 h 2189864"/>
              <a:gd name="csX24" fmla="*/ 1720144 w 1758244"/>
              <a:gd name="csY24" fmla="*/ 2189864 h 2189864"/>
              <a:gd name="csX0" fmla="*/ 1758244 w 1758244"/>
              <a:gd name="csY0" fmla="*/ 170564 h 2189864"/>
              <a:gd name="csX1" fmla="*/ 1656644 w 1758244"/>
              <a:gd name="csY1" fmla="*/ 132464 h 2189864"/>
              <a:gd name="csX2" fmla="*/ 1504244 w 1758244"/>
              <a:gd name="csY2" fmla="*/ 272164 h 2189864"/>
              <a:gd name="csX3" fmla="*/ 1326444 w 1758244"/>
              <a:gd name="csY3" fmla="*/ 272164 h 2189864"/>
              <a:gd name="csX4" fmla="*/ 1174044 w 1758244"/>
              <a:gd name="csY4" fmla="*/ 208664 h 2189864"/>
              <a:gd name="csX5" fmla="*/ 986287 w 1758244"/>
              <a:gd name="csY5" fmla="*/ 288039 h 2189864"/>
              <a:gd name="csX6" fmla="*/ 1098553 w 1758244"/>
              <a:gd name="csY6" fmla="*/ 497589 h 2189864"/>
              <a:gd name="csX7" fmla="*/ 697373 w 1758244"/>
              <a:gd name="csY7" fmla="*/ 313439 h 2189864"/>
              <a:gd name="csX8" fmla="*/ 504129 w 1758244"/>
              <a:gd name="csY8" fmla="*/ 173739 h 2189864"/>
              <a:gd name="csX9" fmla="*/ 323144 w 1758244"/>
              <a:gd name="csY9" fmla="*/ 5464 h 2189864"/>
              <a:gd name="csX10" fmla="*/ 158044 w 1758244"/>
              <a:gd name="csY10" fmla="*/ 43564 h 2189864"/>
              <a:gd name="csX11" fmla="*/ 94544 w 1758244"/>
              <a:gd name="csY11" fmla="*/ 68964 h 2189864"/>
              <a:gd name="csX12" fmla="*/ 5644 w 1758244"/>
              <a:gd name="csY12" fmla="*/ 335664 h 2189864"/>
              <a:gd name="csX13" fmla="*/ 31044 w 1758244"/>
              <a:gd name="csY13" fmla="*/ 551564 h 2189864"/>
              <a:gd name="csX14" fmla="*/ 208844 w 1758244"/>
              <a:gd name="csY14" fmla="*/ 754764 h 2189864"/>
              <a:gd name="csX15" fmla="*/ 373944 w 1758244"/>
              <a:gd name="csY15" fmla="*/ 716664 h 2189864"/>
              <a:gd name="csX16" fmla="*/ 627944 w 1758244"/>
              <a:gd name="csY16" fmla="*/ 894464 h 2189864"/>
              <a:gd name="csX17" fmla="*/ 932744 w 1758244"/>
              <a:gd name="csY17" fmla="*/ 830964 h 2189864"/>
              <a:gd name="csX18" fmla="*/ 1250244 w 1758244"/>
              <a:gd name="csY18" fmla="*/ 983364 h 2189864"/>
              <a:gd name="csX19" fmla="*/ 1275644 w 1758244"/>
              <a:gd name="csY19" fmla="*/ 1275464 h 2189864"/>
              <a:gd name="csX20" fmla="*/ 1339144 w 1758244"/>
              <a:gd name="csY20" fmla="*/ 1580264 h 2189864"/>
              <a:gd name="csX21" fmla="*/ 1339144 w 1758244"/>
              <a:gd name="csY21" fmla="*/ 1758064 h 2189864"/>
              <a:gd name="csX22" fmla="*/ 1377244 w 1758244"/>
              <a:gd name="csY22" fmla="*/ 1897764 h 2189864"/>
              <a:gd name="csX23" fmla="*/ 1478844 w 1758244"/>
              <a:gd name="csY23" fmla="*/ 2037464 h 2189864"/>
              <a:gd name="csX24" fmla="*/ 1720144 w 1758244"/>
              <a:gd name="csY24" fmla="*/ 2189864 h 2189864"/>
              <a:gd name="csX0" fmla="*/ 1758244 w 1758244"/>
              <a:gd name="csY0" fmla="*/ 171510 h 2190810"/>
              <a:gd name="csX1" fmla="*/ 1656644 w 1758244"/>
              <a:gd name="csY1" fmla="*/ 133410 h 2190810"/>
              <a:gd name="csX2" fmla="*/ 1504244 w 1758244"/>
              <a:gd name="csY2" fmla="*/ 273110 h 2190810"/>
              <a:gd name="csX3" fmla="*/ 1326444 w 1758244"/>
              <a:gd name="csY3" fmla="*/ 273110 h 2190810"/>
              <a:gd name="csX4" fmla="*/ 1174044 w 1758244"/>
              <a:gd name="csY4" fmla="*/ 209610 h 2190810"/>
              <a:gd name="csX5" fmla="*/ 986287 w 1758244"/>
              <a:gd name="csY5" fmla="*/ 288985 h 2190810"/>
              <a:gd name="csX6" fmla="*/ 1098553 w 1758244"/>
              <a:gd name="csY6" fmla="*/ 498535 h 2190810"/>
              <a:gd name="csX7" fmla="*/ 697373 w 1758244"/>
              <a:gd name="csY7" fmla="*/ 314385 h 2190810"/>
              <a:gd name="csX8" fmla="*/ 504129 w 1758244"/>
              <a:gd name="csY8" fmla="*/ 174685 h 2190810"/>
              <a:gd name="csX9" fmla="*/ 323144 w 1758244"/>
              <a:gd name="csY9" fmla="*/ 6410 h 2190810"/>
              <a:gd name="csX10" fmla="*/ 158044 w 1758244"/>
              <a:gd name="csY10" fmla="*/ 44510 h 2190810"/>
              <a:gd name="csX11" fmla="*/ 94544 w 1758244"/>
              <a:gd name="csY11" fmla="*/ 133520 h 2190810"/>
              <a:gd name="csX12" fmla="*/ 5644 w 1758244"/>
              <a:gd name="csY12" fmla="*/ 336610 h 2190810"/>
              <a:gd name="csX13" fmla="*/ 31044 w 1758244"/>
              <a:gd name="csY13" fmla="*/ 552510 h 2190810"/>
              <a:gd name="csX14" fmla="*/ 208844 w 1758244"/>
              <a:gd name="csY14" fmla="*/ 755710 h 2190810"/>
              <a:gd name="csX15" fmla="*/ 373944 w 1758244"/>
              <a:gd name="csY15" fmla="*/ 717610 h 2190810"/>
              <a:gd name="csX16" fmla="*/ 627944 w 1758244"/>
              <a:gd name="csY16" fmla="*/ 895410 h 2190810"/>
              <a:gd name="csX17" fmla="*/ 932744 w 1758244"/>
              <a:gd name="csY17" fmla="*/ 831910 h 2190810"/>
              <a:gd name="csX18" fmla="*/ 1250244 w 1758244"/>
              <a:gd name="csY18" fmla="*/ 984310 h 2190810"/>
              <a:gd name="csX19" fmla="*/ 1275644 w 1758244"/>
              <a:gd name="csY19" fmla="*/ 1276410 h 2190810"/>
              <a:gd name="csX20" fmla="*/ 1339144 w 1758244"/>
              <a:gd name="csY20" fmla="*/ 1581210 h 2190810"/>
              <a:gd name="csX21" fmla="*/ 1339144 w 1758244"/>
              <a:gd name="csY21" fmla="*/ 1759010 h 2190810"/>
              <a:gd name="csX22" fmla="*/ 1377244 w 1758244"/>
              <a:gd name="csY22" fmla="*/ 1898710 h 2190810"/>
              <a:gd name="csX23" fmla="*/ 1478844 w 1758244"/>
              <a:gd name="csY23" fmla="*/ 2038410 h 2190810"/>
              <a:gd name="csX24" fmla="*/ 1720144 w 1758244"/>
              <a:gd name="csY24" fmla="*/ 2190810 h 21908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1758244" h="2190810">
                <a:moveTo>
                  <a:pt x="1758244" y="171510"/>
                </a:moveTo>
                <a:cubicBezTo>
                  <a:pt x="1728610" y="143993"/>
                  <a:pt x="1698977" y="116477"/>
                  <a:pt x="1656644" y="133410"/>
                </a:cubicBezTo>
                <a:cubicBezTo>
                  <a:pt x="1614311" y="150343"/>
                  <a:pt x="1559277" y="249827"/>
                  <a:pt x="1504244" y="273110"/>
                </a:cubicBezTo>
                <a:cubicBezTo>
                  <a:pt x="1449211" y="296393"/>
                  <a:pt x="1381477" y="283693"/>
                  <a:pt x="1326444" y="273110"/>
                </a:cubicBezTo>
                <a:cubicBezTo>
                  <a:pt x="1271411" y="262527"/>
                  <a:pt x="1230737" y="206964"/>
                  <a:pt x="1174044" y="209610"/>
                </a:cubicBezTo>
                <a:cubicBezTo>
                  <a:pt x="1117351" y="212256"/>
                  <a:pt x="998869" y="240831"/>
                  <a:pt x="986287" y="288985"/>
                </a:cubicBezTo>
                <a:cubicBezTo>
                  <a:pt x="973705" y="337139"/>
                  <a:pt x="1146705" y="494302"/>
                  <a:pt x="1098553" y="498535"/>
                </a:cubicBezTo>
                <a:cubicBezTo>
                  <a:pt x="1050401" y="502768"/>
                  <a:pt x="796444" y="368360"/>
                  <a:pt x="697373" y="314385"/>
                </a:cubicBezTo>
                <a:cubicBezTo>
                  <a:pt x="598302" y="260410"/>
                  <a:pt x="566500" y="226014"/>
                  <a:pt x="504129" y="174685"/>
                </a:cubicBezTo>
                <a:cubicBezTo>
                  <a:pt x="441758" y="123356"/>
                  <a:pt x="380825" y="28106"/>
                  <a:pt x="323144" y="6410"/>
                </a:cubicBezTo>
                <a:cubicBezTo>
                  <a:pt x="265463" y="-15286"/>
                  <a:pt x="196144" y="23325"/>
                  <a:pt x="158044" y="44510"/>
                </a:cubicBezTo>
                <a:cubicBezTo>
                  <a:pt x="119944" y="65695"/>
                  <a:pt x="119944" y="84837"/>
                  <a:pt x="94544" y="133520"/>
                </a:cubicBezTo>
                <a:cubicBezTo>
                  <a:pt x="69144" y="182203"/>
                  <a:pt x="16227" y="266778"/>
                  <a:pt x="5644" y="336610"/>
                </a:cubicBezTo>
                <a:cubicBezTo>
                  <a:pt x="-4939" y="406442"/>
                  <a:pt x="-2823" y="482660"/>
                  <a:pt x="31044" y="552510"/>
                </a:cubicBezTo>
                <a:cubicBezTo>
                  <a:pt x="64911" y="622360"/>
                  <a:pt x="151694" y="728193"/>
                  <a:pt x="208844" y="755710"/>
                </a:cubicBezTo>
                <a:cubicBezTo>
                  <a:pt x="265994" y="783227"/>
                  <a:pt x="304094" y="694327"/>
                  <a:pt x="373944" y="717610"/>
                </a:cubicBezTo>
                <a:cubicBezTo>
                  <a:pt x="443794" y="740893"/>
                  <a:pt x="534811" y="876360"/>
                  <a:pt x="627944" y="895410"/>
                </a:cubicBezTo>
                <a:cubicBezTo>
                  <a:pt x="721077" y="914460"/>
                  <a:pt x="829027" y="817093"/>
                  <a:pt x="932744" y="831910"/>
                </a:cubicBezTo>
                <a:cubicBezTo>
                  <a:pt x="1036461" y="846727"/>
                  <a:pt x="1193094" y="910227"/>
                  <a:pt x="1250244" y="984310"/>
                </a:cubicBezTo>
                <a:cubicBezTo>
                  <a:pt x="1307394" y="1058393"/>
                  <a:pt x="1260827" y="1176927"/>
                  <a:pt x="1275644" y="1276410"/>
                </a:cubicBezTo>
                <a:cubicBezTo>
                  <a:pt x="1290461" y="1375893"/>
                  <a:pt x="1328561" y="1500777"/>
                  <a:pt x="1339144" y="1581210"/>
                </a:cubicBezTo>
                <a:cubicBezTo>
                  <a:pt x="1349727" y="1661643"/>
                  <a:pt x="1332794" y="1706093"/>
                  <a:pt x="1339144" y="1759010"/>
                </a:cubicBezTo>
                <a:cubicBezTo>
                  <a:pt x="1345494" y="1811927"/>
                  <a:pt x="1353961" y="1852143"/>
                  <a:pt x="1377244" y="1898710"/>
                </a:cubicBezTo>
                <a:cubicBezTo>
                  <a:pt x="1400527" y="1945277"/>
                  <a:pt x="1421694" y="1989727"/>
                  <a:pt x="1478844" y="2038410"/>
                </a:cubicBezTo>
                <a:cubicBezTo>
                  <a:pt x="1535994" y="2087093"/>
                  <a:pt x="1628069" y="2138951"/>
                  <a:pt x="1720144" y="2190810"/>
                </a:cubicBezTo>
              </a:path>
            </a:pathLst>
          </a:custGeom>
          <a:noFill/>
          <a:ln w="152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E3F6458B-1CF9-F499-40BF-938BA80CC43C}"/>
              </a:ext>
            </a:extLst>
          </p:cNvPr>
          <p:cNvSpPr/>
          <p:nvPr/>
        </p:nvSpPr>
        <p:spPr>
          <a:xfrm>
            <a:off x="-59366" y="709194"/>
            <a:ext cx="12251366" cy="1084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64EB780D-FBB5-AAF3-7841-7D4804555206}"/>
              </a:ext>
            </a:extLst>
          </p:cNvPr>
          <p:cNvSpPr txBox="1">
            <a:spLocks/>
          </p:cNvSpPr>
          <p:nvPr/>
        </p:nvSpPr>
        <p:spPr>
          <a:xfrm>
            <a:off x="-59366" y="1"/>
            <a:ext cx="12340266" cy="924090"/>
          </a:xfrm>
          <a:prstGeom prst="rect">
            <a:avLst/>
          </a:prstGeom>
        </p:spPr>
        <p:txBody>
          <a:bodyP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err="1">
                <a:latin typeface="Biome" panose="020B0503030204020804" pitchFamily="34" charset="0"/>
                <a:cs typeface="Biome" panose="020B0503030204020804" pitchFamily="34" charset="0"/>
              </a:rPr>
              <a:t>Сутура</a:t>
            </a:r>
            <a:r>
              <a:rPr lang="ru-RU" b="1" dirty="0">
                <a:latin typeface="Biome" panose="020B0503030204020804" pitchFamily="34" charset="0"/>
                <a:cs typeface="Biome" panose="020B0503030204020804" pitchFamily="34" charset="0"/>
              </a:rPr>
              <a:t> </a:t>
            </a:r>
            <a:r>
              <a:rPr lang="ru-RU" b="1" dirty="0" err="1">
                <a:latin typeface="Biome" panose="020B0503030204020804" pitchFamily="34" charset="0"/>
                <a:cs typeface="Biome" panose="020B0503030204020804" pitchFamily="34" charset="0"/>
              </a:rPr>
              <a:t>Палеотетиса</a:t>
            </a:r>
            <a:r>
              <a:rPr lang="ru-RU" b="1" dirty="0">
                <a:latin typeface="Biome" panose="020B0503030204020804" pitchFamily="34" charset="0"/>
                <a:cs typeface="Biome" panose="020B0503030204020804" pitchFamily="34" charset="0"/>
              </a:rPr>
              <a:t>-Палеоазиатского океана – прекратившая свою работу зона субдукции при сохранившейся Тихоокеанской</a:t>
            </a:r>
          </a:p>
          <a:p>
            <a:pPr algn="ctr"/>
            <a:r>
              <a:rPr lang="ru-RU" b="1" dirty="0">
                <a:latin typeface="Biome" panose="020B0503030204020804" pitchFamily="34" charset="0"/>
                <a:cs typeface="Biome" panose="020B0503030204020804" pitchFamily="34" charset="0"/>
              </a:rPr>
              <a:t>отделена Транс-Азиатской тектонической осью</a:t>
            </a:r>
            <a:endParaRPr lang="en-GB" b="1" dirty="0">
              <a:latin typeface="Biome" panose="020B0503030204020804" pitchFamily="34" charset="0"/>
              <a:cs typeface="Biome" panose="020B0503030204020804" pitchFamily="34" charset="0"/>
            </a:endParaRPr>
          </a:p>
        </p:txBody>
      </p:sp>
      <p:sp>
        <p:nvSpPr>
          <p:cNvPr id="7" name="Slide Number Placeholder 6">
            <a:extLst>
              <a:ext uri="{FF2B5EF4-FFF2-40B4-BE49-F238E27FC236}">
                <a16:creationId xmlns:a16="http://schemas.microsoft.com/office/drawing/2014/main" id="{A64ED484-83D8-8F64-86F0-D3A57113CA2F}"/>
              </a:ext>
            </a:extLst>
          </p:cNvPr>
          <p:cNvSpPr>
            <a:spLocks noGrp="1"/>
          </p:cNvSpPr>
          <p:nvPr>
            <p:ph type="sldNum" sz="quarter" idx="12"/>
          </p:nvPr>
        </p:nvSpPr>
        <p:spPr/>
        <p:txBody>
          <a:bodyPr/>
          <a:lstStyle/>
          <a:p>
            <a:fld id="{EF8B371C-0A5E-4401-A987-22FD47E5F8FF}" type="slidenum">
              <a:rPr lang="en-GB" smtClean="0"/>
              <a:t>37</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1F765-A0F8-004C-3E84-08BA8A8ADA57}"/>
              </a:ext>
            </a:extLst>
          </p:cNvPr>
          <p:cNvPicPr>
            <a:picLocks noChangeAspect="1"/>
          </p:cNvPicPr>
          <p:nvPr/>
        </p:nvPicPr>
        <p:blipFill>
          <a:blip r:embed="rId2">
            <a:extLst>
              <a:ext uri="{28A0092B-C50C-407E-A947-70E740481C1C}">
                <a14:useLocalDpi xmlns:a14="http://schemas.microsoft.com/office/drawing/2010/main" val="0"/>
              </a:ext>
            </a:extLst>
          </a:blip>
          <a:srcRect l="46704"/>
          <a:stretch>
            <a:fillRect/>
          </a:stretch>
        </p:blipFill>
        <p:spPr>
          <a:xfrm>
            <a:off x="0" y="753400"/>
            <a:ext cx="6413500" cy="6155699"/>
          </a:xfrm>
          <a:prstGeom prst="rect">
            <a:avLst/>
          </a:prstGeom>
        </p:spPr>
      </p:pic>
      <p:pic>
        <p:nvPicPr>
          <p:cNvPr id="4" name="Picture 3">
            <a:extLst>
              <a:ext uri="{FF2B5EF4-FFF2-40B4-BE49-F238E27FC236}">
                <a16:creationId xmlns:a16="http://schemas.microsoft.com/office/drawing/2014/main" id="{8CC9D5AD-C9C6-B297-D88A-797B35BE98D1}"/>
              </a:ext>
            </a:extLst>
          </p:cNvPr>
          <p:cNvPicPr>
            <a:picLocks noChangeAspect="1"/>
          </p:cNvPicPr>
          <p:nvPr/>
        </p:nvPicPr>
        <p:blipFill>
          <a:blip r:embed="rId2">
            <a:extLst>
              <a:ext uri="{28A0092B-C50C-407E-A947-70E740481C1C}">
                <a14:useLocalDpi xmlns:a14="http://schemas.microsoft.com/office/drawing/2010/main" val="0"/>
              </a:ext>
            </a:extLst>
          </a:blip>
          <a:srcRect l="-1" r="53367"/>
          <a:stretch>
            <a:fillRect/>
          </a:stretch>
        </p:blipFill>
        <p:spPr>
          <a:xfrm>
            <a:off x="6413500" y="753400"/>
            <a:ext cx="5778499" cy="6155699"/>
          </a:xfrm>
          <a:prstGeom prst="rect">
            <a:avLst/>
          </a:prstGeom>
        </p:spPr>
      </p:pic>
      <p:sp>
        <p:nvSpPr>
          <p:cNvPr id="5" name="Freeform 5">
            <a:extLst>
              <a:ext uri="{FF2B5EF4-FFF2-40B4-BE49-F238E27FC236}">
                <a16:creationId xmlns:a16="http://schemas.microsoft.com/office/drawing/2014/main" id="{9426F1DF-991D-25C5-13A3-4925064626FC}"/>
              </a:ext>
            </a:extLst>
          </p:cNvPr>
          <p:cNvSpPr/>
          <p:nvPr/>
        </p:nvSpPr>
        <p:spPr>
          <a:xfrm>
            <a:off x="1619252" y="2857500"/>
            <a:ext cx="4315904" cy="3063709"/>
          </a:xfrm>
          <a:custGeom>
            <a:avLst/>
            <a:gdLst>
              <a:gd name="connsiteX0" fmla="*/ 0 w 3046562"/>
              <a:gd name="connsiteY0" fmla="*/ 0 h 2311879"/>
              <a:gd name="connsiteX1" fmla="*/ 155275 w 3046562"/>
              <a:gd name="connsiteY1" fmla="*/ 310551 h 2311879"/>
              <a:gd name="connsiteX2" fmla="*/ 258792 w 3046562"/>
              <a:gd name="connsiteY2" fmla="*/ 353683 h 2311879"/>
              <a:gd name="connsiteX3" fmla="*/ 327803 w 3046562"/>
              <a:gd name="connsiteY3" fmla="*/ 353683 h 2311879"/>
              <a:gd name="connsiteX4" fmla="*/ 603849 w 3046562"/>
              <a:gd name="connsiteY4" fmla="*/ 310551 h 2311879"/>
              <a:gd name="connsiteX5" fmla="*/ 707366 w 3046562"/>
              <a:gd name="connsiteY5" fmla="*/ 543464 h 2311879"/>
              <a:gd name="connsiteX6" fmla="*/ 862641 w 3046562"/>
              <a:gd name="connsiteY6" fmla="*/ 707366 h 2311879"/>
              <a:gd name="connsiteX7" fmla="*/ 983411 w 3046562"/>
              <a:gd name="connsiteY7" fmla="*/ 948906 h 2311879"/>
              <a:gd name="connsiteX8" fmla="*/ 862641 w 3046562"/>
              <a:gd name="connsiteY8" fmla="*/ 1130060 h 2311879"/>
              <a:gd name="connsiteX9" fmla="*/ 992037 w 3046562"/>
              <a:gd name="connsiteY9" fmla="*/ 1207698 h 2311879"/>
              <a:gd name="connsiteX10" fmla="*/ 1017917 w 3046562"/>
              <a:gd name="connsiteY10" fmla="*/ 1414732 h 2311879"/>
              <a:gd name="connsiteX11" fmla="*/ 1250830 w 3046562"/>
              <a:gd name="connsiteY11" fmla="*/ 1759789 h 2311879"/>
              <a:gd name="connsiteX12" fmla="*/ 1345720 w 3046562"/>
              <a:gd name="connsiteY12" fmla="*/ 1992702 h 2311879"/>
              <a:gd name="connsiteX13" fmla="*/ 1682151 w 3046562"/>
              <a:gd name="connsiteY13" fmla="*/ 2001328 h 2311879"/>
              <a:gd name="connsiteX14" fmla="*/ 2001328 w 3046562"/>
              <a:gd name="connsiteY14" fmla="*/ 2182483 h 2311879"/>
              <a:gd name="connsiteX15" fmla="*/ 2777705 w 3046562"/>
              <a:gd name="connsiteY15" fmla="*/ 2225615 h 2311879"/>
              <a:gd name="connsiteX16" fmla="*/ 3001992 w 3046562"/>
              <a:gd name="connsiteY16" fmla="*/ 2268747 h 2311879"/>
              <a:gd name="connsiteX17" fmla="*/ 3045124 w 3046562"/>
              <a:gd name="connsiteY17" fmla="*/ 2311879 h 2311879"/>
              <a:gd name="connsiteX0" fmla="*/ 0 w 3046562"/>
              <a:gd name="connsiteY0" fmla="*/ 0 h 2311879"/>
              <a:gd name="connsiteX1" fmla="*/ 155275 w 3046562"/>
              <a:gd name="connsiteY1" fmla="*/ 310551 h 2311879"/>
              <a:gd name="connsiteX2" fmla="*/ 258792 w 3046562"/>
              <a:gd name="connsiteY2" fmla="*/ 353683 h 2311879"/>
              <a:gd name="connsiteX3" fmla="*/ 327803 w 3046562"/>
              <a:gd name="connsiteY3" fmla="*/ 353683 h 2311879"/>
              <a:gd name="connsiteX4" fmla="*/ 603849 w 3046562"/>
              <a:gd name="connsiteY4" fmla="*/ 310551 h 2311879"/>
              <a:gd name="connsiteX5" fmla="*/ 707366 w 3046562"/>
              <a:gd name="connsiteY5" fmla="*/ 543464 h 2311879"/>
              <a:gd name="connsiteX6" fmla="*/ 862641 w 3046562"/>
              <a:gd name="connsiteY6" fmla="*/ 707366 h 2311879"/>
              <a:gd name="connsiteX7" fmla="*/ 983411 w 3046562"/>
              <a:gd name="connsiteY7" fmla="*/ 948906 h 2311879"/>
              <a:gd name="connsiteX8" fmla="*/ 986583 w 3046562"/>
              <a:gd name="connsiteY8" fmla="*/ 1114613 h 2311879"/>
              <a:gd name="connsiteX9" fmla="*/ 992037 w 3046562"/>
              <a:gd name="connsiteY9" fmla="*/ 1207698 h 2311879"/>
              <a:gd name="connsiteX10" fmla="*/ 1017917 w 3046562"/>
              <a:gd name="connsiteY10" fmla="*/ 1414732 h 2311879"/>
              <a:gd name="connsiteX11" fmla="*/ 1250830 w 3046562"/>
              <a:gd name="connsiteY11" fmla="*/ 1759789 h 2311879"/>
              <a:gd name="connsiteX12" fmla="*/ 1345720 w 3046562"/>
              <a:gd name="connsiteY12" fmla="*/ 1992702 h 2311879"/>
              <a:gd name="connsiteX13" fmla="*/ 1682151 w 3046562"/>
              <a:gd name="connsiteY13" fmla="*/ 2001328 h 2311879"/>
              <a:gd name="connsiteX14" fmla="*/ 2001328 w 3046562"/>
              <a:gd name="connsiteY14" fmla="*/ 2182483 h 2311879"/>
              <a:gd name="connsiteX15" fmla="*/ 2777705 w 3046562"/>
              <a:gd name="connsiteY15" fmla="*/ 2225615 h 2311879"/>
              <a:gd name="connsiteX16" fmla="*/ 3001992 w 3046562"/>
              <a:gd name="connsiteY16" fmla="*/ 2268747 h 2311879"/>
              <a:gd name="connsiteX17" fmla="*/ 3045124 w 3046562"/>
              <a:gd name="connsiteY17" fmla="*/ 2311879 h 2311879"/>
              <a:gd name="connsiteX0" fmla="*/ 0 w 3096344"/>
              <a:gd name="connsiteY0" fmla="*/ 0 h 2275601"/>
              <a:gd name="connsiteX1" fmla="*/ 155275 w 3096344"/>
              <a:gd name="connsiteY1" fmla="*/ 310551 h 2275601"/>
              <a:gd name="connsiteX2" fmla="*/ 258792 w 3096344"/>
              <a:gd name="connsiteY2" fmla="*/ 353683 h 2275601"/>
              <a:gd name="connsiteX3" fmla="*/ 327803 w 3096344"/>
              <a:gd name="connsiteY3" fmla="*/ 353683 h 2275601"/>
              <a:gd name="connsiteX4" fmla="*/ 603849 w 3096344"/>
              <a:gd name="connsiteY4" fmla="*/ 310551 h 2275601"/>
              <a:gd name="connsiteX5" fmla="*/ 707366 w 3096344"/>
              <a:gd name="connsiteY5" fmla="*/ 543464 h 2275601"/>
              <a:gd name="connsiteX6" fmla="*/ 862641 w 3096344"/>
              <a:gd name="connsiteY6" fmla="*/ 707366 h 2275601"/>
              <a:gd name="connsiteX7" fmla="*/ 983411 w 3096344"/>
              <a:gd name="connsiteY7" fmla="*/ 948906 h 2275601"/>
              <a:gd name="connsiteX8" fmla="*/ 986583 w 3096344"/>
              <a:gd name="connsiteY8" fmla="*/ 1114613 h 2275601"/>
              <a:gd name="connsiteX9" fmla="*/ 992037 w 3096344"/>
              <a:gd name="connsiteY9" fmla="*/ 1207698 h 2275601"/>
              <a:gd name="connsiteX10" fmla="*/ 1017917 w 3096344"/>
              <a:gd name="connsiteY10" fmla="*/ 1414732 h 2275601"/>
              <a:gd name="connsiteX11" fmla="*/ 1250830 w 3096344"/>
              <a:gd name="connsiteY11" fmla="*/ 1759789 h 2275601"/>
              <a:gd name="connsiteX12" fmla="*/ 1345720 w 3096344"/>
              <a:gd name="connsiteY12" fmla="*/ 1992702 h 2275601"/>
              <a:gd name="connsiteX13" fmla="*/ 1682151 w 3096344"/>
              <a:gd name="connsiteY13" fmla="*/ 2001328 h 2275601"/>
              <a:gd name="connsiteX14" fmla="*/ 2001328 w 3096344"/>
              <a:gd name="connsiteY14" fmla="*/ 2182483 h 2275601"/>
              <a:gd name="connsiteX15" fmla="*/ 2777705 w 3096344"/>
              <a:gd name="connsiteY15" fmla="*/ 2225615 h 2275601"/>
              <a:gd name="connsiteX16" fmla="*/ 3001992 w 3096344"/>
              <a:gd name="connsiteY16" fmla="*/ 2268747 h 2275601"/>
              <a:gd name="connsiteX17" fmla="*/ 3096344 w 3096344"/>
              <a:gd name="connsiteY17" fmla="*/ 2266741 h 2275601"/>
              <a:gd name="connsiteX0" fmla="*/ 0 w 3043097"/>
              <a:gd name="connsiteY0" fmla="*/ 0 h 2275601"/>
              <a:gd name="connsiteX1" fmla="*/ 155275 w 3043097"/>
              <a:gd name="connsiteY1" fmla="*/ 310551 h 2275601"/>
              <a:gd name="connsiteX2" fmla="*/ 258792 w 3043097"/>
              <a:gd name="connsiteY2" fmla="*/ 353683 h 2275601"/>
              <a:gd name="connsiteX3" fmla="*/ 327803 w 3043097"/>
              <a:gd name="connsiteY3" fmla="*/ 353683 h 2275601"/>
              <a:gd name="connsiteX4" fmla="*/ 603849 w 3043097"/>
              <a:gd name="connsiteY4" fmla="*/ 310551 h 2275601"/>
              <a:gd name="connsiteX5" fmla="*/ 707366 w 3043097"/>
              <a:gd name="connsiteY5" fmla="*/ 543464 h 2275601"/>
              <a:gd name="connsiteX6" fmla="*/ 862641 w 3043097"/>
              <a:gd name="connsiteY6" fmla="*/ 707366 h 2275601"/>
              <a:gd name="connsiteX7" fmla="*/ 983411 w 3043097"/>
              <a:gd name="connsiteY7" fmla="*/ 948906 h 2275601"/>
              <a:gd name="connsiteX8" fmla="*/ 986583 w 3043097"/>
              <a:gd name="connsiteY8" fmla="*/ 1114613 h 2275601"/>
              <a:gd name="connsiteX9" fmla="*/ 992037 w 3043097"/>
              <a:gd name="connsiteY9" fmla="*/ 1207698 h 2275601"/>
              <a:gd name="connsiteX10" fmla="*/ 1017917 w 3043097"/>
              <a:gd name="connsiteY10" fmla="*/ 1414732 h 2275601"/>
              <a:gd name="connsiteX11" fmla="*/ 1250830 w 3043097"/>
              <a:gd name="connsiteY11" fmla="*/ 1759789 h 2275601"/>
              <a:gd name="connsiteX12" fmla="*/ 1345720 w 3043097"/>
              <a:gd name="connsiteY12" fmla="*/ 1992702 h 2275601"/>
              <a:gd name="connsiteX13" fmla="*/ 1682151 w 3043097"/>
              <a:gd name="connsiteY13" fmla="*/ 2001328 h 2275601"/>
              <a:gd name="connsiteX14" fmla="*/ 2001328 w 3043097"/>
              <a:gd name="connsiteY14" fmla="*/ 2182483 h 2275601"/>
              <a:gd name="connsiteX15" fmla="*/ 2777705 w 3043097"/>
              <a:gd name="connsiteY15" fmla="*/ 2225615 h 2275601"/>
              <a:gd name="connsiteX16" fmla="*/ 3001992 w 3043097"/>
              <a:gd name="connsiteY16" fmla="*/ 2268747 h 2275601"/>
              <a:gd name="connsiteX17" fmla="*/ 3024336 w 3043097"/>
              <a:gd name="connsiteY17" fmla="*/ 2266741 h 2275601"/>
              <a:gd name="connsiteX0" fmla="*/ 0 w 3001992"/>
              <a:gd name="connsiteY0" fmla="*/ 0 h 2268747"/>
              <a:gd name="connsiteX1" fmla="*/ 155275 w 3001992"/>
              <a:gd name="connsiteY1" fmla="*/ 310551 h 2268747"/>
              <a:gd name="connsiteX2" fmla="*/ 258792 w 3001992"/>
              <a:gd name="connsiteY2" fmla="*/ 353683 h 2268747"/>
              <a:gd name="connsiteX3" fmla="*/ 327803 w 3001992"/>
              <a:gd name="connsiteY3" fmla="*/ 353683 h 2268747"/>
              <a:gd name="connsiteX4" fmla="*/ 603849 w 3001992"/>
              <a:gd name="connsiteY4" fmla="*/ 310551 h 2268747"/>
              <a:gd name="connsiteX5" fmla="*/ 707366 w 3001992"/>
              <a:gd name="connsiteY5" fmla="*/ 543464 h 2268747"/>
              <a:gd name="connsiteX6" fmla="*/ 862641 w 3001992"/>
              <a:gd name="connsiteY6" fmla="*/ 707366 h 2268747"/>
              <a:gd name="connsiteX7" fmla="*/ 983411 w 3001992"/>
              <a:gd name="connsiteY7" fmla="*/ 948906 h 2268747"/>
              <a:gd name="connsiteX8" fmla="*/ 986583 w 3001992"/>
              <a:gd name="connsiteY8" fmla="*/ 1114613 h 2268747"/>
              <a:gd name="connsiteX9" fmla="*/ 992037 w 3001992"/>
              <a:gd name="connsiteY9" fmla="*/ 1207698 h 2268747"/>
              <a:gd name="connsiteX10" fmla="*/ 1017917 w 3001992"/>
              <a:gd name="connsiteY10" fmla="*/ 1414732 h 2268747"/>
              <a:gd name="connsiteX11" fmla="*/ 1250830 w 3001992"/>
              <a:gd name="connsiteY11" fmla="*/ 1759789 h 2268747"/>
              <a:gd name="connsiteX12" fmla="*/ 1345720 w 3001992"/>
              <a:gd name="connsiteY12" fmla="*/ 1992702 h 2268747"/>
              <a:gd name="connsiteX13" fmla="*/ 1682151 w 3001992"/>
              <a:gd name="connsiteY13" fmla="*/ 2001328 h 2268747"/>
              <a:gd name="connsiteX14" fmla="*/ 2001328 w 3001992"/>
              <a:gd name="connsiteY14" fmla="*/ 2182483 h 2268747"/>
              <a:gd name="connsiteX15" fmla="*/ 2777705 w 3001992"/>
              <a:gd name="connsiteY15" fmla="*/ 2225615 h 2268747"/>
              <a:gd name="connsiteX16" fmla="*/ 3001992 w 3001992"/>
              <a:gd name="connsiteY16" fmla="*/ 2268747 h 2268747"/>
              <a:gd name="connsiteX0" fmla="*/ 0 w 3240361"/>
              <a:gd name="connsiteY0" fmla="*/ 0 h 2338749"/>
              <a:gd name="connsiteX1" fmla="*/ 155275 w 3240361"/>
              <a:gd name="connsiteY1" fmla="*/ 310551 h 2338749"/>
              <a:gd name="connsiteX2" fmla="*/ 258792 w 3240361"/>
              <a:gd name="connsiteY2" fmla="*/ 353683 h 2338749"/>
              <a:gd name="connsiteX3" fmla="*/ 327803 w 3240361"/>
              <a:gd name="connsiteY3" fmla="*/ 353683 h 2338749"/>
              <a:gd name="connsiteX4" fmla="*/ 603849 w 3240361"/>
              <a:gd name="connsiteY4" fmla="*/ 310551 h 2338749"/>
              <a:gd name="connsiteX5" fmla="*/ 707366 w 3240361"/>
              <a:gd name="connsiteY5" fmla="*/ 543464 h 2338749"/>
              <a:gd name="connsiteX6" fmla="*/ 862641 w 3240361"/>
              <a:gd name="connsiteY6" fmla="*/ 707366 h 2338749"/>
              <a:gd name="connsiteX7" fmla="*/ 983411 w 3240361"/>
              <a:gd name="connsiteY7" fmla="*/ 948906 h 2338749"/>
              <a:gd name="connsiteX8" fmla="*/ 986583 w 3240361"/>
              <a:gd name="connsiteY8" fmla="*/ 1114613 h 2338749"/>
              <a:gd name="connsiteX9" fmla="*/ 992037 w 3240361"/>
              <a:gd name="connsiteY9" fmla="*/ 1207698 h 2338749"/>
              <a:gd name="connsiteX10" fmla="*/ 1017917 w 3240361"/>
              <a:gd name="connsiteY10" fmla="*/ 1414732 h 2338749"/>
              <a:gd name="connsiteX11" fmla="*/ 1250830 w 3240361"/>
              <a:gd name="connsiteY11" fmla="*/ 1759789 h 2338749"/>
              <a:gd name="connsiteX12" fmla="*/ 1345720 w 3240361"/>
              <a:gd name="connsiteY12" fmla="*/ 1992702 h 2338749"/>
              <a:gd name="connsiteX13" fmla="*/ 1682151 w 3240361"/>
              <a:gd name="connsiteY13" fmla="*/ 2001328 h 2338749"/>
              <a:gd name="connsiteX14" fmla="*/ 2001328 w 3240361"/>
              <a:gd name="connsiteY14" fmla="*/ 2182483 h 2338749"/>
              <a:gd name="connsiteX15" fmla="*/ 2777705 w 3240361"/>
              <a:gd name="connsiteY15" fmla="*/ 2225615 h 2338749"/>
              <a:gd name="connsiteX16" fmla="*/ 3240361 w 3240361"/>
              <a:gd name="connsiteY16" fmla="*/ 2338749 h 2338749"/>
              <a:gd name="connsiteX0" fmla="*/ 0 w 3240361"/>
              <a:gd name="connsiteY0" fmla="*/ 0 h 2338749"/>
              <a:gd name="connsiteX1" fmla="*/ 155275 w 3240361"/>
              <a:gd name="connsiteY1" fmla="*/ 310551 h 2338749"/>
              <a:gd name="connsiteX2" fmla="*/ 258792 w 3240361"/>
              <a:gd name="connsiteY2" fmla="*/ 353683 h 2338749"/>
              <a:gd name="connsiteX3" fmla="*/ 327803 w 3240361"/>
              <a:gd name="connsiteY3" fmla="*/ 353683 h 2338749"/>
              <a:gd name="connsiteX4" fmla="*/ 603849 w 3240361"/>
              <a:gd name="connsiteY4" fmla="*/ 310551 h 2338749"/>
              <a:gd name="connsiteX5" fmla="*/ 707366 w 3240361"/>
              <a:gd name="connsiteY5" fmla="*/ 543464 h 2338749"/>
              <a:gd name="connsiteX6" fmla="*/ 862641 w 3240361"/>
              <a:gd name="connsiteY6" fmla="*/ 707366 h 2338749"/>
              <a:gd name="connsiteX7" fmla="*/ 983411 w 3240361"/>
              <a:gd name="connsiteY7" fmla="*/ 948906 h 2338749"/>
              <a:gd name="connsiteX8" fmla="*/ 986583 w 3240361"/>
              <a:gd name="connsiteY8" fmla="*/ 1114613 h 2338749"/>
              <a:gd name="connsiteX9" fmla="*/ 992037 w 3240361"/>
              <a:gd name="connsiteY9" fmla="*/ 1207698 h 2338749"/>
              <a:gd name="connsiteX10" fmla="*/ 1017917 w 3240361"/>
              <a:gd name="connsiteY10" fmla="*/ 1414732 h 2338749"/>
              <a:gd name="connsiteX11" fmla="*/ 1250830 w 3240361"/>
              <a:gd name="connsiteY11" fmla="*/ 1759789 h 2338749"/>
              <a:gd name="connsiteX12" fmla="*/ 1425759 w 3240361"/>
              <a:gd name="connsiteY12" fmla="*/ 1883992 h 2338749"/>
              <a:gd name="connsiteX13" fmla="*/ 1682151 w 3240361"/>
              <a:gd name="connsiteY13" fmla="*/ 2001328 h 2338749"/>
              <a:gd name="connsiteX14" fmla="*/ 2001328 w 3240361"/>
              <a:gd name="connsiteY14" fmla="*/ 2182483 h 2338749"/>
              <a:gd name="connsiteX15" fmla="*/ 2777705 w 3240361"/>
              <a:gd name="connsiteY15" fmla="*/ 2225615 h 2338749"/>
              <a:gd name="connsiteX16" fmla="*/ 3240361 w 3240361"/>
              <a:gd name="connsiteY16" fmla="*/ 2338749 h 2338749"/>
              <a:gd name="connsiteX0" fmla="*/ 0 w 3240362"/>
              <a:gd name="connsiteY0" fmla="*/ 0 h 2338750"/>
              <a:gd name="connsiteX1" fmla="*/ 155275 w 3240362"/>
              <a:gd name="connsiteY1" fmla="*/ 310551 h 2338750"/>
              <a:gd name="connsiteX2" fmla="*/ 258792 w 3240362"/>
              <a:gd name="connsiteY2" fmla="*/ 353683 h 2338750"/>
              <a:gd name="connsiteX3" fmla="*/ 327803 w 3240362"/>
              <a:gd name="connsiteY3" fmla="*/ 353683 h 2338750"/>
              <a:gd name="connsiteX4" fmla="*/ 603849 w 3240362"/>
              <a:gd name="connsiteY4" fmla="*/ 310551 h 2338750"/>
              <a:gd name="connsiteX5" fmla="*/ 707366 w 3240362"/>
              <a:gd name="connsiteY5" fmla="*/ 543464 h 2338750"/>
              <a:gd name="connsiteX6" fmla="*/ 862641 w 3240362"/>
              <a:gd name="connsiteY6" fmla="*/ 707366 h 2338750"/>
              <a:gd name="connsiteX7" fmla="*/ 983411 w 3240362"/>
              <a:gd name="connsiteY7" fmla="*/ 948906 h 2338750"/>
              <a:gd name="connsiteX8" fmla="*/ 986583 w 3240362"/>
              <a:gd name="connsiteY8" fmla="*/ 1114613 h 2338750"/>
              <a:gd name="connsiteX9" fmla="*/ 992037 w 3240362"/>
              <a:gd name="connsiteY9" fmla="*/ 1207698 h 2338750"/>
              <a:gd name="connsiteX10" fmla="*/ 1017917 w 3240362"/>
              <a:gd name="connsiteY10" fmla="*/ 1414732 h 2338750"/>
              <a:gd name="connsiteX11" fmla="*/ 1250830 w 3240362"/>
              <a:gd name="connsiteY11" fmla="*/ 1759789 h 2338750"/>
              <a:gd name="connsiteX12" fmla="*/ 1425759 w 3240362"/>
              <a:gd name="connsiteY12" fmla="*/ 1883992 h 2338750"/>
              <a:gd name="connsiteX13" fmla="*/ 1682151 w 3240362"/>
              <a:gd name="connsiteY13" fmla="*/ 2001328 h 2338750"/>
              <a:gd name="connsiteX14" fmla="*/ 2001328 w 3240362"/>
              <a:gd name="connsiteY14" fmla="*/ 2182483 h 2338750"/>
              <a:gd name="connsiteX15" fmla="*/ 2777705 w 3240362"/>
              <a:gd name="connsiteY15" fmla="*/ 2225615 h 2338750"/>
              <a:gd name="connsiteX16" fmla="*/ 3240362 w 3240362"/>
              <a:gd name="connsiteY16" fmla="*/ 2338750 h 233875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3305168 w 3305168"/>
              <a:gd name="connsiteY16"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3152805 w 3305168"/>
              <a:gd name="connsiteY16" fmla="*/ 2385521 h 2468680"/>
              <a:gd name="connsiteX17" fmla="*/ 3305168 w 3305168"/>
              <a:gd name="connsiteY17"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3021360 w 3305168"/>
              <a:gd name="connsiteY16" fmla="*/ 2322503 h 2468680"/>
              <a:gd name="connsiteX17" fmla="*/ 3152805 w 3305168"/>
              <a:gd name="connsiteY17" fmla="*/ 2385521 h 2468680"/>
              <a:gd name="connsiteX18" fmla="*/ 3305168 w 3305168"/>
              <a:gd name="connsiteY18"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3045939 w 3305168"/>
              <a:gd name="connsiteY16" fmla="*/ 2273784 h 2468680"/>
              <a:gd name="connsiteX17" fmla="*/ 3152805 w 3305168"/>
              <a:gd name="connsiteY17" fmla="*/ 2385521 h 2468680"/>
              <a:gd name="connsiteX18" fmla="*/ 3305168 w 3305168"/>
              <a:gd name="connsiteY18"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777705 w 3305168"/>
              <a:gd name="connsiteY15" fmla="*/ 2225615 h 2468680"/>
              <a:gd name="connsiteX16" fmla="*/ 2941350 w 3305168"/>
              <a:gd name="connsiteY16" fmla="*/ 2242298 h 2468680"/>
              <a:gd name="connsiteX17" fmla="*/ 3045939 w 3305168"/>
              <a:gd name="connsiteY17" fmla="*/ 2273784 h 2468680"/>
              <a:gd name="connsiteX18" fmla="*/ 3152805 w 3305168"/>
              <a:gd name="connsiteY18" fmla="*/ 2385521 h 2468680"/>
              <a:gd name="connsiteX19" fmla="*/ 3305168 w 3305168"/>
              <a:gd name="connsiteY19"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1328 w 3305168"/>
              <a:gd name="connsiteY14" fmla="*/ 2182483 h 2468680"/>
              <a:gd name="connsiteX15" fmla="*/ 2851517 w 3305168"/>
              <a:gd name="connsiteY15" fmla="*/ 2143854 h 2468680"/>
              <a:gd name="connsiteX16" fmla="*/ 2941350 w 3305168"/>
              <a:gd name="connsiteY16" fmla="*/ 2242298 h 2468680"/>
              <a:gd name="connsiteX17" fmla="*/ 3045939 w 3305168"/>
              <a:gd name="connsiteY17" fmla="*/ 2273784 h 2468680"/>
              <a:gd name="connsiteX18" fmla="*/ 3152805 w 3305168"/>
              <a:gd name="connsiteY18" fmla="*/ 2385521 h 2468680"/>
              <a:gd name="connsiteX19" fmla="*/ 3305168 w 3305168"/>
              <a:gd name="connsiteY19"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425759 w 3305168"/>
              <a:gd name="connsiteY12" fmla="*/ 1883992 h 2468680"/>
              <a:gd name="connsiteX13" fmla="*/ 1682151 w 3305168"/>
              <a:gd name="connsiteY13" fmla="*/ 2001328 h 2468680"/>
              <a:gd name="connsiteX14" fmla="*/ 2009023 w 3305168"/>
              <a:gd name="connsiteY14" fmla="*/ 2143854 h 2468680"/>
              <a:gd name="connsiteX15" fmla="*/ 2851517 w 3305168"/>
              <a:gd name="connsiteY15" fmla="*/ 2143854 h 2468680"/>
              <a:gd name="connsiteX16" fmla="*/ 2941350 w 3305168"/>
              <a:gd name="connsiteY16" fmla="*/ 2242298 h 2468680"/>
              <a:gd name="connsiteX17" fmla="*/ 3045939 w 3305168"/>
              <a:gd name="connsiteY17" fmla="*/ 2273784 h 2468680"/>
              <a:gd name="connsiteX18" fmla="*/ 3152805 w 3305168"/>
              <a:gd name="connsiteY18" fmla="*/ 2385521 h 2468680"/>
              <a:gd name="connsiteX19" fmla="*/ 3305168 w 3305168"/>
              <a:gd name="connsiteY19"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883992 h 2468680"/>
              <a:gd name="connsiteX13" fmla="*/ 1682151 w 3305168"/>
              <a:gd name="connsiteY13" fmla="*/ 2001328 h 2468680"/>
              <a:gd name="connsiteX14" fmla="*/ 2009023 w 3305168"/>
              <a:gd name="connsiteY14" fmla="*/ 2143854 h 2468680"/>
              <a:gd name="connsiteX15" fmla="*/ 2851517 w 3305168"/>
              <a:gd name="connsiteY15" fmla="*/ 2143854 h 2468680"/>
              <a:gd name="connsiteX16" fmla="*/ 2941350 w 3305168"/>
              <a:gd name="connsiteY16" fmla="*/ 2242298 h 2468680"/>
              <a:gd name="connsiteX17" fmla="*/ 3045939 w 3305168"/>
              <a:gd name="connsiteY17" fmla="*/ 2273784 h 2468680"/>
              <a:gd name="connsiteX18" fmla="*/ 3152805 w 3305168"/>
              <a:gd name="connsiteY18" fmla="*/ 2385521 h 2468680"/>
              <a:gd name="connsiteX19" fmla="*/ 3305168 w 3305168"/>
              <a:gd name="connsiteY19"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883992 h 2468680"/>
              <a:gd name="connsiteX13" fmla="*/ 1289714 w 3305168"/>
              <a:gd name="connsiteY13" fmla="*/ 1812627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883992 h 2468680"/>
              <a:gd name="connsiteX13" fmla="*/ 1166529 w 3305168"/>
              <a:gd name="connsiteY13" fmla="*/ 1819027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689097 h 2468680"/>
              <a:gd name="connsiteX13" fmla="*/ 1166529 w 3305168"/>
              <a:gd name="connsiteY13" fmla="*/ 1819027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360951 w 3305168"/>
              <a:gd name="connsiteY12" fmla="*/ 1689097 h 2468680"/>
              <a:gd name="connsiteX13" fmla="*/ 1296144 w 3305168"/>
              <a:gd name="connsiteY13" fmla="*/ 1883992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883992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883992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948958 h 2468680"/>
              <a:gd name="connsiteX14" fmla="*/ 1682151 w 3305168"/>
              <a:gd name="connsiteY14" fmla="*/ 2001328 h 2468680"/>
              <a:gd name="connsiteX15" fmla="*/ 2009023 w 3305168"/>
              <a:gd name="connsiteY15" fmla="*/ 2143854 h 2468680"/>
              <a:gd name="connsiteX16" fmla="*/ 2851517 w 3305168"/>
              <a:gd name="connsiteY16" fmla="*/ 2143854 h 2468680"/>
              <a:gd name="connsiteX17" fmla="*/ 2941350 w 3305168"/>
              <a:gd name="connsiteY17" fmla="*/ 2242298 h 2468680"/>
              <a:gd name="connsiteX18" fmla="*/ 3045939 w 3305168"/>
              <a:gd name="connsiteY18" fmla="*/ 2273784 h 2468680"/>
              <a:gd name="connsiteX19" fmla="*/ 3152805 w 3305168"/>
              <a:gd name="connsiteY19" fmla="*/ 2385521 h 2468680"/>
              <a:gd name="connsiteX20" fmla="*/ 3305168 w 3305168"/>
              <a:gd name="connsiteY20"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948958 h 2468680"/>
              <a:gd name="connsiteX14" fmla="*/ 1455449 w 3305168"/>
              <a:gd name="connsiteY14" fmla="*/ 1973037 h 2468680"/>
              <a:gd name="connsiteX15" fmla="*/ 1682151 w 3305168"/>
              <a:gd name="connsiteY15" fmla="*/ 2001328 h 2468680"/>
              <a:gd name="connsiteX16" fmla="*/ 2009023 w 3305168"/>
              <a:gd name="connsiteY16" fmla="*/ 2143854 h 2468680"/>
              <a:gd name="connsiteX17" fmla="*/ 2851517 w 3305168"/>
              <a:gd name="connsiteY17" fmla="*/ 2143854 h 2468680"/>
              <a:gd name="connsiteX18" fmla="*/ 2941350 w 3305168"/>
              <a:gd name="connsiteY18" fmla="*/ 2242298 h 2468680"/>
              <a:gd name="connsiteX19" fmla="*/ 3045939 w 3305168"/>
              <a:gd name="connsiteY19" fmla="*/ 2273784 h 2468680"/>
              <a:gd name="connsiteX20" fmla="*/ 3152805 w 3305168"/>
              <a:gd name="connsiteY20" fmla="*/ 2385521 h 2468680"/>
              <a:gd name="connsiteX21" fmla="*/ 3305168 w 3305168"/>
              <a:gd name="connsiteY21"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948958 h 2468680"/>
              <a:gd name="connsiteX14" fmla="*/ 1425758 w 3305168"/>
              <a:gd name="connsiteY14" fmla="*/ 1883992 h 2468680"/>
              <a:gd name="connsiteX15" fmla="*/ 1682151 w 3305168"/>
              <a:gd name="connsiteY15" fmla="*/ 2001328 h 2468680"/>
              <a:gd name="connsiteX16" fmla="*/ 2009023 w 3305168"/>
              <a:gd name="connsiteY16" fmla="*/ 2143854 h 2468680"/>
              <a:gd name="connsiteX17" fmla="*/ 2851517 w 3305168"/>
              <a:gd name="connsiteY17" fmla="*/ 2143854 h 2468680"/>
              <a:gd name="connsiteX18" fmla="*/ 2941350 w 3305168"/>
              <a:gd name="connsiteY18" fmla="*/ 2242298 h 2468680"/>
              <a:gd name="connsiteX19" fmla="*/ 3045939 w 3305168"/>
              <a:gd name="connsiteY19" fmla="*/ 2273784 h 2468680"/>
              <a:gd name="connsiteX20" fmla="*/ 3152805 w 3305168"/>
              <a:gd name="connsiteY20" fmla="*/ 2385521 h 2468680"/>
              <a:gd name="connsiteX21" fmla="*/ 3305168 w 3305168"/>
              <a:gd name="connsiteY21"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250830 w 3305168"/>
              <a:gd name="connsiteY11" fmla="*/ 1759789 h 2468680"/>
              <a:gd name="connsiteX12" fmla="*/ 1166529 w 3305168"/>
              <a:gd name="connsiteY12" fmla="*/ 1819027 h 2468680"/>
              <a:gd name="connsiteX13" fmla="*/ 1296144 w 3305168"/>
              <a:gd name="connsiteY13" fmla="*/ 1948958 h 2468680"/>
              <a:gd name="connsiteX14" fmla="*/ 1425758 w 3305168"/>
              <a:gd name="connsiteY14" fmla="*/ 1883992 h 2468680"/>
              <a:gd name="connsiteX15" fmla="*/ 1620180 w 3305168"/>
              <a:gd name="connsiteY15" fmla="*/ 2013923 h 2468680"/>
              <a:gd name="connsiteX16" fmla="*/ 2009023 w 3305168"/>
              <a:gd name="connsiteY16" fmla="*/ 2143854 h 2468680"/>
              <a:gd name="connsiteX17" fmla="*/ 2851517 w 3305168"/>
              <a:gd name="connsiteY17" fmla="*/ 2143854 h 2468680"/>
              <a:gd name="connsiteX18" fmla="*/ 2941350 w 3305168"/>
              <a:gd name="connsiteY18" fmla="*/ 2242298 h 2468680"/>
              <a:gd name="connsiteX19" fmla="*/ 3045939 w 3305168"/>
              <a:gd name="connsiteY19" fmla="*/ 2273784 h 2468680"/>
              <a:gd name="connsiteX20" fmla="*/ 3152805 w 3305168"/>
              <a:gd name="connsiteY20" fmla="*/ 2385521 h 2468680"/>
              <a:gd name="connsiteX21" fmla="*/ 3305168 w 3305168"/>
              <a:gd name="connsiteY21"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1017917 w 3305168"/>
              <a:gd name="connsiteY10" fmla="*/ 1414732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992037 w 3305168"/>
              <a:gd name="connsiteY9" fmla="*/ 1207698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842493 w 3305168"/>
              <a:gd name="connsiteY9" fmla="*/ 1234340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86583 w 3305168"/>
              <a:gd name="connsiteY8" fmla="*/ 1114613 h 2468680"/>
              <a:gd name="connsiteX9" fmla="*/ 842493 w 3305168"/>
              <a:gd name="connsiteY9" fmla="*/ 1234340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83411 w 3305168"/>
              <a:gd name="connsiteY7" fmla="*/ 948906 h 2468680"/>
              <a:gd name="connsiteX8" fmla="*/ 907300 w 3305168"/>
              <a:gd name="connsiteY8" fmla="*/ 1169374 h 2468680"/>
              <a:gd name="connsiteX9" fmla="*/ 842493 w 3305168"/>
              <a:gd name="connsiteY9" fmla="*/ 1234340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842493 w 3305168"/>
              <a:gd name="connsiteY7" fmla="*/ 1039444 h 2468680"/>
              <a:gd name="connsiteX8" fmla="*/ 907300 w 3305168"/>
              <a:gd name="connsiteY8" fmla="*/ 1169374 h 2468680"/>
              <a:gd name="connsiteX9" fmla="*/ 842493 w 3305168"/>
              <a:gd name="connsiteY9" fmla="*/ 1234340 h 2468680"/>
              <a:gd name="connsiteX10" fmla="*/ 972108 w 3305168"/>
              <a:gd name="connsiteY10" fmla="*/ 1429235 h 2468680"/>
              <a:gd name="connsiteX11" fmla="*/ 1106834 w 3305168"/>
              <a:gd name="connsiteY11" fmla="*/ 1543367 h 2468680"/>
              <a:gd name="connsiteX12" fmla="*/ 1250830 w 3305168"/>
              <a:gd name="connsiteY12" fmla="*/ 1759789 h 2468680"/>
              <a:gd name="connsiteX13" fmla="*/ 1166529 w 3305168"/>
              <a:gd name="connsiteY13" fmla="*/ 1819027 h 2468680"/>
              <a:gd name="connsiteX14" fmla="*/ 1296144 w 3305168"/>
              <a:gd name="connsiteY14" fmla="*/ 1948958 h 2468680"/>
              <a:gd name="connsiteX15" fmla="*/ 1425758 w 3305168"/>
              <a:gd name="connsiteY15" fmla="*/ 1883992 h 2468680"/>
              <a:gd name="connsiteX16" fmla="*/ 1620180 w 3305168"/>
              <a:gd name="connsiteY16" fmla="*/ 2013923 h 2468680"/>
              <a:gd name="connsiteX17" fmla="*/ 2009023 w 3305168"/>
              <a:gd name="connsiteY17" fmla="*/ 2143854 h 2468680"/>
              <a:gd name="connsiteX18" fmla="*/ 2851517 w 3305168"/>
              <a:gd name="connsiteY18" fmla="*/ 2143854 h 2468680"/>
              <a:gd name="connsiteX19" fmla="*/ 2941350 w 3305168"/>
              <a:gd name="connsiteY19" fmla="*/ 2242298 h 2468680"/>
              <a:gd name="connsiteX20" fmla="*/ 3045939 w 3305168"/>
              <a:gd name="connsiteY20" fmla="*/ 2273784 h 2468680"/>
              <a:gd name="connsiteX21" fmla="*/ 3152805 w 3305168"/>
              <a:gd name="connsiteY21" fmla="*/ 2385521 h 2468680"/>
              <a:gd name="connsiteX22" fmla="*/ 3305168 w 3305168"/>
              <a:gd name="connsiteY22"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842493 w 3305168"/>
              <a:gd name="connsiteY7" fmla="*/ 844548 h 2468680"/>
              <a:gd name="connsiteX8" fmla="*/ 842493 w 3305168"/>
              <a:gd name="connsiteY8" fmla="*/ 1039444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842493 w 3305168"/>
              <a:gd name="connsiteY7" fmla="*/ 844548 h 2468680"/>
              <a:gd name="connsiteX8" fmla="*/ 842493 w 3305168"/>
              <a:gd name="connsiteY8" fmla="*/ 1039444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842493 w 3305168"/>
              <a:gd name="connsiteY8" fmla="*/ 1039444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842493 w 3305168"/>
              <a:gd name="connsiteY8" fmla="*/ 974478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907300 w 3305168"/>
              <a:gd name="connsiteY8" fmla="*/ 974478 h 2468680"/>
              <a:gd name="connsiteX9" fmla="*/ 907300 w 3305168"/>
              <a:gd name="connsiteY9" fmla="*/ 1169374 h 2468680"/>
              <a:gd name="connsiteX10" fmla="*/ 842493 w 3305168"/>
              <a:gd name="connsiteY10" fmla="*/ 1234340 h 2468680"/>
              <a:gd name="connsiteX11" fmla="*/ 972108 w 3305168"/>
              <a:gd name="connsiteY11" fmla="*/ 1429235 h 2468680"/>
              <a:gd name="connsiteX12" fmla="*/ 1106834 w 3305168"/>
              <a:gd name="connsiteY12" fmla="*/ 1543367 h 2468680"/>
              <a:gd name="connsiteX13" fmla="*/ 1250830 w 3305168"/>
              <a:gd name="connsiteY13" fmla="*/ 1759789 h 2468680"/>
              <a:gd name="connsiteX14" fmla="*/ 1166529 w 3305168"/>
              <a:gd name="connsiteY14" fmla="*/ 1819027 h 2468680"/>
              <a:gd name="connsiteX15" fmla="*/ 1296144 w 3305168"/>
              <a:gd name="connsiteY15" fmla="*/ 1948958 h 2468680"/>
              <a:gd name="connsiteX16" fmla="*/ 1425758 w 3305168"/>
              <a:gd name="connsiteY16" fmla="*/ 1883992 h 2468680"/>
              <a:gd name="connsiteX17" fmla="*/ 1620180 w 3305168"/>
              <a:gd name="connsiteY17" fmla="*/ 2013923 h 2468680"/>
              <a:gd name="connsiteX18" fmla="*/ 2009023 w 3305168"/>
              <a:gd name="connsiteY18" fmla="*/ 2143854 h 2468680"/>
              <a:gd name="connsiteX19" fmla="*/ 2851517 w 3305168"/>
              <a:gd name="connsiteY19" fmla="*/ 2143854 h 2468680"/>
              <a:gd name="connsiteX20" fmla="*/ 2941350 w 3305168"/>
              <a:gd name="connsiteY20" fmla="*/ 2242298 h 2468680"/>
              <a:gd name="connsiteX21" fmla="*/ 3045939 w 3305168"/>
              <a:gd name="connsiteY21" fmla="*/ 2273784 h 2468680"/>
              <a:gd name="connsiteX22" fmla="*/ 3152805 w 3305168"/>
              <a:gd name="connsiteY22" fmla="*/ 2385521 h 2468680"/>
              <a:gd name="connsiteX23" fmla="*/ 3305168 w 3305168"/>
              <a:gd name="connsiteY23"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907300 w 3305168"/>
              <a:gd name="connsiteY8" fmla="*/ 974478 h 2468680"/>
              <a:gd name="connsiteX9" fmla="*/ 906809 w 3305168"/>
              <a:gd name="connsiteY9" fmla="*/ 1062136 h 2468680"/>
              <a:gd name="connsiteX10" fmla="*/ 907300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707366 w 3305168"/>
              <a:gd name="connsiteY5" fmla="*/ 543464 h 2468680"/>
              <a:gd name="connsiteX6" fmla="*/ 862641 w 3305168"/>
              <a:gd name="connsiteY6" fmla="*/ 707366 h 2468680"/>
              <a:gd name="connsiteX7" fmla="*/ 907300 w 3305168"/>
              <a:gd name="connsiteY7" fmla="*/ 844548 h 2468680"/>
              <a:gd name="connsiteX8" fmla="*/ 907300 w 3305168"/>
              <a:gd name="connsiteY8" fmla="*/ 974478 h 2468680"/>
              <a:gd name="connsiteX9" fmla="*/ 842493 w 3305168"/>
              <a:gd name="connsiteY9" fmla="*/ 1169374 h 2468680"/>
              <a:gd name="connsiteX10" fmla="*/ 907300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583264 w 3305168"/>
              <a:gd name="connsiteY5" fmla="*/ 454756 h 2468680"/>
              <a:gd name="connsiteX6" fmla="*/ 862641 w 3305168"/>
              <a:gd name="connsiteY6" fmla="*/ 707366 h 2468680"/>
              <a:gd name="connsiteX7" fmla="*/ 907300 w 3305168"/>
              <a:gd name="connsiteY7" fmla="*/ 844548 h 2468680"/>
              <a:gd name="connsiteX8" fmla="*/ 907300 w 3305168"/>
              <a:gd name="connsiteY8" fmla="*/ 974478 h 2468680"/>
              <a:gd name="connsiteX9" fmla="*/ 842493 w 3305168"/>
              <a:gd name="connsiteY9" fmla="*/ 1169374 h 2468680"/>
              <a:gd name="connsiteX10" fmla="*/ 907300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648071 w 3305168"/>
              <a:gd name="connsiteY5" fmla="*/ 389791 h 2468680"/>
              <a:gd name="connsiteX6" fmla="*/ 583264 w 3305168"/>
              <a:gd name="connsiteY6" fmla="*/ 454756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603849 w 3305168"/>
              <a:gd name="connsiteY4" fmla="*/ 310551 h 2468680"/>
              <a:gd name="connsiteX5" fmla="*/ 648071 w 3305168"/>
              <a:gd name="connsiteY5" fmla="*/ 389791 h 2468680"/>
              <a:gd name="connsiteX6" fmla="*/ 583264 w 3305168"/>
              <a:gd name="connsiteY6" fmla="*/ 454756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518457 w 3305168"/>
              <a:gd name="connsiteY4" fmla="*/ 324826 h 2468680"/>
              <a:gd name="connsiteX5" fmla="*/ 648071 w 3305168"/>
              <a:gd name="connsiteY5" fmla="*/ 389791 h 2468680"/>
              <a:gd name="connsiteX6" fmla="*/ 583264 w 3305168"/>
              <a:gd name="connsiteY6" fmla="*/ 454756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7803 w 3305168"/>
              <a:gd name="connsiteY3" fmla="*/ 353683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8792 w 3305168"/>
              <a:gd name="connsiteY2" fmla="*/ 353683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9228 w 3305168"/>
              <a:gd name="connsiteY2" fmla="*/ 389791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169374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9228 w 3305168"/>
              <a:gd name="connsiteY2" fmla="*/ 389791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907300 w 3305168"/>
              <a:gd name="connsiteY11" fmla="*/ 1234340 h 2468680"/>
              <a:gd name="connsiteX12" fmla="*/ 842493 w 3305168"/>
              <a:gd name="connsiteY12" fmla="*/ 1234340 h 2468680"/>
              <a:gd name="connsiteX13" fmla="*/ 972108 w 3305168"/>
              <a:gd name="connsiteY13" fmla="*/ 1429235 h 2468680"/>
              <a:gd name="connsiteX14" fmla="*/ 1106834 w 3305168"/>
              <a:gd name="connsiteY14" fmla="*/ 1543367 h 2468680"/>
              <a:gd name="connsiteX15" fmla="*/ 1250830 w 3305168"/>
              <a:gd name="connsiteY15" fmla="*/ 1759789 h 2468680"/>
              <a:gd name="connsiteX16" fmla="*/ 1166529 w 3305168"/>
              <a:gd name="connsiteY16" fmla="*/ 1819027 h 2468680"/>
              <a:gd name="connsiteX17" fmla="*/ 1296144 w 3305168"/>
              <a:gd name="connsiteY17" fmla="*/ 1948958 h 2468680"/>
              <a:gd name="connsiteX18" fmla="*/ 1425758 w 3305168"/>
              <a:gd name="connsiteY18" fmla="*/ 1883992 h 2468680"/>
              <a:gd name="connsiteX19" fmla="*/ 1620180 w 3305168"/>
              <a:gd name="connsiteY19" fmla="*/ 2013923 h 2468680"/>
              <a:gd name="connsiteX20" fmla="*/ 2009023 w 3305168"/>
              <a:gd name="connsiteY20" fmla="*/ 2143854 h 2468680"/>
              <a:gd name="connsiteX21" fmla="*/ 2851517 w 3305168"/>
              <a:gd name="connsiteY21" fmla="*/ 2143854 h 2468680"/>
              <a:gd name="connsiteX22" fmla="*/ 2941350 w 3305168"/>
              <a:gd name="connsiteY22" fmla="*/ 2242298 h 2468680"/>
              <a:gd name="connsiteX23" fmla="*/ 3045939 w 3305168"/>
              <a:gd name="connsiteY23" fmla="*/ 2273784 h 2468680"/>
              <a:gd name="connsiteX24" fmla="*/ 3152805 w 3305168"/>
              <a:gd name="connsiteY24" fmla="*/ 2385521 h 2468680"/>
              <a:gd name="connsiteX25" fmla="*/ 3305168 w 3305168"/>
              <a:gd name="connsiteY25" fmla="*/ 2468680 h 2468680"/>
              <a:gd name="connsiteX0" fmla="*/ 0 w 3305168"/>
              <a:gd name="connsiteY0" fmla="*/ 0 h 2468680"/>
              <a:gd name="connsiteX1" fmla="*/ 155275 w 3305168"/>
              <a:gd name="connsiteY1" fmla="*/ 310551 h 2468680"/>
              <a:gd name="connsiteX2" fmla="*/ 259228 w 3305168"/>
              <a:gd name="connsiteY2" fmla="*/ 389791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94421 w 3305168"/>
              <a:gd name="connsiteY1" fmla="*/ 259860 h 2468680"/>
              <a:gd name="connsiteX2" fmla="*/ 259228 w 3305168"/>
              <a:gd name="connsiteY2" fmla="*/ 389791 h 2468680"/>
              <a:gd name="connsiteX3" fmla="*/ 324035 w 3305168"/>
              <a:gd name="connsiteY3" fmla="*/ 389791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94421 w 3305168"/>
              <a:gd name="connsiteY1" fmla="*/ 259860 h 2468680"/>
              <a:gd name="connsiteX2" fmla="*/ 259228 w 3305168"/>
              <a:gd name="connsiteY2" fmla="*/ 389791 h 2468680"/>
              <a:gd name="connsiteX3" fmla="*/ 388842 w 3305168"/>
              <a:gd name="connsiteY3" fmla="*/ 324826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onnsiteX0" fmla="*/ 0 w 3305168"/>
              <a:gd name="connsiteY0" fmla="*/ 0 h 2468680"/>
              <a:gd name="connsiteX1" fmla="*/ 194421 w 3305168"/>
              <a:gd name="connsiteY1" fmla="*/ 259860 h 2468680"/>
              <a:gd name="connsiteX2" fmla="*/ 259228 w 3305168"/>
              <a:gd name="connsiteY2" fmla="*/ 324826 h 2468680"/>
              <a:gd name="connsiteX3" fmla="*/ 388842 w 3305168"/>
              <a:gd name="connsiteY3" fmla="*/ 324826 h 2468680"/>
              <a:gd name="connsiteX4" fmla="*/ 518457 w 3305168"/>
              <a:gd name="connsiteY4" fmla="*/ 324826 h 2468680"/>
              <a:gd name="connsiteX5" fmla="*/ 648071 w 3305168"/>
              <a:gd name="connsiteY5" fmla="*/ 389791 h 2468680"/>
              <a:gd name="connsiteX6" fmla="*/ 648071 w 3305168"/>
              <a:gd name="connsiteY6" fmla="*/ 519721 h 2468680"/>
              <a:gd name="connsiteX7" fmla="*/ 862641 w 3305168"/>
              <a:gd name="connsiteY7" fmla="*/ 707366 h 2468680"/>
              <a:gd name="connsiteX8" fmla="*/ 907300 w 3305168"/>
              <a:gd name="connsiteY8" fmla="*/ 844548 h 2468680"/>
              <a:gd name="connsiteX9" fmla="*/ 907300 w 3305168"/>
              <a:gd name="connsiteY9" fmla="*/ 974478 h 2468680"/>
              <a:gd name="connsiteX10" fmla="*/ 842493 w 3305168"/>
              <a:gd name="connsiteY10" fmla="*/ 1169374 h 2468680"/>
              <a:gd name="connsiteX11" fmla="*/ 842493 w 3305168"/>
              <a:gd name="connsiteY11" fmla="*/ 1234340 h 2468680"/>
              <a:gd name="connsiteX12" fmla="*/ 972108 w 3305168"/>
              <a:gd name="connsiteY12" fmla="*/ 1429235 h 2468680"/>
              <a:gd name="connsiteX13" fmla="*/ 1106834 w 3305168"/>
              <a:gd name="connsiteY13" fmla="*/ 1543367 h 2468680"/>
              <a:gd name="connsiteX14" fmla="*/ 1250830 w 3305168"/>
              <a:gd name="connsiteY14" fmla="*/ 1759789 h 2468680"/>
              <a:gd name="connsiteX15" fmla="*/ 1166529 w 3305168"/>
              <a:gd name="connsiteY15" fmla="*/ 1819027 h 2468680"/>
              <a:gd name="connsiteX16" fmla="*/ 1296144 w 3305168"/>
              <a:gd name="connsiteY16" fmla="*/ 1948958 h 2468680"/>
              <a:gd name="connsiteX17" fmla="*/ 1425758 w 3305168"/>
              <a:gd name="connsiteY17" fmla="*/ 1883992 h 2468680"/>
              <a:gd name="connsiteX18" fmla="*/ 1620180 w 3305168"/>
              <a:gd name="connsiteY18" fmla="*/ 2013923 h 2468680"/>
              <a:gd name="connsiteX19" fmla="*/ 2009023 w 3305168"/>
              <a:gd name="connsiteY19" fmla="*/ 2143854 h 2468680"/>
              <a:gd name="connsiteX20" fmla="*/ 2851517 w 3305168"/>
              <a:gd name="connsiteY20" fmla="*/ 2143854 h 2468680"/>
              <a:gd name="connsiteX21" fmla="*/ 2941350 w 3305168"/>
              <a:gd name="connsiteY21" fmla="*/ 2242298 h 2468680"/>
              <a:gd name="connsiteX22" fmla="*/ 3045939 w 3305168"/>
              <a:gd name="connsiteY22" fmla="*/ 2273784 h 2468680"/>
              <a:gd name="connsiteX23" fmla="*/ 3152805 w 3305168"/>
              <a:gd name="connsiteY23" fmla="*/ 2385521 h 2468680"/>
              <a:gd name="connsiteX24" fmla="*/ 3305168 w 3305168"/>
              <a:gd name="connsiteY24" fmla="*/ 2468680 h 2468680"/>
              <a:gd name="csX0" fmla="*/ 0 w 3305168"/>
              <a:gd name="csY0" fmla="*/ 0 h 2468680"/>
              <a:gd name="csX1" fmla="*/ 82306 w 3305168"/>
              <a:gd name="csY1" fmla="*/ 138190 h 2468680"/>
              <a:gd name="csX2" fmla="*/ 194421 w 3305168"/>
              <a:gd name="csY2" fmla="*/ 259860 h 2468680"/>
              <a:gd name="csX3" fmla="*/ 259228 w 3305168"/>
              <a:gd name="csY3" fmla="*/ 324826 h 2468680"/>
              <a:gd name="csX4" fmla="*/ 388842 w 3305168"/>
              <a:gd name="csY4" fmla="*/ 324826 h 2468680"/>
              <a:gd name="csX5" fmla="*/ 518457 w 3305168"/>
              <a:gd name="csY5" fmla="*/ 324826 h 2468680"/>
              <a:gd name="csX6" fmla="*/ 648071 w 3305168"/>
              <a:gd name="csY6" fmla="*/ 389791 h 2468680"/>
              <a:gd name="csX7" fmla="*/ 648071 w 3305168"/>
              <a:gd name="csY7" fmla="*/ 519721 h 2468680"/>
              <a:gd name="csX8" fmla="*/ 862641 w 3305168"/>
              <a:gd name="csY8" fmla="*/ 707366 h 2468680"/>
              <a:gd name="csX9" fmla="*/ 907300 w 3305168"/>
              <a:gd name="csY9" fmla="*/ 844548 h 2468680"/>
              <a:gd name="csX10" fmla="*/ 907300 w 3305168"/>
              <a:gd name="csY10" fmla="*/ 974478 h 2468680"/>
              <a:gd name="csX11" fmla="*/ 842493 w 3305168"/>
              <a:gd name="csY11" fmla="*/ 1169374 h 2468680"/>
              <a:gd name="csX12" fmla="*/ 842493 w 3305168"/>
              <a:gd name="csY12" fmla="*/ 1234340 h 2468680"/>
              <a:gd name="csX13" fmla="*/ 972108 w 3305168"/>
              <a:gd name="csY13" fmla="*/ 1429235 h 2468680"/>
              <a:gd name="csX14" fmla="*/ 1106834 w 3305168"/>
              <a:gd name="csY14" fmla="*/ 1543367 h 2468680"/>
              <a:gd name="csX15" fmla="*/ 1250830 w 3305168"/>
              <a:gd name="csY15" fmla="*/ 1759789 h 2468680"/>
              <a:gd name="csX16" fmla="*/ 1166529 w 3305168"/>
              <a:gd name="csY16" fmla="*/ 1819027 h 2468680"/>
              <a:gd name="csX17" fmla="*/ 1296144 w 3305168"/>
              <a:gd name="csY17" fmla="*/ 1948958 h 2468680"/>
              <a:gd name="csX18" fmla="*/ 1425758 w 3305168"/>
              <a:gd name="csY18" fmla="*/ 1883992 h 2468680"/>
              <a:gd name="csX19" fmla="*/ 1620180 w 3305168"/>
              <a:gd name="csY19" fmla="*/ 2013923 h 2468680"/>
              <a:gd name="csX20" fmla="*/ 2009023 w 3305168"/>
              <a:gd name="csY20" fmla="*/ 2143854 h 2468680"/>
              <a:gd name="csX21" fmla="*/ 2851517 w 3305168"/>
              <a:gd name="csY21" fmla="*/ 2143854 h 2468680"/>
              <a:gd name="csX22" fmla="*/ 2941350 w 3305168"/>
              <a:gd name="csY22" fmla="*/ 2242298 h 2468680"/>
              <a:gd name="csX23" fmla="*/ 3045939 w 3305168"/>
              <a:gd name="csY23" fmla="*/ 2273784 h 2468680"/>
              <a:gd name="csX24" fmla="*/ 3152805 w 3305168"/>
              <a:gd name="csY24" fmla="*/ 2385521 h 2468680"/>
              <a:gd name="csX25" fmla="*/ 3305168 w 3305168"/>
              <a:gd name="csY25" fmla="*/ 2468680 h 2468680"/>
              <a:gd name="csX0" fmla="*/ 0 w 3305168"/>
              <a:gd name="csY0" fmla="*/ 0 h 2468680"/>
              <a:gd name="csX1" fmla="*/ 72623 w 3305168"/>
              <a:gd name="csY1" fmla="*/ 53150 h 2468680"/>
              <a:gd name="csX2" fmla="*/ 194421 w 3305168"/>
              <a:gd name="csY2" fmla="*/ 259860 h 2468680"/>
              <a:gd name="csX3" fmla="*/ 259228 w 3305168"/>
              <a:gd name="csY3" fmla="*/ 324826 h 2468680"/>
              <a:gd name="csX4" fmla="*/ 388842 w 3305168"/>
              <a:gd name="csY4" fmla="*/ 324826 h 2468680"/>
              <a:gd name="csX5" fmla="*/ 518457 w 3305168"/>
              <a:gd name="csY5" fmla="*/ 324826 h 2468680"/>
              <a:gd name="csX6" fmla="*/ 648071 w 3305168"/>
              <a:gd name="csY6" fmla="*/ 389791 h 2468680"/>
              <a:gd name="csX7" fmla="*/ 648071 w 3305168"/>
              <a:gd name="csY7" fmla="*/ 519721 h 2468680"/>
              <a:gd name="csX8" fmla="*/ 862641 w 3305168"/>
              <a:gd name="csY8" fmla="*/ 707366 h 2468680"/>
              <a:gd name="csX9" fmla="*/ 907300 w 3305168"/>
              <a:gd name="csY9" fmla="*/ 844548 h 2468680"/>
              <a:gd name="csX10" fmla="*/ 907300 w 3305168"/>
              <a:gd name="csY10" fmla="*/ 974478 h 2468680"/>
              <a:gd name="csX11" fmla="*/ 842493 w 3305168"/>
              <a:gd name="csY11" fmla="*/ 1169374 h 2468680"/>
              <a:gd name="csX12" fmla="*/ 842493 w 3305168"/>
              <a:gd name="csY12" fmla="*/ 1234340 h 2468680"/>
              <a:gd name="csX13" fmla="*/ 972108 w 3305168"/>
              <a:gd name="csY13" fmla="*/ 1429235 h 2468680"/>
              <a:gd name="csX14" fmla="*/ 1106834 w 3305168"/>
              <a:gd name="csY14" fmla="*/ 1543367 h 2468680"/>
              <a:gd name="csX15" fmla="*/ 1250830 w 3305168"/>
              <a:gd name="csY15" fmla="*/ 1759789 h 2468680"/>
              <a:gd name="csX16" fmla="*/ 1166529 w 3305168"/>
              <a:gd name="csY16" fmla="*/ 1819027 h 2468680"/>
              <a:gd name="csX17" fmla="*/ 1296144 w 3305168"/>
              <a:gd name="csY17" fmla="*/ 1948958 h 2468680"/>
              <a:gd name="csX18" fmla="*/ 1425758 w 3305168"/>
              <a:gd name="csY18" fmla="*/ 1883992 h 2468680"/>
              <a:gd name="csX19" fmla="*/ 1620180 w 3305168"/>
              <a:gd name="csY19" fmla="*/ 2013923 h 2468680"/>
              <a:gd name="csX20" fmla="*/ 2009023 w 3305168"/>
              <a:gd name="csY20" fmla="*/ 2143854 h 2468680"/>
              <a:gd name="csX21" fmla="*/ 2851517 w 3305168"/>
              <a:gd name="csY21" fmla="*/ 2143854 h 2468680"/>
              <a:gd name="csX22" fmla="*/ 2941350 w 3305168"/>
              <a:gd name="csY22" fmla="*/ 2242298 h 2468680"/>
              <a:gd name="csX23" fmla="*/ 3045939 w 3305168"/>
              <a:gd name="csY23" fmla="*/ 2273784 h 2468680"/>
              <a:gd name="csX24" fmla="*/ 3152805 w 3305168"/>
              <a:gd name="csY24" fmla="*/ 2385521 h 2468680"/>
              <a:gd name="csX25" fmla="*/ 3305168 w 3305168"/>
              <a:gd name="csY25" fmla="*/ 2468680 h 2468680"/>
              <a:gd name="csX0" fmla="*/ 0 w 3290643"/>
              <a:gd name="csY0" fmla="*/ 0 h 2564350"/>
              <a:gd name="csX1" fmla="*/ 58098 w 3290643"/>
              <a:gd name="csY1" fmla="*/ 148820 h 2564350"/>
              <a:gd name="csX2" fmla="*/ 179896 w 3290643"/>
              <a:gd name="csY2" fmla="*/ 355530 h 2564350"/>
              <a:gd name="csX3" fmla="*/ 244703 w 3290643"/>
              <a:gd name="csY3" fmla="*/ 420496 h 2564350"/>
              <a:gd name="csX4" fmla="*/ 374317 w 3290643"/>
              <a:gd name="csY4" fmla="*/ 420496 h 2564350"/>
              <a:gd name="csX5" fmla="*/ 503932 w 3290643"/>
              <a:gd name="csY5" fmla="*/ 420496 h 2564350"/>
              <a:gd name="csX6" fmla="*/ 633546 w 3290643"/>
              <a:gd name="csY6" fmla="*/ 485461 h 2564350"/>
              <a:gd name="csX7" fmla="*/ 633546 w 3290643"/>
              <a:gd name="csY7" fmla="*/ 615391 h 2564350"/>
              <a:gd name="csX8" fmla="*/ 848116 w 3290643"/>
              <a:gd name="csY8" fmla="*/ 803036 h 2564350"/>
              <a:gd name="csX9" fmla="*/ 892775 w 3290643"/>
              <a:gd name="csY9" fmla="*/ 940218 h 2564350"/>
              <a:gd name="csX10" fmla="*/ 892775 w 3290643"/>
              <a:gd name="csY10" fmla="*/ 1070148 h 2564350"/>
              <a:gd name="csX11" fmla="*/ 827968 w 3290643"/>
              <a:gd name="csY11" fmla="*/ 1265044 h 2564350"/>
              <a:gd name="csX12" fmla="*/ 827968 w 3290643"/>
              <a:gd name="csY12" fmla="*/ 1330010 h 2564350"/>
              <a:gd name="csX13" fmla="*/ 957583 w 3290643"/>
              <a:gd name="csY13" fmla="*/ 1524905 h 2564350"/>
              <a:gd name="csX14" fmla="*/ 1092309 w 3290643"/>
              <a:gd name="csY14" fmla="*/ 1639037 h 2564350"/>
              <a:gd name="csX15" fmla="*/ 1236305 w 3290643"/>
              <a:gd name="csY15" fmla="*/ 1855459 h 2564350"/>
              <a:gd name="csX16" fmla="*/ 1152004 w 3290643"/>
              <a:gd name="csY16" fmla="*/ 1914697 h 2564350"/>
              <a:gd name="csX17" fmla="*/ 1281619 w 3290643"/>
              <a:gd name="csY17" fmla="*/ 2044628 h 2564350"/>
              <a:gd name="csX18" fmla="*/ 1411233 w 3290643"/>
              <a:gd name="csY18" fmla="*/ 1979662 h 2564350"/>
              <a:gd name="csX19" fmla="*/ 1605655 w 3290643"/>
              <a:gd name="csY19" fmla="*/ 2109593 h 2564350"/>
              <a:gd name="csX20" fmla="*/ 1994498 w 3290643"/>
              <a:gd name="csY20" fmla="*/ 2239524 h 2564350"/>
              <a:gd name="csX21" fmla="*/ 2836992 w 3290643"/>
              <a:gd name="csY21" fmla="*/ 2239524 h 2564350"/>
              <a:gd name="csX22" fmla="*/ 2926825 w 3290643"/>
              <a:gd name="csY22" fmla="*/ 2337968 h 2564350"/>
              <a:gd name="csX23" fmla="*/ 3031414 w 3290643"/>
              <a:gd name="csY23" fmla="*/ 2369454 h 2564350"/>
              <a:gd name="csX24" fmla="*/ 3138280 w 3290643"/>
              <a:gd name="csY24" fmla="*/ 2481191 h 2564350"/>
              <a:gd name="csX25" fmla="*/ 3290643 w 3290643"/>
              <a:gd name="csY25" fmla="*/ 2564350 h 25643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3290643" h="2564350">
                <a:moveTo>
                  <a:pt x="0" y="0"/>
                </a:moveTo>
                <a:cubicBezTo>
                  <a:pt x="13718" y="23032"/>
                  <a:pt x="25695" y="105510"/>
                  <a:pt x="58098" y="148820"/>
                </a:cubicBezTo>
                <a:cubicBezTo>
                  <a:pt x="90502" y="192130"/>
                  <a:pt x="148795" y="310251"/>
                  <a:pt x="179896" y="355530"/>
                </a:cubicBezTo>
                <a:cubicBezTo>
                  <a:pt x="210997" y="400809"/>
                  <a:pt x="212300" y="409668"/>
                  <a:pt x="244703" y="420496"/>
                </a:cubicBezTo>
                <a:cubicBezTo>
                  <a:pt x="277107" y="431324"/>
                  <a:pt x="331112" y="420496"/>
                  <a:pt x="374317" y="420496"/>
                </a:cubicBezTo>
                <a:cubicBezTo>
                  <a:pt x="417522" y="420496"/>
                  <a:pt x="460727" y="409669"/>
                  <a:pt x="503932" y="420496"/>
                </a:cubicBezTo>
                <a:cubicBezTo>
                  <a:pt x="547137" y="431324"/>
                  <a:pt x="611944" y="452979"/>
                  <a:pt x="633546" y="485461"/>
                </a:cubicBezTo>
                <a:cubicBezTo>
                  <a:pt x="655148" y="517943"/>
                  <a:pt x="597784" y="562462"/>
                  <a:pt x="633546" y="615391"/>
                </a:cubicBezTo>
                <a:cubicBezTo>
                  <a:pt x="669308" y="668320"/>
                  <a:pt x="804911" y="748898"/>
                  <a:pt x="848116" y="803036"/>
                </a:cubicBezTo>
                <a:cubicBezTo>
                  <a:pt x="891321" y="857174"/>
                  <a:pt x="885332" y="895699"/>
                  <a:pt x="892775" y="940218"/>
                </a:cubicBezTo>
                <a:cubicBezTo>
                  <a:pt x="900218" y="984737"/>
                  <a:pt x="903576" y="1016010"/>
                  <a:pt x="892775" y="1070148"/>
                </a:cubicBezTo>
                <a:cubicBezTo>
                  <a:pt x="881974" y="1124286"/>
                  <a:pt x="838769" y="1221734"/>
                  <a:pt x="827968" y="1265044"/>
                </a:cubicBezTo>
                <a:cubicBezTo>
                  <a:pt x="817167" y="1308354"/>
                  <a:pt x="806366" y="1286700"/>
                  <a:pt x="827968" y="1330010"/>
                </a:cubicBezTo>
                <a:cubicBezTo>
                  <a:pt x="849570" y="1373320"/>
                  <a:pt x="913526" y="1473401"/>
                  <a:pt x="957583" y="1524905"/>
                </a:cubicBezTo>
                <a:cubicBezTo>
                  <a:pt x="1001640" y="1576409"/>
                  <a:pt x="1045855" y="1583945"/>
                  <a:pt x="1092309" y="1639037"/>
                </a:cubicBezTo>
                <a:cubicBezTo>
                  <a:pt x="1138763" y="1694129"/>
                  <a:pt x="1226356" y="1809516"/>
                  <a:pt x="1236305" y="1855459"/>
                </a:cubicBezTo>
                <a:cubicBezTo>
                  <a:pt x="1246254" y="1901402"/>
                  <a:pt x="1144452" y="1883169"/>
                  <a:pt x="1152004" y="1914697"/>
                </a:cubicBezTo>
                <a:cubicBezTo>
                  <a:pt x="1159556" y="1946225"/>
                  <a:pt x="1238414" y="2033801"/>
                  <a:pt x="1281619" y="2044628"/>
                </a:cubicBezTo>
                <a:cubicBezTo>
                  <a:pt x="1324824" y="2055456"/>
                  <a:pt x="1357227" y="1968835"/>
                  <a:pt x="1411233" y="1979662"/>
                </a:cubicBezTo>
                <a:cubicBezTo>
                  <a:pt x="1465239" y="1990490"/>
                  <a:pt x="1508444" y="2066283"/>
                  <a:pt x="1605655" y="2109593"/>
                </a:cubicBezTo>
                <a:cubicBezTo>
                  <a:pt x="1702866" y="2152903"/>
                  <a:pt x="1789275" y="2217869"/>
                  <a:pt x="1994498" y="2239524"/>
                </a:cubicBezTo>
                <a:cubicBezTo>
                  <a:pt x="2199721" y="2261179"/>
                  <a:pt x="2681604" y="2223117"/>
                  <a:pt x="2836992" y="2239524"/>
                </a:cubicBezTo>
                <a:cubicBezTo>
                  <a:pt x="2992380" y="2255931"/>
                  <a:pt x="2894421" y="2316313"/>
                  <a:pt x="2926825" y="2337968"/>
                </a:cubicBezTo>
                <a:cubicBezTo>
                  <a:pt x="2959229" y="2359623"/>
                  <a:pt x="2996172" y="2345584"/>
                  <a:pt x="3031414" y="2369454"/>
                </a:cubicBezTo>
                <a:cubicBezTo>
                  <a:pt x="3066657" y="2393325"/>
                  <a:pt x="3095075" y="2448708"/>
                  <a:pt x="3138280" y="2481191"/>
                </a:cubicBezTo>
                <a:cubicBezTo>
                  <a:pt x="3181485" y="2513674"/>
                  <a:pt x="3265249" y="2550490"/>
                  <a:pt x="3290643" y="256435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6" name="Freeform 6">
            <a:extLst>
              <a:ext uri="{FF2B5EF4-FFF2-40B4-BE49-F238E27FC236}">
                <a16:creationId xmlns:a16="http://schemas.microsoft.com/office/drawing/2014/main" id="{1001CF14-E8BC-74EE-8D71-A397F2A0A587}"/>
              </a:ext>
            </a:extLst>
          </p:cNvPr>
          <p:cNvSpPr/>
          <p:nvPr/>
        </p:nvSpPr>
        <p:spPr>
          <a:xfrm>
            <a:off x="5903980" y="2019300"/>
            <a:ext cx="3126284" cy="4085300"/>
          </a:xfrm>
          <a:custGeom>
            <a:avLst/>
            <a:gdLst>
              <a:gd name="connsiteX0" fmla="*/ 0 w 3470694"/>
              <a:gd name="connsiteY0" fmla="*/ 2458529 h 2853906"/>
              <a:gd name="connsiteX1" fmla="*/ 224287 w 3470694"/>
              <a:gd name="connsiteY1" fmla="*/ 2484408 h 2853906"/>
              <a:gd name="connsiteX2" fmla="*/ 388189 w 3470694"/>
              <a:gd name="connsiteY2" fmla="*/ 2674189 h 2853906"/>
              <a:gd name="connsiteX3" fmla="*/ 715992 w 3470694"/>
              <a:gd name="connsiteY3" fmla="*/ 2665563 h 2853906"/>
              <a:gd name="connsiteX4" fmla="*/ 1052423 w 3470694"/>
              <a:gd name="connsiteY4" fmla="*/ 2820838 h 2853906"/>
              <a:gd name="connsiteX5" fmla="*/ 1371600 w 3470694"/>
              <a:gd name="connsiteY5" fmla="*/ 2846717 h 2853906"/>
              <a:gd name="connsiteX6" fmla="*/ 1690777 w 3470694"/>
              <a:gd name="connsiteY6" fmla="*/ 2777706 h 2853906"/>
              <a:gd name="connsiteX7" fmla="*/ 1932317 w 3470694"/>
              <a:gd name="connsiteY7" fmla="*/ 2760453 h 2853906"/>
              <a:gd name="connsiteX8" fmla="*/ 2147977 w 3470694"/>
              <a:gd name="connsiteY8" fmla="*/ 2605178 h 2853906"/>
              <a:gd name="connsiteX9" fmla="*/ 2406770 w 3470694"/>
              <a:gd name="connsiteY9" fmla="*/ 2501661 h 2853906"/>
              <a:gd name="connsiteX10" fmla="*/ 3001992 w 3470694"/>
              <a:gd name="connsiteY10" fmla="*/ 2544793 h 2853906"/>
              <a:gd name="connsiteX11" fmla="*/ 3191774 w 3470694"/>
              <a:gd name="connsiteY11" fmla="*/ 2251495 h 2853906"/>
              <a:gd name="connsiteX12" fmla="*/ 3114136 w 3470694"/>
              <a:gd name="connsiteY12" fmla="*/ 1932317 h 2853906"/>
              <a:gd name="connsiteX13" fmla="*/ 3131389 w 3470694"/>
              <a:gd name="connsiteY13" fmla="*/ 1475117 h 2853906"/>
              <a:gd name="connsiteX14" fmla="*/ 3364302 w 3470694"/>
              <a:gd name="connsiteY14" fmla="*/ 1078302 h 2853906"/>
              <a:gd name="connsiteX15" fmla="*/ 3467819 w 3470694"/>
              <a:gd name="connsiteY15" fmla="*/ 974785 h 2853906"/>
              <a:gd name="connsiteX16" fmla="*/ 3381555 w 3470694"/>
              <a:gd name="connsiteY16" fmla="*/ 491706 h 2853906"/>
              <a:gd name="connsiteX17" fmla="*/ 3286664 w 3470694"/>
              <a:gd name="connsiteY17" fmla="*/ 181155 h 2853906"/>
              <a:gd name="connsiteX18" fmla="*/ 3191774 w 3470694"/>
              <a:gd name="connsiteY18" fmla="*/ 77638 h 2853906"/>
              <a:gd name="connsiteX19" fmla="*/ 3131389 w 3470694"/>
              <a:gd name="connsiteY19" fmla="*/ 0 h 2853906"/>
              <a:gd name="connsiteX0" fmla="*/ 0 w 3470694"/>
              <a:gd name="connsiteY0" fmla="*/ 2484784 h 2880161"/>
              <a:gd name="connsiteX1" fmla="*/ 224287 w 3470694"/>
              <a:gd name="connsiteY1" fmla="*/ 2510663 h 2880161"/>
              <a:gd name="connsiteX2" fmla="*/ 388189 w 3470694"/>
              <a:gd name="connsiteY2" fmla="*/ 2700444 h 2880161"/>
              <a:gd name="connsiteX3" fmla="*/ 715992 w 3470694"/>
              <a:gd name="connsiteY3" fmla="*/ 2691818 h 2880161"/>
              <a:gd name="connsiteX4" fmla="*/ 1052423 w 3470694"/>
              <a:gd name="connsiteY4" fmla="*/ 2847093 h 2880161"/>
              <a:gd name="connsiteX5" fmla="*/ 1371600 w 3470694"/>
              <a:gd name="connsiteY5" fmla="*/ 2872972 h 2880161"/>
              <a:gd name="connsiteX6" fmla="*/ 1690777 w 3470694"/>
              <a:gd name="connsiteY6" fmla="*/ 2803961 h 2880161"/>
              <a:gd name="connsiteX7" fmla="*/ 1932317 w 3470694"/>
              <a:gd name="connsiteY7" fmla="*/ 2786708 h 2880161"/>
              <a:gd name="connsiteX8" fmla="*/ 2147977 w 3470694"/>
              <a:gd name="connsiteY8" fmla="*/ 2631433 h 2880161"/>
              <a:gd name="connsiteX9" fmla="*/ 2406770 w 3470694"/>
              <a:gd name="connsiteY9" fmla="*/ 2527916 h 2880161"/>
              <a:gd name="connsiteX10" fmla="*/ 3001992 w 3470694"/>
              <a:gd name="connsiteY10" fmla="*/ 2571048 h 2880161"/>
              <a:gd name="connsiteX11" fmla="*/ 3191774 w 3470694"/>
              <a:gd name="connsiteY11" fmla="*/ 2277750 h 2880161"/>
              <a:gd name="connsiteX12" fmla="*/ 3114136 w 3470694"/>
              <a:gd name="connsiteY12" fmla="*/ 1958572 h 2880161"/>
              <a:gd name="connsiteX13" fmla="*/ 3131389 w 3470694"/>
              <a:gd name="connsiteY13" fmla="*/ 1501372 h 2880161"/>
              <a:gd name="connsiteX14" fmla="*/ 3364302 w 3470694"/>
              <a:gd name="connsiteY14" fmla="*/ 1104557 h 2880161"/>
              <a:gd name="connsiteX15" fmla="*/ 3467819 w 3470694"/>
              <a:gd name="connsiteY15" fmla="*/ 1001040 h 2880161"/>
              <a:gd name="connsiteX16" fmla="*/ 3381555 w 3470694"/>
              <a:gd name="connsiteY16" fmla="*/ 517961 h 2880161"/>
              <a:gd name="connsiteX17" fmla="*/ 3286664 w 3470694"/>
              <a:gd name="connsiteY17" fmla="*/ 207410 h 2880161"/>
              <a:gd name="connsiteX18" fmla="*/ 3191774 w 3470694"/>
              <a:gd name="connsiteY18" fmla="*/ 103893 h 2880161"/>
              <a:gd name="connsiteX19" fmla="*/ 3108782 w 3470694"/>
              <a:gd name="connsiteY19" fmla="*/ 0 h 2880161"/>
              <a:gd name="connsiteX0" fmla="*/ 0 w 3470694"/>
              <a:gd name="connsiteY0" fmla="*/ 2484784 h 2880161"/>
              <a:gd name="connsiteX1" fmla="*/ 216024 w 3470694"/>
              <a:gd name="connsiteY1" fmla="*/ 2520281 h 2880161"/>
              <a:gd name="connsiteX2" fmla="*/ 388189 w 3470694"/>
              <a:gd name="connsiteY2" fmla="*/ 2700444 h 2880161"/>
              <a:gd name="connsiteX3" fmla="*/ 715992 w 3470694"/>
              <a:gd name="connsiteY3" fmla="*/ 2691818 h 2880161"/>
              <a:gd name="connsiteX4" fmla="*/ 1052423 w 3470694"/>
              <a:gd name="connsiteY4" fmla="*/ 2847093 h 2880161"/>
              <a:gd name="connsiteX5" fmla="*/ 1371600 w 3470694"/>
              <a:gd name="connsiteY5" fmla="*/ 2872972 h 2880161"/>
              <a:gd name="connsiteX6" fmla="*/ 1690777 w 3470694"/>
              <a:gd name="connsiteY6" fmla="*/ 2803961 h 2880161"/>
              <a:gd name="connsiteX7" fmla="*/ 1932317 w 3470694"/>
              <a:gd name="connsiteY7" fmla="*/ 2786708 h 2880161"/>
              <a:gd name="connsiteX8" fmla="*/ 2147977 w 3470694"/>
              <a:gd name="connsiteY8" fmla="*/ 2631433 h 2880161"/>
              <a:gd name="connsiteX9" fmla="*/ 2406770 w 3470694"/>
              <a:gd name="connsiteY9" fmla="*/ 2527916 h 2880161"/>
              <a:gd name="connsiteX10" fmla="*/ 3001992 w 3470694"/>
              <a:gd name="connsiteY10" fmla="*/ 2571048 h 2880161"/>
              <a:gd name="connsiteX11" fmla="*/ 3191774 w 3470694"/>
              <a:gd name="connsiteY11" fmla="*/ 2277750 h 2880161"/>
              <a:gd name="connsiteX12" fmla="*/ 3114136 w 3470694"/>
              <a:gd name="connsiteY12" fmla="*/ 1958572 h 2880161"/>
              <a:gd name="connsiteX13" fmla="*/ 3131389 w 3470694"/>
              <a:gd name="connsiteY13" fmla="*/ 1501372 h 2880161"/>
              <a:gd name="connsiteX14" fmla="*/ 3364302 w 3470694"/>
              <a:gd name="connsiteY14" fmla="*/ 1104557 h 2880161"/>
              <a:gd name="connsiteX15" fmla="*/ 3467819 w 3470694"/>
              <a:gd name="connsiteY15" fmla="*/ 1001040 h 2880161"/>
              <a:gd name="connsiteX16" fmla="*/ 3381555 w 3470694"/>
              <a:gd name="connsiteY16" fmla="*/ 517961 h 2880161"/>
              <a:gd name="connsiteX17" fmla="*/ 3286664 w 3470694"/>
              <a:gd name="connsiteY17" fmla="*/ 207410 h 2880161"/>
              <a:gd name="connsiteX18" fmla="*/ 3191774 w 3470694"/>
              <a:gd name="connsiteY18" fmla="*/ 103893 h 2880161"/>
              <a:gd name="connsiteX19" fmla="*/ 3108782 w 3470694"/>
              <a:gd name="connsiteY19" fmla="*/ 0 h 2880161"/>
              <a:gd name="connsiteX0" fmla="*/ 0 w 3254670"/>
              <a:gd name="connsiteY0" fmla="*/ 2520281 h 2880161"/>
              <a:gd name="connsiteX1" fmla="*/ 172165 w 3254670"/>
              <a:gd name="connsiteY1" fmla="*/ 2700444 h 2880161"/>
              <a:gd name="connsiteX2" fmla="*/ 499968 w 3254670"/>
              <a:gd name="connsiteY2" fmla="*/ 2691818 h 2880161"/>
              <a:gd name="connsiteX3" fmla="*/ 836399 w 3254670"/>
              <a:gd name="connsiteY3" fmla="*/ 2847093 h 2880161"/>
              <a:gd name="connsiteX4" fmla="*/ 1155576 w 3254670"/>
              <a:gd name="connsiteY4" fmla="*/ 2872972 h 2880161"/>
              <a:gd name="connsiteX5" fmla="*/ 1474753 w 3254670"/>
              <a:gd name="connsiteY5" fmla="*/ 2803961 h 2880161"/>
              <a:gd name="connsiteX6" fmla="*/ 1716293 w 3254670"/>
              <a:gd name="connsiteY6" fmla="*/ 2786708 h 2880161"/>
              <a:gd name="connsiteX7" fmla="*/ 1931953 w 3254670"/>
              <a:gd name="connsiteY7" fmla="*/ 2631433 h 2880161"/>
              <a:gd name="connsiteX8" fmla="*/ 2190746 w 3254670"/>
              <a:gd name="connsiteY8" fmla="*/ 2527916 h 2880161"/>
              <a:gd name="connsiteX9" fmla="*/ 2785968 w 3254670"/>
              <a:gd name="connsiteY9" fmla="*/ 2571048 h 2880161"/>
              <a:gd name="connsiteX10" fmla="*/ 2975750 w 3254670"/>
              <a:gd name="connsiteY10" fmla="*/ 2277750 h 2880161"/>
              <a:gd name="connsiteX11" fmla="*/ 2898112 w 3254670"/>
              <a:gd name="connsiteY11" fmla="*/ 1958572 h 2880161"/>
              <a:gd name="connsiteX12" fmla="*/ 2915365 w 3254670"/>
              <a:gd name="connsiteY12" fmla="*/ 1501372 h 2880161"/>
              <a:gd name="connsiteX13" fmla="*/ 3148278 w 3254670"/>
              <a:gd name="connsiteY13" fmla="*/ 1104557 h 2880161"/>
              <a:gd name="connsiteX14" fmla="*/ 3251795 w 3254670"/>
              <a:gd name="connsiteY14" fmla="*/ 1001040 h 2880161"/>
              <a:gd name="connsiteX15" fmla="*/ 3165531 w 3254670"/>
              <a:gd name="connsiteY15" fmla="*/ 517961 h 2880161"/>
              <a:gd name="connsiteX16" fmla="*/ 3070640 w 3254670"/>
              <a:gd name="connsiteY16" fmla="*/ 207410 h 2880161"/>
              <a:gd name="connsiteX17" fmla="*/ 2975750 w 3254670"/>
              <a:gd name="connsiteY17" fmla="*/ 103893 h 2880161"/>
              <a:gd name="connsiteX18" fmla="*/ 2892758 w 3254670"/>
              <a:gd name="connsiteY18" fmla="*/ 0 h 2880161"/>
              <a:gd name="connsiteX0" fmla="*/ 0 w 3254670"/>
              <a:gd name="connsiteY0" fmla="*/ 2520281 h 2880161"/>
              <a:gd name="connsiteX1" fmla="*/ 172165 w 3254670"/>
              <a:gd name="connsiteY1" fmla="*/ 2700444 h 2880161"/>
              <a:gd name="connsiteX2" fmla="*/ 499968 w 3254670"/>
              <a:gd name="connsiteY2" fmla="*/ 2691818 h 2880161"/>
              <a:gd name="connsiteX3" fmla="*/ 836399 w 3254670"/>
              <a:gd name="connsiteY3" fmla="*/ 2847093 h 2880161"/>
              <a:gd name="connsiteX4" fmla="*/ 1155576 w 3254670"/>
              <a:gd name="connsiteY4" fmla="*/ 2872972 h 2880161"/>
              <a:gd name="connsiteX5" fmla="*/ 1474753 w 3254670"/>
              <a:gd name="connsiteY5" fmla="*/ 2803961 h 2880161"/>
              <a:gd name="connsiteX6" fmla="*/ 1716293 w 3254670"/>
              <a:gd name="connsiteY6" fmla="*/ 2786708 h 2880161"/>
              <a:gd name="connsiteX7" fmla="*/ 1931953 w 3254670"/>
              <a:gd name="connsiteY7" fmla="*/ 2631433 h 2880161"/>
              <a:gd name="connsiteX8" fmla="*/ 2190746 w 3254670"/>
              <a:gd name="connsiteY8" fmla="*/ 2527916 h 2880161"/>
              <a:gd name="connsiteX9" fmla="*/ 2690553 w 3254670"/>
              <a:gd name="connsiteY9" fmla="*/ 2612239 h 2880161"/>
              <a:gd name="connsiteX10" fmla="*/ 2975750 w 3254670"/>
              <a:gd name="connsiteY10" fmla="*/ 2277750 h 2880161"/>
              <a:gd name="connsiteX11" fmla="*/ 2898112 w 3254670"/>
              <a:gd name="connsiteY11" fmla="*/ 1958572 h 2880161"/>
              <a:gd name="connsiteX12" fmla="*/ 2915365 w 3254670"/>
              <a:gd name="connsiteY12" fmla="*/ 1501372 h 2880161"/>
              <a:gd name="connsiteX13" fmla="*/ 3148278 w 3254670"/>
              <a:gd name="connsiteY13" fmla="*/ 1104557 h 2880161"/>
              <a:gd name="connsiteX14" fmla="*/ 3251795 w 3254670"/>
              <a:gd name="connsiteY14" fmla="*/ 1001040 h 2880161"/>
              <a:gd name="connsiteX15" fmla="*/ 3165531 w 3254670"/>
              <a:gd name="connsiteY15" fmla="*/ 517961 h 2880161"/>
              <a:gd name="connsiteX16" fmla="*/ 3070640 w 3254670"/>
              <a:gd name="connsiteY16" fmla="*/ 207410 h 2880161"/>
              <a:gd name="connsiteX17" fmla="*/ 2975750 w 3254670"/>
              <a:gd name="connsiteY17" fmla="*/ 103893 h 2880161"/>
              <a:gd name="connsiteX18" fmla="*/ 2892758 w 3254670"/>
              <a:gd name="connsiteY18" fmla="*/ 0 h 2880161"/>
              <a:gd name="connsiteX0" fmla="*/ 0 w 3254670"/>
              <a:gd name="connsiteY0" fmla="*/ 2520281 h 2880161"/>
              <a:gd name="connsiteX1" fmla="*/ 172165 w 3254670"/>
              <a:gd name="connsiteY1" fmla="*/ 2700444 h 2880161"/>
              <a:gd name="connsiteX2" fmla="*/ 499968 w 3254670"/>
              <a:gd name="connsiteY2" fmla="*/ 2691818 h 2880161"/>
              <a:gd name="connsiteX3" fmla="*/ 836399 w 3254670"/>
              <a:gd name="connsiteY3" fmla="*/ 2847093 h 2880161"/>
              <a:gd name="connsiteX4" fmla="*/ 1155576 w 3254670"/>
              <a:gd name="connsiteY4" fmla="*/ 2872972 h 2880161"/>
              <a:gd name="connsiteX5" fmla="*/ 1474753 w 3254670"/>
              <a:gd name="connsiteY5" fmla="*/ 2803961 h 2880161"/>
              <a:gd name="connsiteX6" fmla="*/ 1716293 w 3254670"/>
              <a:gd name="connsiteY6" fmla="*/ 2786708 h 2880161"/>
              <a:gd name="connsiteX7" fmla="*/ 1931953 w 3254670"/>
              <a:gd name="connsiteY7" fmla="*/ 2631433 h 2880161"/>
              <a:gd name="connsiteX8" fmla="*/ 2190746 w 3254670"/>
              <a:gd name="connsiteY8" fmla="*/ 2527916 h 2880161"/>
              <a:gd name="connsiteX9" fmla="*/ 2690553 w 3254670"/>
              <a:gd name="connsiteY9" fmla="*/ 2612239 h 2880161"/>
              <a:gd name="connsiteX10" fmla="*/ 2889818 w 3254670"/>
              <a:gd name="connsiteY10" fmla="*/ 2277337 h 2880161"/>
              <a:gd name="connsiteX11" fmla="*/ 2898112 w 3254670"/>
              <a:gd name="connsiteY11" fmla="*/ 1958572 h 2880161"/>
              <a:gd name="connsiteX12" fmla="*/ 2915365 w 3254670"/>
              <a:gd name="connsiteY12" fmla="*/ 1501372 h 2880161"/>
              <a:gd name="connsiteX13" fmla="*/ 3148278 w 3254670"/>
              <a:gd name="connsiteY13" fmla="*/ 1104557 h 2880161"/>
              <a:gd name="connsiteX14" fmla="*/ 3251795 w 3254670"/>
              <a:gd name="connsiteY14" fmla="*/ 1001040 h 2880161"/>
              <a:gd name="connsiteX15" fmla="*/ 3165531 w 3254670"/>
              <a:gd name="connsiteY15" fmla="*/ 517961 h 2880161"/>
              <a:gd name="connsiteX16" fmla="*/ 3070640 w 3254670"/>
              <a:gd name="connsiteY16" fmla="*/ 207410 h 2880161"/>
              <a:gd name="connsiteX17" fmla="*/ 2975750 w 3254670"/>
              <a:gd name="connsiteY17" fmla="*/ 103893 h 2880161"/>
              <a:gd name="connsiteX18" fmla="*/ 2892758 w 3254670"/>
              <a:gd name="connsiteY18" fmla="*/ 0 h 2880161"/>
              <a:gd name="connsiteX0" fmla="*/ 0 w 3254670"/>
              <a:gd name="connsiteY0" fmla="*/ 2520281 h 2880161"/>
              <a:gd name="connsiteX1" fmla="*/ 172165 w 3254670"/>
              <a:gd name="connsiteY1" fmla="*/ 2700444 h 2880161"/>
              <a:gd name="connsiteX2" fmla="*/ 499968 w 3254670"/>
              <a:gd name="connsiteY2" fmla="*/ 2691818 h 2880161"/>
              <a:gd name="connsiteX3" fmla="*/ 836399 w 3254670"/>
              <a:gd name="connsiteY3" fmla="*/ 2847093 h 2880161"/>
              <a:gd name="connsiteX4" fmla="*/ 1155576 w 3254670"/>
              <a:gd name="connsiteY4" fmla="*/ 2872972 h 2880161"/>
              <a:gd name="connsiteX5" fmla="*/ 1474753 w 3254670"/>
              <a:gd name="connsiteY5" fmla="*/ 2803961 h 2880161"/>
              <a:gd name="connsiteX6" fmla="*/ 1716293 w 3254670"/>
              <a:gd name="connsiteY6" fmla="*/ 2786708 h 2880161"/>
              <a:gd name="connsiteX7" fmla="*/ 1931953 w 3254670"/>
              <a:gd name="connsiteY7" fmla="*/ 2631433 h 2880161"/>
              <a:gd name="connsiteX8" fmla="*/ 2190746 w 3254670"/>
              <a:gd name="connsiteY8" fmla="*/ 2527916 h 2880161"/>
              <a:gd name="connsiteX9" fmla="*/ 2690553 w 3254670"/>
              <a:gd name="connsiteY9" fmla="*/ 2545259 h 2880161"/>
              <a:gd name="connsiteX10" fmla="*/ 2889818 w 3254670"/>
              <a:gd name="connsiteY10" fmla="*/ 2277337 h 2880161"/>
              <a:gd name="connsiteX11" fmla="*/ 2898112 w 3254670"/>
              <a:gd name="connsiteY11" fmla="*/ 1958572 h 2880161"/>
              <a:gd name="connsiteX12" fmla="*/ 2915365 w 3254670"/>
              <a:gd name="connsiteY12" fmla="*/ 1501372 h 2880161"/>
              <a:gd name="connsiteX13" fmla="*/ 3148278 w 3254670"/>
              <a:gd name="connsiteY13" fmla="*/ 1104557 h 2880161"/>
              <a:gd name="connsiteX14" fmla="*/ 3251795 w 3254670"/>
              <a:gd name="connsiteY14" fmla="*/ 1001040 h 2880161"/>
              <a:gd name="connsiteX15" fmla="*/ 3165531 w 3254670"/>
              <a:gd name="connsiteY15" fmla="*/ 517961 h 2880161"/>
              <a:gd name="connsiteX16" fmla="*/ 3070640 w 3254670"/>
              <a:gd name="connsiteY16" fmla="*/ 207410 h 2880161"/>
              <a:gd name="connsiteX17" fmla="*/ 2975750 w 3254670"/>
              <a:gd name="connsiteY17" fmla="*/ 103893 h 2880161"/>
              <a:gd name="connsiteX18" fmla="*/ 2892758 w 3254670"/>
              <a:gd name="connsiteY18" fmla="*/ 0 h 2880161"/>
              <a:gd name="connsiteX0" fmla="*/ 0 w 3224803"/>
              <a:gd name="connsiteY0" fmla="*/ 2520281 h 2880161"/>
              <a:gd name="connsiteX1" fmla="*/ 172165 w 3224803"/>
              <a:gd name="connsiteY1" fmla="*/ 2700444 h 2880161"/>
              <a:gd name="connsiteX2" fmla="*/ 499968 w 3224803"/>
              <a:gd name="connsiteY2" fmla="*/ 2691818 h 2880161"/>
              <a:gd name="connsiteX3" fmla="*/ 836399 w 3224803"/>
              <a:gd name="connsiteY3" fmla="*/ 2847093 h 2880161"/>
              <a:gd name="connsiteX4" fmla="*/ 1155576 w 3224803"/>
              <a:gd name="connsiteY4" fmla="*/ 2872972 h 2880161"/>
              <a:gd name="connsiteX5" fmla="*/ 1474753 w 3224803"/>
              <a:gd name="connsiteY5" fmla="*/ 2803961 h 2880161"/>
              <a:gd name="connsiteX6" fmla="*/ 1716293 w 3224803"/>
              <a:gd name="connsiteY6" fmla="*/ 2786708 h 2880161"/>
              <a:gd name="connsiteX7" fmla="*/ 1931953 w 3224803"/>
              <a:gd name="connsiteY7" fmla="*/ 2631433 h 2880161"/>
              <a:gd name="connsiteX8" fmla="*/ 2190746 w 3224803"/>
              <a:gd name="connsiteY8" fmla="*/ 2527916 h 2880161"/>
              <a:gd name="connsiteX9" fmla="*/ 2690553 w 3224803"/>
              <a:gd name="connsiteY9" fmla="*/ 2545259 h 2880161"/>
              <a:gd name="connsiteX10" fmla="*/ 2889818 w 3224803"/>
              <a:gd name="connsiteY10" fmla="*/ 2277337 h 2880161"/>
              <a:gd name="connsiteX11" fmla="*/ 2898112 w 3224803"/>
              <a:gd name="connsiteY11" fmla="*/ 1958572 h 2880161"/>
              <a:gd name="connsiteX12" fmla="*/ 2915365 w 3224803"/>
              <a:gd name="connsiteY12" fmla="*/ 1501372 h 2880161"/>
              <a:gd name="connsiteX13" fmla="*/ 3148278 w 3224803"/>
              <a:gd name="connsiteY13" fmla="*/ 1104557 h 2880161"/>
              <a:gd name="connsiteX14" fmla="*/ 3221928 w 3224803"/>
              <a:gd name="connsiteY14" fmla="*/ 870747 h 2880161"/>
              <a:gd name="connsiteX15" fmla="*/ 3165531 w 3224803"/>
              <a:gd name="connsiteY15" fmla="*/ 517961 h 2880161"/>
              <a:gd name="connsiteX16" fmla="*/ 3070640 w 3224803"/>
              <a:gd name="connsiteY16" fmla="*/ 207410 h 2880161"/>
              <a:gd name="connsiteX17" fmla="*/ 2975750 w 3224803"/>
              <a:gd name="connsiteY17" fmla="*/ 103893 h 2880161"/>
              <a:gd name="connsiteX18" fmla="*/ 2892758 w 3224803"/>
              <a:gd name="connsiteY18"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856138 w 3191123"/>
              <a:gd name="connsiteY10" fmla="*/ 2277337 h 2880161"/>
              <a:gd name="connsiteX11" fmla="*/ 2864432 w 3191123"/>
              <a:gd name="connsiteY11" fmla="*/ 1958572 h 2880161"/>
              <a:gd name="connsiteX12" fmla="*/ 2881685 w 3191123"/>
              <a:gd name="connsiteY12" fmla="*/ 1501372 h 2880161"/>
              <a:gd name="connsiteX13" fmla="*/ 3114598 w 3191123"/>
              <a:gd name="connsiteY13" fmla="*/ 1104557 h 2880161"/>
              <a:gd name="connsiteX14" fmla="*/ 3188248 w 3191123"/>
              <a:gd name="connsiteY14" fmla="*/ 870747 h 2880161"/>
              <a:gd name="connsiteX15" fmla="*/ 3131851 w 3191123"/>
              <a:gd name="connsiteY15" fmla="*/ 517961 h 2880161"/>
              <a:gd name="connsiteX16" fmla="*/ 3036960 w 3191123"/>
              <a:gd name="connsiteY16" fmla="*/ 207410 h 2880161"/>
              <a:gd name="connsiteX17" fmla="*/ 2942070 w 3191123"/>
              <a:gd name="connsiteY17" fmla="*/ 103893 h 2880161"/>
              <a:gd name="connsiteX18" fmla="*/ 2859078 w 3191123"/>
              <a:gd name="connsiteY18"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856138 w 3191123"/>
              <a:gd name="connsiteY10" fmla="*/ 2277337 h 2880161"/>
              <a:gd name="connsiteX11" fmla="*/ 2864432 w 3191123"/>
              <a:gd name="connsiteY11" fmla="*/ 1958572 h 2880161"/>
              <a:gd name="connsiteX12" fmla="*/ 2860408 w 3191123"/>
              <a:gd name="connsiteY12" fmla="*/ 1791711 h 2880161"/>
              <a:gd name="connsiteX13" fmla="*/ 2881685 w 3191123"/>
              <a:gd name="connsiteY13" fmla="*/ 1501372 h 2880161"/>
              <a:gd name="connsiteX14" fmla="*/ 3114598 w 3191123"/>
              <a:gd name="connsiteY14" fmla="*/ 1104557 h 2880161"/>
              <a:gd name="connsiteX15" fmla="*/ 3188248 w 3191123"/>
              <a:gd name="connsiteY15" fmla="*/ 870747 h 2880161"/>
              <a:gd name="connsiteX16" fmla="*/ 3131851 w 3191123"/>
              <a:gd name="connsiteY16" fmla="*/ 517961 h 2880161"/>
              <a:gd name="connsiteX17" fmla="*/ 3036960 w 3191123"/>
              <a:gd name="connsiteY17" fmla="*/ 207410 h 2880161"/>
              <a:gd name="connsiteX18" fmla="*/ 2942070 w 3191123"/>
              <a:gd name="connsiteY18" fmla="*/ 103893 h 2880161"/>
              <a:gd name="connsiteX19" fmla="*/ 2859078 w 3191123"/>
              <a:gd name="connsiteY19"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789717 w 3191123"/>
              <a:gd name="connsiteY10" fmla="*/ 2344317 h 2880161"/>
              <a:gd name="connsiteX11" fmla="*/ 2864432 w 3191123"/>
              <a:gd name="connsiteY11" fmla="*/ 1958572 h 2880161"/>
              <a:gd name="connsiteX12" fmla="*/ 2860408 w 3191123"/>
              <a:gd name="connsiteY12" fmla="*/ 1791711 h 2880161"/>
              <a:gd name="connsiteX13" fmla="*/ 2881685 w 3191123"/>
              <a:gd name="connsiteY13" fmla="*/ 1501372 h 2880161"/>
              <a:gd name="connsiteX14" fmla="*/ 3114598 w 3191123"/>
              <a:gd name="connsiteY14" fmla="*/ 1104557 h 2880161"/>
              <a:gd name="connsiteX15" fmla="*/ 3188248 w 3191123"/>
              <a:gd name="connsiteY15" fmla="*/ 870747 h 2880161"/>
              <a:gd name="connsiteX16" fmla="*/ 3131851 w 3191123"/>
              <a:gd name="connsiteY16" fmla="*/ 517961 h 2880161"/>
              <a:gd name="connsiteX17" fmla="*/ 3036960 w 3191123"/>
              <a:gd name="connsiteY17" fmla="*/ 207410 h 2880161"/>
              <a:gd name="connsiteX18" fmla="*/ 2942070 w 3191123"/>
              <a:gd name="connsiteY18" fmla="*/ 103893 h 2880161"/>
              <a:gd name="connsiteX19" fmla="*/ 2859078 w 3191123"/>
              <a:gd name="connsiteY19"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789717 w 3191123"/>
              <a:gd name="connsiteY10" fmla="*/ 2344317 h 2880161"/>
              <a:gd name="connsiteX11" fmla="*/ 2864432 w 3191123"/>
              <a:gd name="connsiteY11" fmla="*/ 1958572 h 2880161"/>
              <a:gd name="connsiteX12" fmla="*/ 2860408 w 3191123"/>
              <a:gd name="connsiteY12" fmla="*/ 1791711 h 2880161"/>
              <a:gd name="connsiteX13" fmla="*/ 2922560 w 3191123"/>
              <a:gd name="connsiteY13" fmla="*/ 1607532 h 2880161"/>
              <a:gd name="connsiteX14" fmla="*/ 3114598 w 3191123"/>
              <a:gd name="connsiteY14" fmla="*/ 1104557 h 2880161"/>
              <a:gd name="connsiteX15" fmla="*/ 3188248 w 3191123"/>
              <a:gd name="connsiteY15" fmla="*/ 870747 h 2880161"/>
              <a:gd name="connsiteX16" fmla="*/ 3131851 w 3191123"/>
              <a:gd name="connsiteY16" fmla="*/ 517961 h 2880161"/>
              <a:gd name="connsiteX17" fmla="*/ 3036960 w 3191123"/>
              <a:gd name="connsiteY17" fmla="*/ 207410 h 2880161"/>
              <a:gd name="connsiteX18" fmla="*/ 2942070 w 3191123"/>
              <a:gd name="connsiteY18" fmla="*/ 103893 h 2880161"/>
              <a:gd name="connsiteX19" fmla="*/ 2859078 w 3191123"/>
              <a:gd name="connsiteY19" fmla="*/ 0 h 2880161"/>
              <a:gd name="connsiteX0" fmla="*/ 0 w 3191123"/>
              <a:gd name="connsiteY0" fmla="*/ 2545259 h 2880161"/>
              <a:gd name="connsiteX1" fmla="*/ 138485 w 3191123"/>
              <a:gd name="connsiteY1" fmla="*/ 2700444 h 2880161"/>
              <a:gd name="connsiteX2" fmla="*/ 466288 w 3191123"/>
              <a:gd name="connsiteY2" fmla="*/ 2691818 h 2880161"/>
              <a:gd name="connsiteX3" fmla="*/ 802719 w 3191123"/>
              <a:gd name="connsiteY3" fmla="*/ 2847093 h 2880161"/>
              <a:gd name="connsiteX4" fmla="*/ 1121896 w 3191123"/>
              <a:gd name="connsiteY4" fmla="*/ 2872972 h 2880161"/>
              <a:gd name="connsiteX5" fmla="*/ 1441073 w 3191123"/>
              <a:gd name="connsiteY5" fmla="*/ 2803961 h 2880161"/>
              <a:gd name="connsiteX6" fmla="*/ 1682613 w 3191123"/>
              <a:gd name="connsiteY6" fmla="*/ 2786708 h 2880161"/>
              <a:gd name="connsiteX7" fmla="*/ 1898273 w 3191123"/>
              <a:gd name="connsiteY7" fmla="*/ 2631433 h 2880161"/>
              <a:gd name="connsiteX8" fmla="*/ 2157066 w 3191123"/>
              <a:gd name="connsiteY8" fmla="*/ 2527916 h 2880161"/>
              <a:gd name="connsiteX9" fmla="*/ 2656873 w 3191123"/>
              <a:gd name="connsiteY9" fmla="*/ 2545259 h 2880161"/>
              <a:gd name="connsiteX10" fmla="*/ 2789717 w 3191123"/>
              <a:gd name="connsiteY10" fmla="*/ 2344317 h 2880161"/>
              <a:gd name="connsiteX11" fmla="*/ 2864432 w 3191123"/>
              <a:gd name="connsiteY11" fmla="*/ 1958572 h 2880161"/>
              <a:gd name="connsiteX12" fmla="*/ 2860408 w 3191123"/>
              <a:gd name="connsiteY12" fmla="*/ 1791711 h 2880161"/>
              <a:gd name="connsiteX13" fmla="*/ 2856139 w 3191123"/>
              <a:gd name="connsiteY13" fmla="*/ 1607532 h 2880161"/>
              <a:gd name="connsiteX14" fmla="*/ 3114598 w 3191123"/>
              <a:gd name="connsiteY14" fmla="*/ 1104557 h 2880161"/>
              <a:gd name="connsiteX15" fmla="*/ 3188248 w 3191123"/>
              <a:gd name="connsiteY15" fmla="*/ 870747 h 2880161"/>
              <a:gd name="connsiteX16" fmla="*/ 3131851 w 3191123"/>
              <a:gd name="connsiteY16" fmla="*/ 517961 h 2880161"/>
              <a:gd name="connsiteX17" fmla="*/ 3036960 w 3191123"/>
              <a:gd name="connsiteY17" fmla="*/ 207410 h 2880161"/>
              <a:gd name="connsiteX18" fmla="*/ 2942070 w 3191123"/>
              <a:gd name="connsiteY18" fmla="*/ 103893 h 2880161"/>
              <a:gd name="connsiteX19" fmla="*/ 2859078 w 3191123"/>
              <a:gd name="connsiteY19" fmla="*/ 0 h 2880161"/>
              <a:gd name="connsiteX0" fmla="*/ 0 w 3189919"/>
              <a:gd name="connsiteY0" fmla="*/ 2545259 h 2880161"/>
              <a:gd name="connsiteX1" fmla="*/ 138485 w 3189919"/>
              <a:gd name="connsiteY1" fmla="*/ 2700444 h 2880161"/>
              <a:gd name="connsiteX2" fmla="*/ 466288 w 3189919"/>
              <a:gd name="connsiteY2" fmla="*/ 2691818 h 2880161"/>
              <a:gd name="connsiteX3" fmla="*/ 802719 w 3189919"/>
              <a:gd name="connsiteY3" fmla="*/ 2847093 h 2880161"/>
              <a:gd name="connsiteX4" fmla="*/ 1121896 w 3189919"/>
              <a:gd name="connsiteY4" fmla="*/ 2872972 h 2880161"/>
              <a:gd name="connsiteX5" fmla="*/ 1441073 w 3189919"/>
              <a:gd name="connsiteY5" fmla="*/ 2803961 h 2880161"/>
              <a:gd name="connsiteX6" fmla="*/ 1682613 w 3189919"/>
              <a:gd name="connsiteY6" fmla="*/ 2786708 h 2880161"/>
              <a:gd name="connsiteX7" fmla="*/ 1898273 w 3189919"/>
              <a:gd name="connsiteY7" fmla="*/ 2631433 h 2880161"/>
              <a:gd name="connsiteX8" fmla="*/ 2157066 w 3189919"/>
              <a:gd name="connsiteY8" fmla="*/ 2527916 h 2880161"/>
              <a:gd name="connsiteX9" fmla="*/ 2656873 w 3189919"/>
              <a:gd name="connsiteY9" fmla="*/ 2545259 h 2880161"/>
              <a:gd name="connsiteX10" fmla="*/ 2789717 w 3189919"/>
              <a:gd name="connsiteY10" fmla="*/ 2344317 h 2880161"/>
              <a:gd name="connsiteX11" fmla="*/ 2864432 w 3189919"/>
              <a:gd name="connsiteY11" fmla="*/ 1958572 h 2880161"/>
              <a:gd name="connsiteX12" fmla="*/ 2860408 w 3189919"/>
              <a:gd name="connsiteY12" fmla="*/ 1791711 h 2880161"/>
              <a:gd name="connsiteX13" fmla="*/ 2856139 w 3189919"/>
              <a:gd name="connsiteY13" fmla="*/ 1607532 h 2880161"/>
              <a:gd name="connsiteX14" fmla="*/ 3121826 w 3189919"/>
              <a:gd name="connsiteY14" fmla="*/ 1004708 h 2880161"/>
              <a:gd name="connsiteX15" fmla="*/ 3188248 w 3189919"/>
              <a:gd name="connsiteY15" fmla="*/ 870747 h 2880161"/>
              <a:gd name="connsiteX16" fmla="*/ 3131851 w 3189919"/>
              <a:gd name="connsiteY16" fmla="*/ 517961 h 2880161"/>
              <a:gd name="connsiteX17" fmla="*/ 3036960 w 3189919"/>
              <a:gd name="connsiteY17" fmla="*/ 207410 h 2880161"/>
              <a:gd name="connsiteX18" fmla="*/ 2942070 w 3189919"/>
              <a:gd name="connsiteY18" fmla="*/ 103893 h 2880161"/>
              <a:gd name="connsiteX19" fmla="*/ 2859078 w 3189919"/>
              <a:gd name="connsiteY19" fmla="*/ 0 h 2880161"/>
              <a:gd name="connsiteX0" fmla="*/ 0 w 3166107"/>
              <a:gd name="connsiteY0" fmla="*/ 2545259 h 2880161"/>
              <a:gd name="connsiteX1" fmla="*/ 138485 w 3166107"/>
              <a:gd name="connsiteY1" fmla="*/ 2700444 h 2880161"/>
              <a:gd name="connsiteX2" fmla="*/ 466288 w 3166107"/>
              <a:gd name="connsiteY2" fmla="*/ 2691818 h 2880161"/>
              <a:gd name="connsiteX3" fmla="*/ 802719 w 3166107"/>
              <a:gd name="connsiteY3" fmla="*/ 2847093 h 2880161"/>
              <a:gd name="connsiteX4" fmla="*/ 1121896 w 3166107"/>
              <a:gd name="connsiteY4" fmla="*/ 2872972 h 2880161"/>
              <a:gd name="connsiteX5" fmla="*/ 1441073 w 3166107"/>
              <a:gd name="connsiteY5" fmla="*/ 2803961 h 2880161"/>
              <a:gd name="connsiteX6" fmla="*/ 1682613 w 3166107"/>
              <a:gd name="connsiteY6" fmla="*/ 2786708 h 2880161"/>
              <a:gd name="connsiteX7" fmla="*/ 1898273 w 3166107"/>
              <a:gd name="connsiteY7" fmla="*/ 2631433 h 2880161"/>
              <a:gd name="connsiteX8" fmla="*/ 2157066 w 3166107"/>
              <a:gd name="connsiteY8" fmla="*/ 2527916 h 2880161"/>
              <a:gd name="connsiteX9" fmla="*/ 2656873 w 3166107"/>
              <a:gd name="connsiteY9" fmla="*/ 2545259 h 2880161"/>
              <a:gd name="connsiteX10" fmla="*/ 2789717 w 3166107"/>
              <a:gd name="connsiteY10" fmla="*/ 2344317 h 2880161"/>
              <a:gd name="connsiteX11" fmla="*/ 2864432 w 3166107"/>
              <a:gd name="connsiteY11" fmla="*/ 1958572 h 2880161"/>
              <a:gd name="connsiteX12" fmla="*/ 2860408 w 3166107"/>
              <a:gd name="connsiteY12" fmla="*/ 1791711 h 2880161"/>
              <a:gd name="connsiteX13" fmla="*/ 2856139 w 3166107"/>
              <a:gd name="connsiteY13" fmla="*/ 1607532 h 2880161"/>
              <a:gd name="connsiteX14" fmla="*/ 3121826 w 3166107"/>
              <a:gd name="connsiteY14" fmla="*/ 1004708 h 2880161"/>
              <a:gd name="connsiteX15" fmla="*/ 3121827 w 3166107"/>
              <a:gd name="connsiteY15" fmla="*/ 803767 h 2880161"/>
              <a:gd name="connsiteX16" fmla="*/ 3131851 w 3166107"/>
              <a:gd name="connsiteY16" fmla="*/ 517961 h 2880161"/>
              <a:gd name="connsiteX17" fmla="*/ 3036960 w 3166107"/>
              <a:gd name="connsiteY17" fmla="*/ 207410 h 2880161"/>
              <a:gd name="connsiteX18" fmla="*/ 2942070 w 3166107"/>
              <a:gd name="connsiteY18" fmla="*/ 103893 h 2880161"/>
              <a:gd name="connsiteX19" fmla="*/ 2859078 w 3166107"/>
              <a:gd name="connsiteY19" fmla="*/ 0 h 2880161"/>
              <a:gd name="connsiteX0" fmla="*/ 0 w 3166107"/>
              <a:gd name="connsiteY0" fmla="*/ 2545259 h 2880161"/>
              <a:gd name="connsiteX1" fmla="*/ 138485 w 3166107"/>
              <a:gd name="connsiteY1" fmla="*/ 2700444 h 2880161"/>
              <a:gd name="connsiteX2" fmla="*/ 466288 w 3166107"/>
              <a:gd name="connsiteY2" fmla="*/ 2691818 h 2880161"/>
              <a:gd name="connsiteX3" fmla="*/ 802719 w 3166107"/>
              <a:gd name="connsiteY3" fmla="*/ 2847093 h 2880161"/>
              <a:gd name="connsiteX4" fmla="*/ 1121896 w 3166107"/>
              <a:gd name="connsiteY4" fmla="*/ 2872972 h 2880161"/>
              <a:gd name="connsiteX5" fmla="*/ 1441073 w 3166107"/>
              <a:gd name="connsiteY5" fmla="*/ 2803961 h 2880161"/>
              <a:gd name="connsiteX6" fmla="*/ 1682613 w 3166107"/>
              <a:gd name="connsiteY6" fmla="*/ 2786708 h 2880161"/>
              <a:gd name="connsiteX7" fmla="*/ 1898273 w 3166107"/>
              <a:gd name="connsiteY7" fmla="*/ 2631433 h 2880161"/>
              <a:gd name="connsiteX8" fmla="*/ 2157066 w 3166107"/>
              <a:gd name="connsiteY8" fmla="*/ 2527916 h 2880161"/>
              <a:gd name="connsiteX9" fmla="*/ 2656873 w 3166107"/>
              <a:gd name="connsiteY9" fmla="*/ 2545259 h 2880161"/>
              <a:gd name="connsiteX10" fmla="*/ 2789717 w 3166107"/>
              <a:gd name="connsiteY10" fmla="*/ 2344317 h 2880161"/>
              <a:gd name="connsiteX11" fmla="*/ 2864432 w 3166107"/>
              <a:gd name="connsiteY11" fmla="*/ 1958572 h 2880161"/>
              <a:gd name="connsiteX12" fmla="*/ 2860408 w 3166107"/>
              <a:gd name="connsiteY12" fmla="*/ 1791711 h 2880161"/>
              <a:gd name="connsiteX13" fmla="*/ 2856139 w 3166107"/>
              <a:gd name="connsiteY13" fmla="*/ 1607532 h 2880161"/>
              <a:gd name="connsiteX14" fmla="*/ 3121826 w 3166107"/>
              <a:gd name="connsiteY14" fmla="*/ 1004708 h 2880161"/>
              <a:gd name="connsiteX15" fmla="*/ 3121827 w 3166107"/>
              <a:gd name="connsiteY15" fmla="*/ 803767 h 2880161"/>
              <a:gd name="connsiteX16" fmla="*/ 3055405 w 3166107"/>
              <a:gd name="connsiteY16" fmla="*/ 535845 h 2880161"/>
              <a:gd name="connsiteX17" fmla="*/ 3036960 w 3166107"/>
              <a:gd name="connsiteY17" fmla="*/ 207410 h 2880161"/>
              <a:gd name="connsiteX18" fmla="*/ 2942070 w 3166107"/>
              <a:gd name="connsiteY18" fmla="*/ 103893 h 2880161"/>
              <a:gd name="connsiteX19" fmla="*/ 2859078 w 3166107"/>
              <a:gd name="connsiteY19" fmla="*/ 0 h 2880161"/>
              <a:gd name="connsiteX0" fmla="*/ 0 w 3166107"/>
              <a:gd name="connsiteY0" fmla="*/ 2545259 h 2880161"/>
              <a:gd name="connsiteX1" fmla="*/ 138485 w 3166107"/>
              <a:gd name="connsiteY1" fmla="*/ 2700444 h 2880161"/>
              <a:gd name="connsiteX2" fmla="*/ 466288 w 3166107"/>
              <a:gd name="connsiteY2" fmla="*/ 2691818 h 2880161"/>
              <a:gd name="connsiteX3" fmla="*/ 802719 w 3166107"/>
              <a:gd name="connsiteY3" fmla="*/ 2847093 h 2880161"/>
              <a:gd name="connsiteX4" fmla="*/ 1121896 w 3166107"/>
              <a:gd name="connsiteY4" fmla="*/ 2872972 h 2880161"/>
              <a:gd name="connsiteX5" fmla="*/ 1441073 w 3166107"/>
              <a:gd name="connsiteY5" fmla="*/ 2803961 h 2880161"/>
              <a:gd name="connsiteX6" fmla="*/ 1682613 w 3166107"/>
              <a:gd name="connsiteY6" fmla="*/ 2786708 h 2880161"/>
              <a:gd name="connsiteX7" fmla="*/ 1898273 w 3166107"/>
              <a:gd name="connsiteY7" fmla="*/ 2631433 h 2880161"/>
              <a:gd name="connsiteX8" fmla="*/ 2157066 w 3166107"/>
              <a:gd name="connsiteY8" fmla="*/ 2527916 h 2880161"/>
              <a:gd name="connsiteX9" fmla="*/ 2656873 w 3166107"/>
              <a:gd name="connsiteY9" fmla="*/ 2545259 h 2880161"/>
              <a:gd name="connsiteX10" fmla="*/ 2789717 w 3166107"/>
              <a:gd name="connsiteY10" fmla="*/ 2344317 h 2880161"/>
              <a:gd name="connsiteX11" fmla="*/ 2864432 w 3166107"/>
              <a:gd name="connsiteY11" fmla="*/ 1958572 h 2880161"/>
              <a:gd name="connsiteX12" fmla="*/ 2860408 w 3166107"/>
              <a:gd name="connsiteY12" fmla="*/ 1791711 h 2880161"/>
              <a:gd name="connsiteX13" fmla="*/ 2856139 w 3166107"/>
              <a:gd name="connsiteY13" fmla="*/ 1607532 h 2880161"/>
              <a:gd name="connsiteX14" fmla="*/ 3121826 w 3166107"/>
              <a:gd name="connsiteY14" fmla="*/ 1004708 h 2880161"/>
              <a:gd name="connsiteX15" fmla="*/ 3121827 w 3166107"/>
              <a:gd name="connsiteY15" fmla="*/ 803767 h 2880161"/>
              <a:gd name="connsiteX16" fmla="*/ 3055405 w 3166107"/>
              <a:gd name="connsiteY16" fmla="*/ 535845 h 2880161"/>
              <a:gd name="connsiteX17" fmla="*/ 2922561 w 3166107"/>
              <a:gd name="connsiteY17" fmla="*/ 267923 h 2880161"/>
              <a:gd name="connsiteX18" fmla="*/ 2942070 w 3166107"/>
              <a:gd name="connsiteY18" fmla="*/ 103893 h 2880161"/>
              <a:gd name="connsiteX19" fmla="*/ 2859078 w 3166107"/>
              <a:gd name="connsiteY19" fmla="*/ 0 h 2880161"/>
              <a:gd name="connsiteX0" fmla="*/ 0 w 3166107"/>
              <a:gd name="connsiteY0" fmla="*/ 2545259 h 2880161"/>
              <a:gd name="connsiteX1" fmla="*/ 138485 w 3166107"/>
              <a:gd name="connsiteY1" fmla="*/ 2700444 h 2880161"/>
              <a:gd name="connsiteX2" fmla="*/ 466288 w 3166107"/>
              <a:gd name="connsiteY2" fmla="*/ 2691818 h 2880161"/>
              <a:gd name="connsiteX3" fmla="*/ 802719 w 3166107"/>
              <a:gd name="connsiteY3" fmla="*/ 2847093 h 2880161"/>
              <a:gd name="connsiteX4" fmla="*/ 1121896 w 3166107"/>
              <a:gd name="connsiteY4" fmla="*/ 2872972 h 2880161"/>
              <a:gd name="connsiteX5" fmla="*/ 1441073 w 3166107"/>
              <a:gd name="connsiteY5" fmla="*/ 2803961 h 2880161"/>
              <a:gd name="connsiteX6" fmla="*/ 1682613 w 3166107"/>
              <a:gd name="connsiteY6" fmla="*/ 2786708 h 2880161"/>
              <a:gd name="connsiteX7" fmla="*/ 1898273 w 3166107"/>
              <a:gd name="connsiteY7" fmla="*/ 2631433 h 2880161"/>
              <a:gd name="connsiteX8" fmla="*/ 2157066 w 3166107"/>
              <a:gd name="connsiteY8" fmla="*/ 2527916 h 2880161"/>
              <a:gd name="connsiteX9" fmla="*/ 2656873 w 3166107"/>
              <a:gd name="connsiteY9" fmla="*/ 2545259 h 2880161"/>
              <a:gd name="connsiteX10" fmla="*/ 2789717 w 3166107"/>
              <a:gd name="connsiteY10" fmla="*/ 2344317 h 2880161"/>
              <a:gd name="connsiteX11" fmla="*/ 2864432 w 3166107"/>
              <a:gd name="connsiteY11" fmla="*/ 1958572 h 2880161"/>
              <a:gd name="connsiteX12" fmla="*/ 2860408 w 3166107"/>
              <a:gd name="connsiteY12" fmla="*/ 1791711 h 2880161"/>
              <a:gd name="connsiteX13" fmla="*/ 2856139 w 3166107"/>
              <a:gd name="connsiteY13" fmla="*/ 1607532 h 2880161"/>
              <a:gd name="connsiteX14" fmla="*/ 3121826 w 3166107"/>
              <a:gd name="connsiteY14" fmla="*/ 1004708 h 2880161"/>
              <a:gd name="connsiteX15" fmla="*/ 3121827 w 3166107"/>
              <a:gd name="connsiteY15" fmla="*/ 803767 h 2880161"/>
              <a:gd name="connsiteX16" fmla="*/ 3055405 w 3166107"/>
              <a:gd name="connsiteY16" fmla="*/ 535845 h 2880161"/>
              <a:gd name="connsiteX17" fmla="*/ 2922561 w 3166107"/>
              <a:gd name="connsiteY17" fmla="*/ 267923 h 2880161"/>
              <a:gd name="connsiteX18" fmla="*/ 2856140 w 3166107"/>
              <a:gd name="connsiteY18" fmla="*/ 133962 h 2880161"/>
              <a:gd name="connsiteX19" fmla="*/ 2859078 w 3166107"/>
              <a:gd name="connsiteY19" fmla="*/ 0 h 2880161"/>
              <a:gd name="connsiteX0" fmla="*/ 0 w 3166107"/>
              <a:gd name="connsiteY0" fmla="*/ 2545258 h 2880160"/>
              <a:gd name="connsiteX1" fmla="*/ 138485 w 3166107"/>
              <a:gd name="connsiteY1" fmla="*/ 2700443 h 2880160"/>
              <a:gd name="connsiteX2" fmla="*/ 466288 w 3166107"/>
              <a:gd name="connsiteY2" fmla="*/ 2691817 h 2880160"/>
              <a:gd name="connsiteX3" fmla="*/ 802719 w 3166107"/>
              <a:gd name="connsiteY3" fmla="*/ 2847092 h 2880160"/>
              <a:gd name="connsiteX4" fmla="*/ 1121896 w 3166107"/>
              <a:gd name="connsiteY4" fmla="*/ 2872971 h 2880160"/>
              <a:gd name="connsiteX5" fmla="*/ 1441073 w 3166107"/>
              <a:gd name="connsiteY5" fmla="*/ 2803960 h 2880160"/>
              <a:gd name="connsiteX6" fmla="*/ 1682613 w 3166107"/>
              <a:gd name="connsiteY6" fmla="*/ 2786707 h 2880160"/>
              <a:gd name="connsiteX7" fmla="*/ 1898273 w 3166107"/>
              <a:gd name="connsiteY7" fmla="*/ 2631432 h 2880160"/>
              <a:gd name="connsiteX8" fmla="*/ 2157066 w 3166107"/>
              <a:gd name="connsiteY8" fmla="*/ 2527915 h 2880160"/>
              <a:gd name="connsiteX9" fmla="*/ 2656873 w 3166107"/>
              <a:gd name="connsiteY9" fmla="*/ 2545258 h 2880160"/>
              <a:gd name="connsiteX10" fmla="*/ 2789717 w 3166107"/>
              <a:gd name="connsiteY10" fmla="*/ 2344316 h 2880160"/>
              <a:gd name="connsiteX11" fmla="*/ 2864432 w 3166107"/>
              <a:gd name="connsiteY11" fmla="*/ 1958571 h 2880160"/>
              <a:gd name="connsiteX12" fmla="*/ 2860408 w 3166107"/>
              <a:gd name="connsiteY12" fmla="*/ 1791710 h 2880160"/>
              <a:gd name="connsiteX13" fmla="*/ 2856139 w 3166107"/>
              <a:gd name="connsiteY13" fmla="*/ 1607531 h 2880160"/>
              <a:gd name="connsiteX14" fmla="*/ 3121826 w 3166107"/>
              <a:gd name="connsiteY14" fmla="*/ 1004707 h 2880160"/>
              <a:gd name="connsiteX15" fmla="*/ 3121827 w 3166107"/>
              <a:gd name="connsiteY15" fmla="*/ 803766 h 2880160"/>
              <a:gd name="connsiteX16" fmla="*/ 3055405 w 3166107"/>
              <a:gd name="connsiteY16" fmla="*/ 535844 h 2880160"/>
              <a:gd name="connsiteX17" fmla="*/ 2922561 w 3166107"/>
              <a:gd name="connsiteY17" fmla="*/ 267922 h 2880160"/>
              <a:gd name="connsiteX18" fmla="*/ 2856140 w 3166107"/>
              <a:gd name="connsiteY18" fmla="*/ 133961 h 2880160"/>
              <a:gd name="connsiteX19" fmla="*/ 2789718 w 3166107"/>
              <a:gd name="connsiteY19" fmla="*/ 0 h 2880160"/>
              <a:gd name="connsiteX0" fmla="*/ 0 w 3156267"/>
              <a:gd name="connsiteY0" fmla="*/ 2545258 h 2880160"/>
              <a:gd name="connsiteX1" fmla="*/ 138485 w 3156267"/>
              <a:gd name="connsiteY1" fmla="*/ 2700443 h 2880160"/>
              <a:gd name="connsiteX2" fmla="*/ 466288 w 3156267"/>
              <a:gd name="connsiteY2" fmla="*/ 2691817 h 2880160"/>
              <a:gd name="connsiteX3" fmla="*/ 802719 w 3156267"/>
              <a:gd name="connsiteY3" fmla="*/ 2847092 h 2880160"/>
              <a:gd name="connsiteX4" fmla="*/ 1121896 w 3156267"/>
              <a:gd name="connsiteY4" fmla="*/ 2872971 h 2880160"/>
              <a:gd name="connsiteX5" fmla="*/ 1441073 w 3156267"/>
              <a:gd name="connsiteY5" fmla="*/ 2803960 h 2880160"/>
              <a:gd name="connsiteX6" fmla="*/ 1682613 w 3156267"/>
              <a:gd name="connsiteY6" fmla="*/ 2786707 h 2880160"/>
              <a:gd name="connsiteX7" fmla="*/ 1898273 w 3156267"/>
              <a:gd name="connsiteY7" fmla="*/ 2631432 h 2880160"/>
              <a:gd name="connsiteX8" fmla="*/ 2157066 w 3156267"/>
              <a:gd name="connsiteY8" fmla="*/ 2527915 h 2880160"/>
              <a:gd name="connsiteX9" fmla="*/ 2656873 w 3156267"/>
              <a:gd name="connsiteY9" fmla="*/ 2545258 h 2880160"/>
              <a:gd name="connsiteX10" fmla="*/ 2789717 w 3156267"/>
              <a:gd name="connsiteY10" fmla="*/ 2344316 h 2880160"/>
              <a:gd name="connsiteX11" fmla="*/ 2864432 w 3156267"/>
              <a:gd name="connsiteY11" fmla="*/ 1958571 h 2880160"/>
              <a:gd name="connsiteX12" fmla="*/ 2860408 w 3156267"/>
              <a:gd name="connsiteY12" fmla="*/ 1791710 h 2880160"/>
              <a:gd name="connsiteX13" fmla="*/ 2856139 w 3156267"/>
              <a:gd name="connsiteY13" fmla="*/ 1607531 h 2880160"/>
              <a:gd name="connsiteX14" fmla="*/ 2915178 w 3156267"/>
              <a:gd name="connsiteY14" fmla="*/ 1487939 h 2880160"/>
              <a:gd name="connsiteX15" fmla="*/ 3121826 w 3156267"/>
              <a:gd name="connsiteY15" fmla="*/ 1004707 h 2880160"/>
              <a:gd name="connsiteX16" fmla="*/ 3121827 w 3156267"/>
              <a:gd name="connsiteY16" fmla="*/ 803766 h 2880160"/>
              <a:gd name="connsiteX17" fmla="*/ 3055405 w 3156267"/>
              <a:gd name="connsiteY17" fmla="*/ 535844 h 2880160"/>
              <a:gd name="connsiteX18" fmla="*/ 2922561 w 3156267"/>
              <a:gd name="connsiteY18" fmla="*/ 267922 h 2880160"/>
              <a:gd name="connsiteX19" fmla="*/ 2856140 w 3156267"/>
              <a:gd name="connsiteY19" fmla="*/ 133961 h 2880160"/>
              <a:gd name="connsiteX20" fmla="*/ 2789718 w 3156267"/>
              <a:gd name="connsiteY20" fmla="*/ 0 h 2880160"/>
              <a:gd name="connsiteX0" fmla="*/ 0 w 3177177"/>
              <a:gd name="connsiteY0" fmla="*/ 2545258 h 2880160"/>
              <a:gd name="connsiteX1" fmla="*/ 138485 w 3177177"/>
              <a:gd name="connsiteY1" fmla="*/ 2700443 h 2880160"/>
              <a:gd name="connsiteX2" fmla="*/ 466288 w 3177177"/>
              <a:gd name="connsiteY2" fmla="*/ 2691817 h 2880160"/>
              <a:gd name="connsiteX3" fmla="*/ 802719 w 3177177"/>
              <a:gd name="connsiteY3" fmla="*/ 2847092 h 2880160"/>
              <a:gd name="connsiteX4" fmla="*/ 1121896 w 3177177"/>
              <a:gd name="connsiteY4" fmla="*/ 2872971 h 2880160"/>
              <a:gd name="connsiteX5" fmla="*/ 1441073 w 3177177"/>
              <a:gd name="connsiteY5" fmla="*/ 2803960 h 2880160"/>
              <a:gd name="connsiteX6" fmla="*/ 1682613 w 3177177"/>
              <a:gd name="connsiteY6" fmla="*/ 2786707 h 2880160"/>
              <a:gd name="connsiteX7" fmla="*/ 1898273 w 3177177"/>
              <a:gd name="connsiteY7" fmla="*/ 2631432 h 2880160"/>
              <a:gd name="connsiteX8" fmla="*/ 2157066 w 3177177"/>
              <a:gd name="connsiteY8" fmla="*/ 2527915 h 2880160"/>
              <a:gd name="connsiteX9" fmla="*/ 2656873 w 3177177"/>
              <a:gd name="connsiteY9" fmla="*/ 2545258 h 2880160"/>
              <a:gd name="connsiteX10" fmla="*/ 2789717 w 3177177"/>
              <a:gd name="connsiteY10" fmla="*/ 2344316 h 2880160"/>
              <a:gd name="connsiteX11" fmla="*/ 2864432 w 3177177"/>
              <a:gd name="connsiteY11" fmla="*/ 1958571 h 2880160"/>
              <a:gd name="connsiteX12" fmla="*/ 2860408 w 3177177"/>
              <a:gd name="connsiteY12" fmla="*/ 1791710 h 2880160"/>
              <a:gd name="connsiteX13" fmla="*/ 2856139 w 3177177"/>
              <a:gd name="connsiteY13" fmla="*/ 1607531 h 2880160"/>
              <a:gd name="connsiteX14" fmla="*/ 2789718 w 3177177"/>
              <a:gd name="connsiteY14" fmla="*/ 1540550 h 2880160"/>
              <a:gd name="connsiteX15" fmla="*/ 3121826 w 3177177"/>
              <a:gd name="connsiteY15" fmla="*/ 1004707 h 2880160"/>
              <a:gd name="connsiteX16" fmla="*/ 3121827 w 3177177"/>
              <a:gd name="connsiteY16" fmla="*/ 803766 h 2880160"/>
              <a:gd name="connsiteX17" fmla="*/ 3055405 w 3177177"/>
              <a:gd name="connsiteY17" fmla="*/ 535844 h 2880160"/>
              <a:gd name="connsiteX18" fmla="*/ 2922561 w 3177177"/>
              <a:gd name="connsiteY18" fmla="*/ 267922 h 2880160"/>
              <a:gd name="connsiteX19" fmla="*/ 2856140 w 3177177"/>
              <a:gd name="connsiteY19" fmla="*/ 133961 h 2880160"/>
              <a:gd name="connsiteX20" fmla="*/ 2789718 w 3177177"/>
              <a:gd name="connsiteY20" fmla="*/ 0 h 2880160"/>
              <a:gd name="connsiteX0" fmla="*/ 0 w 3159006"/>
              <a:gd name="connsiteY0" fmla="*/ 2545258 h 2880160"/>
              <a:gd name="connsiteX1" fmla="*/ 138485 w 3159006"/>
              <a:gd name="connsiteY1" fmla="*/ 2700443 h 2880160"/>
              <a:gd name="connsiteX2" fmla="*/ 466288 w 3159006"/>
              <a:gd name="connsiteY2" fmla="*/ 2691817 h 2880160"/>
              <a:gd name="connsiteX3" fmla="*/ 802719 w 3159006"/>
              <a:gd name="connsiteY3" fmla="*/ 2847092 h 2880160"/>
              <a:gd name="connsiteX4" fmla="*/ 1121896 w 3159006"/>
              <a:gd name="connsiteY4" fmla="*/ 2872971 h 2880160"/>
              <a:gd name="connsiteX5" fmla="*/ 1441073 w 3159006"/>
              <a:gd name="connsiteY5" fmla="*/ 2803960 h 2880160"/>
              <a:gd name="connsiteX6" fmla="*/ 1682613 w 3159006"/>
              <a:gd name="connsiteY6" fmla="*/ 2786707 h 2880160"/>
              <a:gd name="connsiteX7" fmla="*/ 1898273 w 3159006"/>
              <a:gd name="connsiteY7" fmla="*/ 2631432 h 2880160"/>
              <a:gd name="connsiteX8" fmla="*/ 2157066 w 3159006"/>
              <a:gd name="connsiteY8" fmla="*/ 2527915 h 2880160"/>
              <a:gd name="connsiteX9" fmla="*/ 2656873 w 3159006"/>
              <a:gd name="connsiteY9" fmla="*/ 2545258 h 2880160"/>
              <a:gd name="connsiteX10" fmla="*/ 2789717 w 3159006"/>
              <a:gd name="connsiteY10" fmla="*/ 2344316 h 2880160"/>
              <a:gd name="connsiteX11" fmla="*/ 2864432 w 3159006"/>
              <a:gd name="connsiteY11" fmla="*/ 1958571 h 2880160"/>
              <a:gd name="connsiteX12" fmla="*/ 2860408 w 3159006"/>
              <a:gd name="connsiteY12" fmla="*/ 1791710 h 2880160"/>
              <a:gd name="connsiteX13" fmla="*/ 2856139 w 3159006"/>
              <a:gd name="connsiteY13" fmla="*/ 1607531 h 2880160"/>
              <a:gd name="connsiteX14" fmla="*/ 2789718 w 3159006"/>
              <a:gd name="connsiteY14" fmla="*/ 1540550 h 2880160"/>
              <a:gd name="connsiteX15" fmla="*/ 2898747 w 3159006"/>
              <a:gd name="connsiteY15" fmla="*/ 1371954 h 2880160"/>
              <a:gd name="connsiteX16" fmla="*/ 3121826 w 3159006"/>
              <a:gd name="connsiteY16" fmla="*/ 1004707 h 2880160"/>
              <a:gd name="connsiteX17" fmla="*/ 3121827 w 3159006"/>
              <a:gd name="connsiteY17" fmla="*/ 803766 h 2880160"/>
              <a:gd name="connsiteX18" fmla="*/ 3055405 w 3159006"/>
              <a:gd name="connsiteY18" fmla="*/ 535844 h 2880160"/>
              <a:gd name="connsiteX19" fmla="*/ 2922561 w 3159006"/>
              <a:gd name="connsiteY19" fmla="*/ 267922 h 2880160"/>
              <a:gd name="connsiteX20" fmla="*/ 2856140 w 3159006"/>
              <a:gd name="connsiteY20" fmla="*/ 133961 h 2880160"/>
              <a:gd name="connsiteX21" fmla="*/ 2789718 w 3159006"/>
              <a:gd name="connsiteY21" fmla="*/ 0 h 2880160"/>
              <a:gd name="connsiteX0" fmla="*/ 0 w 3166107"/>
              <a:gd name="connsiteY0" fmla="*/ 2545258 h 2880160"/>
              <a:gd name="connsiteX1" fmla="*/ 138485 w 3166107"/>
              <a:gd name="connsiteY1" fmla="*/ 2700443 h 2880160"/>
              <a:gd name="connsiteX2" fmla="*/ 466288 w 3166107"/>
              <a:gd name="connsiteY2" fmla="*/ 2691817 h 2880160"/>
              <a:gd name="connsiteX3" fmla="*/ 802719 w 3166107"/>
              <a:gd name="connsiteY3" fmla="*/ 2847092 h 2880160"/>
              <a:gd name="connsiteX4" fmla="*/ 1121896 w 3166107"/>
              <a:gd name="connsiteY4" fmla="*/ 2872971 h 2880160"/>
              <a:gd name="connsiteX5" fmla="*/ 1441073 w 3166107"/>
              <a:gd name="connsiteY5" fmla="*/ 2803960 h 2880160"/>
              <a:gd name="connsiteX6" fmla="*/ 1682613 w 3166107"/>
              <a:gd name="connsiteY6" fmla="*/ 2786707 h 2880160"/>
              <a:gd name="connsiteX7" fmla="*/ 1898273 w 3166107"/>
              <a:gd name="connsiteY7" fmla="*/ 2631432 h 2880160"/>
              <a:gd name="connsiteX8" fmla="*/ 2157066 w 3166107"/>
              <a:gd name="connsiteY8" fmla="*/ 2527915 h 2880160"/>
              <a:gd name="connsiteX9" fmla="*/ 2656873 w 3166107"/>
              <a:gd name="connsiteY9" fmla="*/ 2545258 h 2880160"/>
              <a:gd name="connsiteX10" fmla="*/ 2789717 w 3166107"/>
              <a:gd name="connsiteY10" fmla="*/ 2344316 h 2880160"/>
              <a:gd name="connsiteX11" fmla="*/ 2864432 w 3166107"/>
              <a:gd name="connsiteY11" fmla="*/ 1958571 h 2880160"/>
              <a:gd name="connsiteX12" fmla="*/ 2860408 w 3166107"/>
              <a:gd name="connsiteY12" fmla="*/ 1791710 h 2880160"/>
              <a:gd name="connsiteX13" fmla="*/ 2856139 w 3166107"/>
              <a:gd name="connsiteY13" fmla="*/ 1607531 h 2880160"/>
              <a:gd name="connsiteX14" fmla="*/ 2789718 w 3166107"/>
              <a:gd name="connsiteY14" fmla="*/ 1540550 h 2880160"/>
              <a:gd name="connsiteX15" fmla="*/ 2856139 w 3166107"/>
              <a:gd name="connsiteY15" fmla="*/ 1339608 h 2880160"/>
              <a:gd name="connsiteX16" fmla="*/ 3121826 w 3166107"/>
              <a:gd name="connsiteY16" fmla="*/ 1004707 h 2880160"/>
              <a:gd name="connsiteX17" fmla="*/ 3121827 w 3166107"/>
              <a:gd name="connsiteY17" fmla="*/ 803766 h 2880160"/>
              <a:gd name="connsiteX18" fmla="*/ 3055405 w 3166107"/>
              <a:gd name="connsiteY18" fmla="*/ 535844 h 2880160"/>
              <a:gd name="connsiteX19" fmla="*/ 2922561 w 3166107"/>
              <a:gd name="connsiteY19" fmla="*/ 267922 h 2880160"/>
              <a:gd name="connsiteX20" fmla="*/ 2856140 w 3166107"/>
              <a:gd name="connsiteY20" fmla="*/ 133961 h 2880160"/>
              <a:gd name="connsiteX21" fmla="*/ 2789718 w 3166107"/>
              <a:gd name="connsiteY21" fmla="*/ 0 h 2880160"/>
              <a:gd name="connsiteX0" fmla="*/ 0 w 3138923"/>
              <a:gd name="connsiteY0" fmla="*/ 2545258 h 2880160"/>
              <a:gd name="connsiteX1" fmla="*/ 138485 w 3138923"/>
              <a:gd name="connsiteY1" fmla="*/ 2700443 h 2880160"/>
              <a:gd name="connsiteX2" fmla="*/ 466288 w 3138923"/>
              <a:gd name="connsiteY2" fmla="*/ 2691817 h 2880160"/>
              <a:gd name="connsiteX3" fmla="*/ 802719 w 3138923"/>
              <a:gd name="connsiteY3" fmla="*/ 2847092 h 2880160"/>
              <a:gd name="connsiteX4" fmla="*/ 1121896 w 3138923"/>
              <a:gd name="connsiteY4" fmla="*/ 2872971 h 2880160"/>
              <a:gd name="connsiteX5" fmla="*/ 1441073 w 3138923"/>
              <a:gd name="connsiteY5" fmla="*/ 2803960 h 2880160"/>
              <a:gd name="connsiteX6" fmla="*/ 1682613 w 3138923"/>
              <a:gd name="connsiteY6" fmla="*/ 2786707 h 2880160"/>
              <a:gd name="connsiteX7" fmla="*/ 1898273 w 3138923"/>
              <a:gd name="connsiteY7" fmla="*/ 2631432 h 2880160"/>
              <a:gd name="connsiteX8" fmla="*/ 2157066 w 3138923"/>
              <a:gd name="connsiteY8" fmla="*/ 2527915 h 2880160"/>
              <a:gd name="connsiteX9" fmla="*/ 2656873 w 3138923"/>
              <a:gd name="connsiteY9" fmla="*/ 2545258 h 2880160"/>
              <a:gd name="connsiteX10" fmla="*/ 2789717 w 3138923"/>
              <a:gd name="connsiteY10" fmla="*/ 2344316 h 2880160"/>
              <a:gd name="connsiteX11" fmla="*/ 2864432 w 3138923"/>
              <a:gd name="connsiteY11" fmla="*/ 1958571 h 2880160"/>
              <a:gd name="connsiteX12" fmla="*/ 2860408 w 3138923"/>
              <a:gd name="connsiteY12" fmla="*/ 1791710 h 2880160"/>
              <a:gd name="connsiteX13" fmla="*/ 2856139 w 3138923"/>
              <a:gd name="connsiteY13" fmla="*/ 1607531 h 2880160"/>
              <a:gd name="connsiteX14" fmla="*/ 2789718 w 3138923"/>
              <a:gd name="connsiteY14" fmla="*/ 1540550 h 2880160"/>
              <a:gd name="connsiteX15" fmla="*/ 2856139 w 3138923"/>
              <a:gd name="connsiteY15" fmla="*/ 1339608 h 2880160"/>
              <a:gd name="connsiteX16" fmla="*/ 3019242 w 3138923"/>
              <a:gd name="connsiteY16" fmla="*/ 1145507 h 2880160"/>
              <a:gd name="connsiteX17" fmla="*/ 3121826 w 3138923"/>
              <a:gd name="connsiteY17" fmla="*/ 1004707 h 2880160"/>
              <a:gd name="connsiteX18" fmla="*/ 3121827 w 3138923"/>
              <a:gd name="connsiteY18" fmla="*/ 803766 h 2880160"/>
              <a:gd name="connsiteX19" fmla="*/ 3055405 w 3138923"/>
              <a:gd name="connsiteY19" fmla="*/ 535844 h 2880160"/>
              <a:gd name="connsiteX20" fmla="*/ 2922561 w 3138923"/>
              <a:gd name="connsiteY20" fmla="*/ 267922 h 2880160"/>
              <a:gd name="connsiteX21" fmla="*/ 2856140 w 3138923"/>
              <a:gd name="connsiteY21" fmla="*/ 133961 h 2880160"/>
              <a:gd name="connsiteX22" fmla="*/ 2789718 w 3138923"/>
              <a:gd name="connsiteY22" fmla="*/ 0 h 2880160"/>
              <a:gd name="connsiteX0" fmla="*/ 0 w 3143967"/>
              <a:gd name="connsiteY0" fmla="*/ 2545258 h 2880160"/>
              <a:gd name="connsiteX1" fmla="*/ 138485 w 3143967"/>
              <a:gd name="connsiteY1" fmla="*/ 2700443 h 2880160"/>
              <a:gd name="connsiteX2" fmla="*/ 466288 w 3143967"/>
              <a:gd name="connsiteY2" fmla="*/ 2691817 h 2880160"/>
              <a:gd name="connsiteX3" fmla="*/ 802719 w 3143967"/>
              <a:gd name="connsiteY3" fmla="*/ 2847092 h 2880160"/>
              <a:gd name="connsiteX4" fmla="*/ 1121896 w 3143967"/>
              <a:gd name="connsiteY4" fmla="*/ 2872971 h 2880160"/>
              <a:gd name="connsiteX5" fmla="*/ 1441073 w 3143967"/>
              <a:gd name="connsiteY5" fmla="*/ 2803960 h 2880160"/>
              <a:gd name="connsiteX6" fmla="*/ 1682613 w 3143967"/>
              <a:gd name="connsiteY6" fmla="*/ 2786707 h 2880160"/>
              <a:gd name="connsiteX7" fmla="*/ 1898273 w 3143967"/>
              <a:gd name="connsiteY7" fmla="*/ 2631432 h 2880160"/>
              <a:gd name="connsiteX8" fmla="*/ 2157066 w 3143967"/>
              <a:gd name="connsiteY8" fmla="*/ 2527915 h 2880160"/>
              <a:gd name="connsiteX9" fmla="*/ 2656873 w 3143967"/>
              <a:gd name="connsiteY9" fmla="*/ 2545258 h 2880160"/>
              <a:gd name="connsiteX10" fmla="*/ 2789717 w 3143967"/>
              <a:gd name="connsiteY10" fmla="*/ 2344316 h 2880160"/>
              <a:gd name="connsiteX11" fmla="*/ 2864432 w 3143967"/>
              <a:gd name="connsiteY11" fmla="*/ 1958571 h 2880160"/>
              <a:gd name="connsiteX12" fmla="*/ 2860408 w 3143967"/>
              <a:gd name="connsiteY12" fmla="*/ 1791710 h 2880160"/>
              <a:gd name="connsiteX13" fmla="*/ 2856139 w 3143967"/>
              <a:gd name="connsiteY13" fmla="*/ 1607531 h 2880160"/>
              <a:gd name="connsiteX14" fmla="*/ 2789718 w 3143967"/>
              <a:gd name="connsiteY14" fmla="*/ 1540550 h 2880160"/>
              <a:gd name="connsiteX15" fmla="*/ 2856139 w 3143967"/>
              <a:gd name="connsiteY15" fmla="*/ 1339608 h 2880160"/>
              <a:gd name="connsiteX16" fmla="*/ 2988983 w 3143967"/>
              <a:gd name="connsiteY16" fmla="*/ 1071687 h 2880160"/>
              <a:gd name="connsiteX17" fmla="*/ 3121826 w 3143967"/>
              <a:gd name="connsiteY17" fmla="*/ 1004707 h 2880160"/>
              <a:gd name="connsiteX18" fmla="*/ 3121827 w 3143967"/>
              <a:gd name="connsiteY18" fmla="*/ 803766 h 2880160"/>
              <a:gd name="connsiteX19" fmla="*/ 3055405 w 3143967"/>
              <a:gd name="connsiteY19" fmla="*/ 535844 h 2880160"/>
              <a:gd name="connsiteX20" fmla="*/ 2922561 w 3143967"/>
              <a:gd name="connsiteY20" fmla="*/ 267922 h 2880160"/>
              <a:gd name="connsiteX21" fmla="*/ 2856140 w 3143967"/>
              <a:gd name="connsiteY21" fmla="*/ 133961 h 2880160"/>
              <a:gd name="connsiteX22" fmla="*/ 2789718 w 3143967"/>
              <a:gd name="connsiteY22" fmla="*/ 0 h 2880160"/>
              <a:gd name="connsiteX0" fmla="*/ 0 w 3143967"/>
              <a:gd name="connsiteY0" fmla="*/ 2545258 h 2880160"/>
              <a:gd name="connsiteX1" fmla="*/ 138485 w 3143967"/>
              <a:gd name="connsiteY1" fmla="*/ 2700443 h 2880160"/>
              <a:gd name="connsiteX2" fmla="*/ 466288 w 3143967"/>
              <a:gd name="connsiteY2" fmla="*/ 2691817 h 2880160"/>
              <a:gd name="connsiteX3" fmla="*/ 802719 w 3143967"/>
              <a:gd name="connsiteY3" fmla="*/ 2847092 h 2880160"/>
              <a:gd name="connsiteX4" fmla="*/ 1121896 w 3143967"/>
              <a:gd name="connsiteY4" fmla="*/ 2872971 h 2880160"/>
              <a:gd name="connsiteX5" fmla="*/ 1441073 w 3143967"/>
              <a:gd name="connsiteY5" fmla="*/ 2803960 h 2880160"/>
              <a:gd name="connsiteX6" fmla="*/ 1682613 w 3143967"/>
              <a:gd name="connsiteY6" fmla="*/ 2786707 h 2880160"/>
              <a:gd name="connsiteX7" fmla="*/ 1898273 w 3143967"/>
              <a:gd name="connsiteY7" fmla="*/ 2631432 h 2880160"/>
              <a:gd name="connsiteX8" fmla="*/ 2157066 w 3143967"/>
              <a:gd name="connsiteY8" fmla="*/ 2527915 h 2880160"/>
              <a:gd name="connsiteX9" fmla="*/ 2524030 w 3143967"/>
              <a:gd name="connsiteY9" fmla="*/ 2545257 h 2880160"/>
              <a:gd name="connsiteX10" fmla="*/ 2789717 w 3143967"/>
              <a:gd name="connsiteY10" fmla="*/ 2344316 h 2880160"/>
              <a:gd name="connsiteX11" fmla="*/ 2864432 w 3143967"/>
              <a:gd name="connsiteY11" fmla="*/ 1958571 h 2880160"/>
              <a:gd name="connsiteX12" fmla="*/ 2860408 w 3143967"/>
              <a:gd name="connsiteY12" fmla="*/ 1791710 h 2880160"/>
              <a:gd name="connsiteX13" fmla="*/ 2856139 w 3143967"/>
              <a:gd name="connsiteY13" fmla="*/ 1607531 h 2880160"/>
              <a:gd name="connsiteX14" fmla="*/ 2789718 w 3143967"/>
              <a:gd name="connsiteY14" fmla="*/ 1540550 h 2880160"/>
              <a:gd name="connsiteX15" fmla="*/ 2856139 w 3143967"/>
              <a:gd name="connsiteY15" fmla="*/ 1339608 h 2880160"/>
              <a:gd name="connsiteX16" fmla="*/ 2988983 w 3143967"/>
              <a:gd name="connsiteY16" fmla="*/ 1071687 h 2880160"/>
              <a:gd name="connsiteX17" fmla="*/ 3121826 w 3143967"/>
              <a:gd name="connsiteY17" fmla="*/ 1004707 h 2880160"/>
              <a:gd name="connsiteX18" fmla="*/ 3121827 w 3143967"/>
              <a:gd name="connsiteY18" fmla="*/ 803766 h 2880160"/>
              <a:gd name="connsiteX19" fmla="*/ 3055405 w 3143967"/>
              <a:gd name="connsiteY19" fmla="*/ 535844 h 2880160"/>
              <a:gd name="connsiteX20" fmla="*/ 2922561 w 3143967"/>
              <a:gd name="connsiteY20" fmla="*/ 267922 h 2880160"/>
              <a:gd name="connsiteX21" fmla="*/ 2856140 w 3143967"/>
              <a:gd name="connsiteY21" fmla="*/ 133961 h 2880160"/>
              <a:gd name="connsiteX22" fmla="*/ 2789718 w 3143967"/>
              <a:gd name="connsiteY22" fmla="*/ 0 h 2880160"/>
              <a:gd name="connsiteX0" fmla="*/ 0 w 3143967"/>
              <a:gd name="connsiteY0" fmla="*/ 2545258 h 2880160"/>
              <a:gd name="connsiteX1" fmla="*/ 138485 w 3143967"/>
              <a:gd name="connsiteY1" fmla="*/ 2700443 h 2880160"/>
              <a:gd name="connsiteX2" fmla="*/ 466288 w 3143967"/>
              <a:gd name="connsiteY2" fmla="*/ 2691817 h 2880160"/>
              <a:gd name="connsiteX3" fmla="*/ 802719 w 3143967"/>
              <a:gd name="connsiteY3" fmla="*/ 2847092 h 2880160"/>
              <a:gd name="connsiteX4" fmla="*/ 1121896 w 3143967"/>
              <a:gd name="connsiteY4" fmla="*/ 2872971 h 2880160"/>
              <a:gd name="connsiteX5" fmla="*/ 1441073 w 3143967"/>
              <a:gd name="connsiteY5" fmla="*/ 2803960 h 2880160"/>
              <a:gd name="connsiteX6" fmla="*/ 1682613 w 3143967"/>
              <a:gd name="connsiteY6" fmla="*/ 2786707 h 2880160"/>
              <a:gd name="connsiteX7" fmla="*/ 1898273 w 3143967"/>
              <a:gd name="connsiteY7" fmla="*/ 2631432 h 2880160"/>
              <a:gd name="connsiteX8" fmla="*/ 2157066 w 3143967"/>
              <a:gd name="connsiteY8" fmla="*/ 2527915 h 2880160"/>
              <a:gd name="connsiteX9" fmla="*/ 2524030 w 3143967"/>
              <a:gd name="connsiteY9" fmla="*/ 2545257 h 2880160"/>
              <a:gd name="connsiteX10" fmla="*/ 2723482 w 3143967"/>
              <a:gd name="connsiteY10" fmla="*/ 2437912 h 2880160"/>
              <a:gd name="connsiteX11" fmla="*/ 2789717 w 3143967"/>
              <a:gd name="connsiteY11" fmla="*/ 2344316 h 2880160"/>
              <a:gd name="connsiteX12" fmla="*/ 2864432 w 3143967"/>
              <a:gd name="connsiteY12" fmla="*/ 1958571 h 2880160"/>
              <a:gd name="connsiteX13" fmla="*/ 2860408 w 3143967"/>
              <a:gd name="connsiteY13" fmla="*/ 1791710 h 2880160"/>
              <a:gd name="connsiteX14" fmla="*/ 2856139 w 3143967"/>
              <a:gd name="connsiteY14" fmla="*/ 1607531 h 2880160"/>
              <a:gd name="connsiteX15" fmla="*/ 2789718 w 3143967"/>
              <a:gd name="connsiteY15" fmla="*/ 1540550 h 2880160"/>
              <a:gd name="connsiteX16" fmla="*/ 2856139 w 3143967"/>
              <a:gd name="connsiteY16" fmla="*/ 1339608 h 2880160"/>
              <a:gd name="connsiteX17" fmla="*/ 2988983 w 3143967"/>
              <a:gd name="connsiteY17" fmla="*/ 1071687 h 2880160"/>
              <a:gd name="connsiteX18" fmla="*/ 3121826 w 3143967"/>
              <a:gd name="connsiteY18" fmla="*/ 1004707 h 2880160"/>
              <a:gd name="connsiteX19" fmla="*/ 3121827 w 3143967"/>
              <a:gd name="connsiteY19" fmla="*/ 803766 h 2880160"/>
              <a:gd name="connsiteX20" fmla="*/ 3055405 w 3143967"/>
              <a:gd name="connsiteY20" fmla="*/ 535844 h 2880160"/>
              <a:gd name="connsiteX21" fmla="*/ 2922561 w 3143967"/>
              <a:gd name="connsiteY21" fmla="*/ 267922 h 2880160"/>
              <a:gd name="connsiteX22" fmla="*/ 2856140 w 3143967"/>
              <a:gd name="connsiteY22" fmla="*/ 133961 h 2880160"/>
              <a:gd name="connsiteX23" fmla="*/ 2789718 w 3143967"/>
              <a:gd name="connsiteY23" fmla="*/ 0 h 2880160"/>
              <a:gd name="connsiteX0" fmla="*/ 0 w 3143967"/>
              <a:gd name="connsiteY0" fmla="*/ 2545258 h 2880160"/>
              <a:gd name="connsiteX1" fmla="*/ 138485 w 3143967"/>
              <a:gd name="connsiteY1" fmla="*/ 2700443 h 2880160"/>
              <a:gd name="connsiteX2" fmla="*/ 466288 w 3143967"/>
              <a:gd name="connsiteY2" fmla="*/ 2691817 h 2880160"/>
              <a:gd name="connsiteX3" fmla="*/ 802719 w 3143967"/>
              <a:gd name="connsiteY3" fmla="*/ 2847092 h 2880160"/>
              <a:gd name="connsiteX4" fmla="*/ 1121896 w 3143967"/>
              <a:gd name="connsiteY4" fmla="*/ 2872971 h 2880160"/>
              <a:gd name="connsiteX5" fmla="*/ 1441073 w 3143967"/>
              <a:gd name="connsiteY5" fmla="*/ 2803960 h 2880160"/>
              <a:gd name="connsiteX6" fmla="*/ 1682613 w 3143967"/>
              <a:gd name="connsiteY6" fmla="*/ 2786707 h 2880160"/>
              <a:gd name="connsiteX7" fmla="*/ 1898273 w 3143967"/>
              <a:gd name="connsiteY7" fmla="*/ 2631432 h 2880160"/>
              <a:gd name="connsiteX8" fmla="*/ 2157066 w 3143967"/>
              <a:gd name="connsiteY8" fmla="*/ 2527915 h 2880160"/>
              <a:gd name="connsiteX9" fmla="*/ 2524030 w 3143967"/>
              <a:gd name="connsiteY9" fmla="*/ 2545257 h 2880160"/>
              <a:gd name="connsiteX10" fmla="*/ 2723296 w 3143967"/>
              <a:gd name="connsiteY10" fmla="*/ 2344315 h 2880160"/>
              <a:gd name="connsiteX11" fmla="*/ 2789717 w 3143967"/>
              <a:gd name="connsiteY11" fmla="*/ 2344316 h 2880160"/>
              <a:gd name="connsiteX12" fmla="*/ 2864432 w 3143967"/>
              <a:gd name="connsiteY12" fmla="*/ 1958571 h 2880160"/>
              <a:gd name="connsiteX13" fmla="*/ 2860408 w 3143967"/>
              <a:gd name="connsiteY13" fmla="*/ 1791710 h 2880160"/>
              <a:gd name="connsiteX14" fmla="*/ 2856139 w 3143967"/>
              <a:gd name="connsiteY14" fmla="*/ 1607531 h 2880160"/>
              <a:gd name="connsiteX15" fmla="*/ 2789718 w 3143967"/>
              <a:gd name="connsiteY15" fmla="*/ 1540550 h 2880160"/>
              <a:gd name="connsiteX16" fmla="*/ 2856139 w 3143967"/>
              <a:gd name="connsiteY16" fmla="*/ 1339608 h 2880160"/>
              <a:gd name="connsiteX17" fmla="*/ 2988983 w 3143967"/>
              <a:gd name="connsiteY17" fmla="*/ 1071687 h 2880160"/>
              <a:gd name="connsiteX18" fmla="*/ 3121826 w 3143967"/>
              <a:gd name="connsiteY18" fmla="*/ 1004707 h 2880160"/>
              <a:gd name="connsiteX19" fmla="*/ 3121827 w 3143967"/>
              <a:gd name="connsiteY19" fmla="*/ 803766 h 2880160"/>
              <a:gd name="connsiteX20" fmla="*/ 3055405 w 3143967"/>
              <a:gd name="connsiteY20" fmla="*/ 535844 h 2880160"/>
              <a:gd name="connsiteX21" fmla="*/ 2922561 w 3143967"/>
              <a:gd name="connsiteY21" fmla="*/ 267922 h 2880160"/>
              <a:gd name="connsiteX22" fmla="*/ 2856140 w 3143967"/>
              <a:gd name="connsiteY22" fmla="*/ 133961 h 2880160"/>
              <a:gd name="connsiteX23" fmla="*/ 2789718 w 3143967"/>
              <a:gd name="connsiteY23" fmla="*/ 0 h 2880160"/>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441073 w 3143967"/>
              <a:gd name="connsiteY5" fmla="*/ 2803960 h 2867319"/>
              <a:gd name="connsiteX6" fmla="*/ 1682613 w 3143967"/>
              <a:gd name="connsiteY6" fmla="*/ 2786707 h 2867319"/>
              <a:gd name="connsiteX7" fmla="*/ 1898273 w 3143967"/>
              <a:gd name="connsiteY7" fmla="*/ 2631432 h 2867319"/>
              <a:gd name="connsiteX8" fmla="*/ 2157066 w 3143967"/>
              <a:gd name="connsiteY8" fmla="*/ 2527915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682613 w 3143967"/>
              <a:gd name="connsiteY6" fmla="*/ 2786707 h 2867319"/>
              <a:gd name="connsiteX7" fmla="*/ 1898273 w 3143967"/>
              <a:gd name="connsiteY7" fmla="*/ 2631432 h 2867319"/>
              <a:gd name="connsiteX8" fmla="*/ 2157066 w 3143967"/>
              <a:gd name="connsiteY8" fmla="*/ 2527915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98273 w 3143967"/>
              <a:gd name="connsiteY7" fmla="*/ 2631432 h 2867319"/>
              <a:gd name="connsiteX8" fmla="*/ 2157066 w 3143967"/>
              <a:gd name="connsiteY8" fmla="*/ 2527915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59812 w 3143967"/>
              <a:gd name="connsiteY7" fmla="*/ 2545258 h 2867319"/>
              <a:gd name="connsiteX8" fmla="*/ 2157066 w 3143967"/>
              <a:gd name="connsiteY8" fmla="*/ 2527915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59812 w 3143967"/>
              <a:gd name="connsiteY7" fmla="*/ 2545258 h 2867319"/>
              <a:gd name="connsiteX8" fmla="*/ 2191921 w 3143967"/>
              <a:gd name="connsiteY8" fmla="*/ 2478277 h 2867319"/>
              <a:gd name="connsiteX9" fmla="*/ 2524030 w 3143967"/>
              <a:gd name="connsiteY9" fmla="*/ 2545257 h 2867319"/>
              <a:gd name="connsiteX10" fmla="*/ 2723296 w 3143967"/>
              <a:gd name="connsiteY10" fmla="*/ 2344315 h 2867319"/>
              <a:gd name="connsiteX11" fmla="*/ 2789717 w 3143967"/>
              <a:gd name="connsiteY11" fmla="*/ 2344316 h 2867319"/>
              <a:gd name="connsiteX12" fmla="*/ 2864432 w 3143967"/>
              <a:gd name="connsiteY12" fmla="*/ 1958571 h 2867319"/>
              <a:gd name="connsiteX13" fmla="*/ 2860408 w 3143967"/>
              <a:gd name="connsiteY13" fmla="*/ 1791710 h 2867319"/>
              <a:gd name="connsiteX14" fmla="*/ 2856139 w 3143967"/>
              <a:gd name="connsiteY14" fmla="*/ 1607531 h 2867319"/>
              <a:gd name="connsiteX15" fmla="*/ 2789718 w 3143967"/>
              <a:gd name="connsiteY15" fmla="*/ 1540550 h 2867319"/>
              <a:gd name="connsiteX16" fmla="*/ 2856139 w 3143967"/>
              <a:gd name="connsiteY16" fmla="*/ 1339608 h 2867319"/>
              <a:gd name="connsiteX17" fmla="*/ 2988983 w 3143967"/>
              <a:gd name="connsiteY17" fmla="*/ 1071687 h 2867319"/>
              <a:gd name="connsiteX18" fmla="*/ 3121826 w 3143967"/>
              <a:gd name="connsiteY18" fmla="*/ 1004707 h 2867319"/>
              <a:gd name="connsiteX19" fmla="*/ 3121827 w 3143967"/>
              <a:gd name="connsiteY19" fmla="*/ 803766 h 2867319"/>
              <a:gd name="connsiteX20" fmla="*/ 3055405 w 3143967"/>
              <a:gd name="connsiteY20" fmla="*/ 535844 h 2867319"/>
              <a:gd name="connsiteX21" fmla="*/ 2922561 w 3143967"/>
              <a:gd name="connsiteY21" fmla="*/ 267922 h 2867319"/>
              <a:gd name="connsiteX22" fmla="*/ 2856140 w 3143967"/>
              <a:gd name="connsiteY22" fmla="*/ 133961 h 2867319"/>
              <a:gd name="connsiteX23" fmla="*/ 2789718 w 3143967"/>
              <a:gd name="connsiteY23"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59812 w 3143967"/>
              <a:gd name="connsiteY7" fmla="*/ 2545258 h 2867319"/>
              <a:gd name="connsiteX8" fmla="*/ 2001350 w 3143967"/>
              <a:gd name="connsiteY8" fmla="*/ 2498974 h 2867319"/>
              <a:gd name="connsiteX9" fmla="*/ 2191921 w 3143967"/>
              <a:gd name="connsiteY9" fmla="*/ 2478277 h 2867319"/>
              <a:gd name="connsiteX10" fmla="*/ 2524030 w 3143967"/>
              <a:gd name="connsiteY10" fmla="*/ 2545257 h 2867319"/>
              <a:gd name="connsiteX11" fmla="*/ 2723296 w 3143967"/>
              <a:gd name="connsiteY11" fmla="*/ 2344315 h 2867319"/>
              <a:gd name="connsiteX12" fmla="*/ 2789717 w 3143967"/>
              <a:gd name="connsiteY12" fmla="*/ 2344316 h 2867319"/>
              <a:gd name="connsiteX13" fmla="*/ 2864432 w 3143967"/>
              <a:gd name="connsiteY13" fmla="*/ 1958571 h 2867319"/>
              <a:gd name="connsiteX14" fmla="*/ 2860408 w 3143967"/>
              <a:gd name="connsiteY14" fmla="*/ 1791710 h 2867319"/>
              <a:gd name="connsiteX15" fmla="*/ 2856139 w 3143967"/>
              <a:gd name="connsiteY15" fmla="*/ 1607531 h 2867319"/>
              <a:gd name="connsiteX16" fmla="*/ 2789718 w 3143967"/>
              <a:gd name="connsiteY16" fmla="*/ 1540550 h 2867319"/>
              <a:gd name="connsiteX17" fmla="*/ 2856139 w 3143967"/>
              <a:gd name="connsiteY17" fmla="*/ 1339608 h 2867319"/>
              <a:gd name="connsiteX18" fmla="*/ 2988983 w 3143967"/>
              <a:gd name="connsiteY18" fmla="*/ 1071687 h 2867319"/>
              <a:gd name="connsiteX19" fmla="*/ 3121826 w 3143967"/>
              <a:gd name="connsiteY19" fmla="*/ 1004707 h 2867319"/>
              <a:gd name="connsiteX20" fmla="*/ 3121827 w 3143967"/>
              <a:gd name="connsiteY20" fmla="*/ 803766 h 2867319"/>
              <a:gd name="connsiteX21" fmla="*/ 3055405 w 3143967"/>
              <a:gd name="connsiteY21" fmla="*/ 535844 h 2867319"/>
              <a:gd name="connsiteX22" fmla="*/ 2922561 w 3143967"/>
              <a:gd name="connsiteY22" fmla="*/ 267922 h 2867319"/>
              <a:gd name="connsiteX23" fmla="*/ 2856140 w 3143967"/>
              <a:gd name="connsiteY23" fmla="*/ 133961 h 2867319"/>
              <a:gd name="connsiteX24" fmla="*/ 2789718 w 3143967"/>
              <a:gd name="connsiteY24"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859812 w 3143967"/>
              <a:gd name="connsiteY7" fmla="*/ 2545258 h 2867319"/>
              <a:gd name="connsiteX8" fmla="*/ 1992656 w 3143967"/>
              <a:gd name="connsiteY8" fmla="*/ 2545258 h 2867319"/>
              <a:gd name="connsiteX9" fmla="*/ 2191921 w 3143967"/>
              <a:gd name="connsiteY9" fmla="*/ 2478277 h 2867319"/>
              <a:gd name="connsiteX10" fmla="*/ 2524030 w 3143967"/>
              <a:gd name="connsiteY10" fmla="*/ 2545257 h 2867319"/>
              <a:gd name="connsiteX11" fmla="*/ 2723296 w 3143967"/>
              <a:gd name="connsiteY11" fmla="*/ 2344315 h 2867319"/>
              <a:gd name="connsiteX12" fmla="*/ 2789717 w 3143967"/>
              <a:gd name="connsiteY12" fmla="*/ 2344316 h 2867319"/>
              <a:gd name="connsiteX13" fmla="*/ 2864432 w 3143967"/>
              <a:gd name="connsiteY13" fmla="*/ 1958571 h 2867319"/>
              <a:gd name="connsiteX14" fmla="*/ 2860408 w 3143967"/>
              <a:gd name="connsiteY14" fmla="*/ 1791710 h 2867319"/>
              <a:gd name="connsiteX15" fmla="*/ 2856139 w 3143967"/>
              <a:gd name="connsiteY15" fmla="*/ 1607531 h 2867319"/>
              <a:gd name="connsiteX16" fmla="*/ 2789718 w 3143967"/>
              <a:gd name="connsiteY16" fmla="*/ 1540550 h 2867319"/>
              <a:gd name="connsiteX17" fmla="*/ 2856139 w 3143967"/>
              <a:gd name="connsiteY17" fmla="*/ 1339608 h 2867319"/>
              <a:gd name="connsiteX18" fmla="*/ 2988983 w 3143967"/>
              <a:gd name="connsiteY18" fmla="*/ 1071687 h 2867319"/>
              <a:gd name="connsiteX19" fmla="*/ 3121826 w 3143967"/>
              <a:gd name="connsiteY19" fmla="*/ 1004707 h 2867319"/>
              <a:gd name="connsiteX20" fmla="*/ 3121827 w 3143967"/>
              <a:gd name="connsiteY20" fmla="*/ 803766 h 2867319"/>
              <a:gd name="connsiteX21" fmla="*/ 3055405 w 3143967"/>
              <a:gd name="connsiteY21" fmla="*/ 535844 h 2867319"/>
              <a:gd name="connsiteX22" fmla="*/ 2922561 w 3143967"/>
              <a:gd name="connsiteY22" fmla="*/ 267922 h 2867319"/>
              <a:gd name="connsiteX23" fmla="*/ 2856140 w 3143967"/>
              <a:gd name="connsiteY23" fmla="*/ 133961 h 2867319"/>
              <a:gd name="connsiteX24" fmla="*/ 2789718 w 3143967"/>
              <a:gd name="connsiteY24"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702624 w 3143967"/>
              <a:gd name="connsiteY7" fmla="*/ 2623013 h 2867319"/>
              <a:gd name="connsiteX8" fmla="*/ 1859812 w 3143967"/>
              <a:gd name="connsiteY8" fmla="*/ 2545258 h 2867319"/>
              <a:gd name="connsiteX9" fmla="*/ 1992656 w 3143967"/>
              <a:gd name="connsiteY9" fmla="*/ 2545258 h 2867319"/>
              <a:gd name="connsiteX10" fmla="*/ 2191921 w 3143967"/>
              <a:gd name="connsiteY10" fmla="*/ 2478277 h 2867319"/>
              <a:gd name="connsiteX11" fmla="*/ 2524030 w 3143967"/>
              <a:gd name="connsiteY11" fmla="*/ 2545257 h 2867319"/>
              <a:gd name="connsiteX12" fmla="*/ 2723296 w 3143967"/>
              <a:gd name="connsiteY12" fmla="*/ 2344315 h 2867319"/>
              <a:gd name="connsiteX13" fmla="*/ 2789717 w 3143967"/>
              <a:gd name="connsiteY13" fmla="*/ 2344316 h 2867319"/>
              <a:gd name="connsiteX14" fmla="*/ 2864432 w 3143967"/>
              <a:gd name="connsiteY14" fmla="*/ 1958571 h 2867319"/>
              <a:gd name="connsiteX15" fmla="*/ 2860408 w 3143967"/>
              <a:gd name="connsiteY15" fmla="*/ 1791710 h 2867319"/>
              <a:gd name="connsiteX16" fmla="*/ 2856139 w 3143967"/>
              <a:gd name="connsiteY16" fmla="*/ 1607531 h 2867319"/>
              <a:gd name="connsiteX17" fmla="*/ 2789718 w 3143967"/>
              <a:gd name="connsiteY17" fmla="*/ 1540550 h 2867319"/>
              <a:gd name="connsiteX18" fmla="*/ 2856139 w 3143967"/>
              <a:gd name="connsiteY18" fmla="*/ 1339608 h 2867319"/>
              <a:gd name="connsiteX19" fmla="*/ 2988983 w 3143967"/>
              <a:gd name="connsiteY19" fmla="*/ 1071687 h 2867319"/>
              <a:gd name="connsiteX20" fmla="*/ 3121826 w 3143967"/>
              <a:gd name="connsiteY20" fmla="*/ 1004707 h 2867319"/>
              <a:gd name="connsiteX21" fmla="*/ 3121827 w 3143967"/>
              <a:gd name="connsiteY21" fmla="*/ 803766 h 2867319"/>
              <a:gd name="connsiteX22" fmla="*/ 3055405 w 3143967"/>
              <a:gd name="connsiteY22" fmla="*/ 535844 h 2867319"/>
              <a:gd name="connsiteX23" fmla="*/ 2922561 w 3143967"/>
              <a:gd name="connsiteY23" fmla="*/ 267922 h 2867319"/>
              <a:gd name="connsiteX24" fmla="*/ 2856140 w 3143967"/>
              <a:gd name="connsiteY24" fmla="*/ 133961 h 2867319"/>
              <a:gd name="connsiteX25" fmla="*/ 2789718 w 3143967"/>
              <a:gd name="connsiteY25" fmla="*/ 0 h 2867319"/>
              <a:gd name="connsiteX0" fmla="*/ 0 w 3143967"/>
              <a:gd name="connsiteY0" fmla="*/ 2545258 h 2867319"/>
              <a:gd name="connsiteX1" fmla="*/ 138485 w 3143967"/>
              <a:gd name="connsiteY1" fmla="*/ 2700443 h 2867319"/>
              <a:gd name="connsiteX2" fmla="*/ 466288 w 3143967"/>
              <a:gd name="connsiteY2" fmla="*/ 2691817 h 2867319"/>
              <a:gd name="connsiteX3" fmla="*/ 802719 w 3143967"/>
              <a:gd name="connsiteY3" fmla="*/ 2847092 h 2867319"/>
              <a:gd name="connsiteX4" fmla="*/ 1129171 w 3143967"/>
              <a:gd name="connsiteY4" fmla="*/ 2813179 h 2867319"/>
              <a:gd name="connsiteX5" fmla="*/ 1262015 w 3143967"/>
              <a:gd name="connsiteY5" fmla="*/ 2746199 h 2867319"/>
              <a:gd name="connsiteX6" fmla="*/ 1461281 w 3143967"/>
              <a:gd name="connsiteY6" fmla="*/ 2746199 h 2867319"/>
              <a:gd name="connsiteX7" fmla="*/ 1660546 w 3143967"/>
              <a:gd name="connsiteY7" fmla="*/ 2679219 h 2867319"/>
              <a:gd name="connsiteX8" fmla="*/ 1859812 w 3143967"/>
              <a:gd name="connsiteY8" fmla="*/ 2545258 h 2867319"/>
              <a:gd name="connsiteX9" fmla="*/ 1992656 w 3143967"/>
              <a:gd name="connsiteY9" fmla="*/ 2545258 h 2867319"/>
              <a:gd name="connsiteX10" fmla="*/ 2191921 w 3143967"/>
              <a:gd name="connsiteY10" fmla="*/ 2478277 h 2867319"/>
              <a:gd name="connsiteX11" fmla="*/ 2524030 w 3143967"/>
              <a:gd name="connsiteY11" fmla="*/ 2545257 h 2867319"/>
              <a:gd name="connsiteX12" fmla="*/ 2723296 w 3143967"/>
              <a:gd name="connsiteY12" fmla="*/ 2344315 h 2867319"/>
              <a:gd name="connsiteX13" fmla="*/ 2789717 w 3143967"/>
              <a:gd name="connsiteY13" fmla="*/ 2344316 h 2867319"/>
              <a:gd name="connsiteX14" fmla="*/ 2864432 w 3143967"/>
              <a:gd name="connsiteY14" fmla="*/ 1958571 h 2867319"/>
              <a:gd name="connsiteX15" fmla="*/ 2860408 w 3143967"/>
              <a:gd name="connsiteY15" fmla="*/ 1791710 h 2867319"/>
              <a:gd name="connsiteX16" fmla="*/ 2856139 w 3143967"/>
              <a:gd name="connsiteY16" fmla="*/ 1607531 h 2867319"/>
              <a:gd name="connsiteX17" fmla="*/ 2789718 w 3143967"/>
              <a:gd name="connsiteY17" fmla="*/ 1540550 h 2867319"/>
              <a:gd name="connsiteX18" fmla="*/ 2856139 w 3143967"/>
              <a:gd name="connsiteY18" fmla="*/ 1339608 h 2867319"/>
              <a:gd name="connsiteX19" fmla="*/ 2988983 w 3143967"/>
              <a:gd name="connsiteY19" fmla="*/ 1071687 h 2867319"/>
              <a:gd name="connsiteX20" fmla="*/ 3121826 w 3143967"/>
              <a:gd name="connsiteY20" fmla="*/ 1004707 h 2867319"/>
              <a:gd name="connsiteX21" fmla="*/ 3121827 w 3143967"/>
              <a:gd name="connsiteY21" fmla="*/ 803766 h 2867319"/>
              <a:gd name="connsiteX22" fmla="*/ 3055405 w 3143967"/>
              <a:gd name="connsiteY22" fmla="*/ 535844 h 2867319"/>
              <a:gd name="connsiteX23" fmla="*/ 2922561 w 3143967"/>
              <a:gd name="connsiteY23" fmla="*/ 267922 h 2867319"/>
              <a:gd name="connsiteX24" fmla="*/ 2856140 w 3143967"/>
              <a:gd name="connsiteY24" fmla="*/ 133961 h 2867319"/>
              <a:gd name="connsiteX25" fmla="*/ 2789718 w 3143967"/>
              <a:gd name="connsiteY25" fmla="*/ 0 h 2867319"/>
              <a:gd name="connsiteX0" fmla="*/ 0 w 3143967"/>
              <a:gd name="connsiteY0" fmla="*/ 2545258 h 2900387"/>
              <a:gd name="connsiteX1" fmla="*/ 138485 w 3143967"/>
              <a:gd name="connsiteY1" fmla="*/ 2700443 h 2900387"/>
              <a:gd name="connsiteX2" fmla="*/ 466288 w 3143967"/>
              <a:gd name="connsiteY2" fmla="*/ 2691817 h 2900387"/>
              <a:gd name="connsiteX3" fmla="*/ 929906 w 3143967"/>
              <a:gd name="connsiteY3" fmla="*/ 2880160 h 2900387"/>
              <a:gd name="connsiteX4" fmla="*/ 1129171 w 3143967"/>
              <a:gd name="connsiteY4" fmla="*/ 2813179 h 2900387"/>
              <a:gd name="connsiteX5" fmla="*/ 1262015 w 3143967"/>
              <a:gd name="connsiteY5" fmla="*/ 2746199 h 2900387"/>
              <a:gd name="connsiteX6" fmla="*/ 1461281 w 3143967"/>
              <a:gd name="connsiteY6" fmla="*/ 2746199 h 2900387"/>
              <a:gd name="connsiteX7" fmla="*/ 1660546 w 3143967"/>
              <a:gd name="connsiteY7" fmla="*/ 2679219 h 2900387"/>
              <a:gd name="connsiteX8" fmla="*/ 1859812 w 3143967"/>
              <a:gd name="connsiteY8" fmla="*/ 2545258 h 2900387"/>
              <a:gd name="connsiteX9" fmla="*/ 1992656 w 3143967"/>
              <a:gd name="connsiteY9" fmla="*/ 2545258 h 2900387"/>
              <a:gd name="connsiteX10" fmla="*/ 2191921 w 3143967"/>
              <a:gd name="connsiteY10" fmla="*/ 2478277 h 2900387"/>
              <a:gd name="connsiteX11" fmla="*/ 2524030 w 3143967"/>
              <a:gd name="connsiteY11" fmla="*/ 2545257 h 2900387"/>
              <a:gd name="connsiteX12" fmla="*/ 2723296 w 3143967"/>
              <a:gd name="connsiteY12" fmla="*/ 2344315 h 2900387"/>
              <a:gd name="connsiteX13" fmla="*/ 2789717 w 3143967"/>
              <a:gd name="connsiteY13" fmla="*/ 2344316 h 2900387"/>
              <a:gd name="connsiteX14" fmla="*/ 2864432 w 3143967"/>
              <a:gd name="connsiteY14" fmla="*/ 1958571 h 2900387"/>
              <a:gd name="connsiteX15" fmla="*/ 2860408 w 3143967"/>
              <a:gd name="connsiteY15" fmla="*/ 1791710 h 2900387"/>
              <a:gd name="connsiteX16" fmla="*/ 2856139 w 3143967"/>
              <a:gd name="connsiteY16" fmla="*/ 1607531 h 2900387"/>
              <a:gd name="connsiteX17" fmla="*/ 2789718 w 3143967"/>
              <a:gd name="connsiteY17" fmla="*/ 1540550 h 2900387"/>
              <a:gd name="connsiteX18" fmla="*/ 2856139 w 3143967"/>
              <a:gd name="connsiteY18" fmla="*/ 1339608 h 2900387"/>
              <a:gd name="connsiteX19" fmla="*/ 2988983 w 3143967"/>
              <a:gd name="connsiteY19" fmla="*/ 1071687 h 2900387"/>
              <a:gd name="connsiteX20" fmla="*/ 3121826 w 3143967"/>
              <a:gd name="connsiteY20" fmla="*/ 1004707 h 2900387"/>
              <a:gd name="connsiteX21" fmla="*/ 3121827 w 3143967"/>
              <a:gd name="connsiteY21" fmla="*/ 803766 h 2900387"/>
              <a:gd name="connsiteX22" fmla="*/ 3055405 w 3143967"/>
              <a:gd name="connsiteY22" fmla="*/ 535844 h 2900387"/>
              <a:gd name="connsiteX23" fmla="*/ 2922561 w 3143967"/>
              <a:gd name="connsiteY23" fmla="*/ 267922 h 2900387"/>
              <a:gd name="connsiteX24" fmla="*/ 2856140 w 3143967"/>
              <a:gd name="connsiteY24" fmla="*/ 133961 h 2900387"/>
              <a:gd name="connsiteX25" fmla="*/ 2789718 w 3143967"/>
              <a:gd name="connsiteY25" fmla="*/ 0 h 2900387"/>
              <a:gd name="connsiteX0" fmla="*/ 0 w 3143967"/>
              <a:gd name="connsiteY0" fmla="*/ 2545258 h 2880952"/>
              <a:gd name="connsiteX1" fmla="*/ 138485 w 3143967"/>
              <a:gd name="connsiteY1" fmla="*/ 2700443 h 2880952"/>
              <a:gd name="connsiteX2" fmla="*/ 466288 w 3143967"/>
              <a:gd name="connsiteY2" fmla="*/ 2691817 h 2880952"/>
              <a:gd name="connsiteX3" fmla="*/ 759584 w 3143967"/>
              <a:gd name="connsiteY3" fmla="*/ 2817933 h 2880952"/>
              <a:gd name="connsiteX4" fmla="*/ 929906 w 3143967"/>
              <a:gd name="connsiteY4" fmla="*/ 2880160 h 2880952"/>
              <a:gd name="connsiteX5" fmla="*/ 1129171 w 3143967"/>
              <a:gd name="connsiteY5" fmla="*/ 2813179 h 2880952"/>
              <a:gd name="connsiteX6" fmla="*/ 1262015 w 3143967"/>
              <a:gd name="connsiteY6" fmla="*/ 2746199 h 2880952"/>
              <a:gd name="connsiteX7" fmla="*/ 1461281 w 3143967"/>
              <a:gd name="connsiteY7" fmla="*/ 2746199 h 2880952"/>
              <a:gd name="connsiteX8" fmla="*/ 1660546 w 3143967"/>
              <a:gd name="connsiteY8" fmla="*/ 2679219 h 2880952"/>
              <a:gd name="connsiteX9" fmla="*/ 1859812 w 3143967"/>
              <a:gd name="connsiteY9" fmla="*/ 2545258 h 2880952"/>
              <a:gd name="connsiteX10" fmla="*/ 1992656 w 3143967"/>
              <a:gd name="connsiteY10" fmla="*/ 2545258 h 2880952"/>
              <a:gd name="connsiteX11" fmla="*/ 2191921 w 3143967"/>
              <a:gd name="connsiteY11" fmla="*/ 2478277 h 2880952"/>
              <a:gd name="connsiteX12" fmla="*/ 2524030 w 3143967"/>
              <a:gd name="connsiteY12" fmla="*/ 2545257 h 2880952"/>
              <a:gd name="connsiteX13" fmla="*/ 2723296 w 3143967"/>
              <a:gd name="connsiteY13" fmla="*/ 2344315 h 2880952"/>
              <a:gd name="connsiteX14" fmla="*/ 2789717 w 3143967"/>
              <a:gd name="connsiteY14" fmla="*/ 2344316 h 2880952"/>
              <a:gd name="connsiteX15" fmla="*/ 2864432 w 3143967"/>
              <a:gd name="connsiteY15" fmla="*/ 1958571 h 2880952"/>
              <a:gd name="connsiteX16" fmla="*/ 2860408 w 3143967"/>
              <a:gd name="connsiteY16" fmla="*/ 1791710 h 2880952"/>
              <a:gd name="connsiteX17" fmla="*/ 2856139 w 3143967"/>
              <a:gd name="connsiteY17" fmla="*/ 1607531 h 2880952"/>
              <a:gd name="connsiteX18" fmla="*/ 2789718 w 3143967"/>
              <a:gd name="connsiteY18" fmla="*/ 1540550 h 2880952"/>
              <a:gd name="connsiteX19" fmla="*/ 2856139 w 3143967"/>
              <a:gd name="connsiteY19" fmla="*/ 1339608 h 2880952"/>
              <a:gd name="connsiteX20" fmla="*/ 2988983 w 3143967"/>
              <a:gd name="connsiteY20" fmla="*/ 1071687 h 2880952"/>
              <a:gd name="connsiteX21" fmla="*/ 3121826 w 3143967"/>
              <a:gd name="connsiteY21" fmla="*/ 1004707 h 2880952"/>
              <a:gd name="connsiteX22" fmla="*/ 3121827 w 3143967"/>
              <a:gd name="connsiteY22" fmla="*/ 803766 h 2880952"/>
              <a:gd name="connsiteX23" fmla="*/ 3055405 w 3143967"/>
              <a:gd name="connsiteY23" fmla="*/ 535844 h 2880952"/>
              <a:gd name="connsiteX24" fmla="*/ 2922561 w 3143967"/>
              <a:gd name="connsiteY24" fmla="*/ 267922 h 2880952"/>
              <a:gd name="connsiteX25" fmla="*/ 2856140 w 3143967"/>
              <a:gd name="connsiteY25" fmla="*/ 133961 h 2880952"/>
              <a:gd name="connsiteX26" fmla="*/ 2789718 w 3143967"/>
              <a:gd name="connsiteY26" fmla="*/ 0 h 2880952"/>
              <a:gd name="connsiteX0" fmla="*/ 0 w 3143967"/>
              <a:gd name="connsiteY0" fmla="*/ 2545258 h 2880160"/>
              <a:gd name="connsiteX1" fmla="*/ 138485 w 3143967"/>
              <a:gd name="connsiteY1" fmla="*/ 2700443 h 2880160"/>
              <a:gd name="connsiteX2" fmla="*/ 466288 w 3143967"/>
              <a:gd name="connsiteY2" fmla="*/ 2691817 h 2880160"/>
              <a:gd name="connsiteX3" fmla="*/ 730640 w 3143967"/>
              <a:gd name="connsiteY3" fmla="*/ 2813180 h 2880160"/>
              <a:gd name="connsiteX4" fmla="*/ 929906 w 3143967"/>
              <a:gd name="connsiteY4" fmla="*/ 2880160 h 2880160"/>
              <a:gd name="connsiteX5" fmla="*/ 1129171 w 3143967"/>
              <a:gd name="connsiteY5" fmla="*/ 2813179 h 2880160"/>
              <a:gd name="connsiteX6" fmla="*/ 1262015 w 3143967"/>
              <a:gd name="connsiteY6" fmla="*/ 2746199 h 2880160"/>
              <a:gd name="connsiteX7" fmla="*/ 1461281 w 3143967"/>
              <a:gd name="connsiteY7" fmla="*/ 2746199 h 2880160"/>
              <a:gd name="connsiteX8" fmla="*/ 1660546 w 3143967"/>
              <a:gd name="connsiteY8" fmla="*/ 2679219 h 2880160"/>
              <a:gd name="connsiteX9" fmla="*/ 1859812 w 3143967"/>
              <a:gd name="connsiteY9" fmla="*/ 2545258 h 2880160"/>
              <a:gd name="connsiteX10" fmla="*/ 1992656 w 3143967"/>
              <a:gd name="connsiteY10" fmla="*/ 2545258 h 2880160"/>
              <a:gd name="connsiteX11" fmla="*/ 2191921 w 3143967"/>
              <a:gd name="connsiteY11" fmla="*/ 2478277 h 2880160"/>
              <a:gd name="connsiteX12" fmla="*/ 2524030 w 3143967"/>
              <a:gd name="connsiteY12" fmla="*/ 2545257 h 2880160"/>
              <a:gd name="connsiteX13" fmla="*/ 2723296 w 3143967"/>
              <a:gd name="connsiteY13" fmla="*/ 2344315 h 2880160"/>
              <a:gd name="connsiteX14" fmla="*/ 2789717 w 3143967"/>
              <a:gd name="connsiteY14" fmla="*/ 2344316 h 2880160"/>
              <a:gd name="connsiteX15" fmla="*/ 2864432 w 3143967"/>
              <a:gd name="connsiteY15" fmla="*/ 1958571 h 2880160"/>
              <a:gd name="connsiteX16" fmla="*/ 2860408 w 3143967"/>
              <a:gd name="connsiteY16" fmla="*/ 1791710 h 2880160"/>
              <a:gd name="connsiteX17" fmla="*/ 2856139 w 3143967"/>
              <a:gd name="connsiteY17" fmla="*/ 1607531 h 2880160"/>
              <a:gd name="connsiteX18" fmla="*/ 2789718 w 3143967"/>
              <a:gd name="connsiteY18" fmla="*/ 1540550 h 2880160"/>
              <a:gd name="connsiteX19" fmla="*/ 2856139 w 3143967"/>
              <a:gd name="connsiteY19" fmla="*/ 1339608 h 2880160"/>
              <a:gd name="connsiteX20" fmla="*/ 2988983 w 3143967"/>
              <a:gd name="connsiteY20" fmla="*/ 1071687 h 2880160"/>
              <a:gd name="connsiteX21" fmla="*/ 3121826 w 3143967"/>
              <a:gd name="connsiteY21" fmla="*/ 1004707 h 2880160"/>
              <a:gd name="connsiteX22" fmla="*/ 3121827 w 3143967"/>
              <a:gd name="connsiteY22" fmla="*/ 803766 h 2880160"/>
              <a:gd name="connsiteX23" fmla="*/ 3055405 w 3143967"/>
              <a:gd name="connsiteY23" fmla="*/ 535844 h 2880160"/>
              <a:gd name="connsiteX24" fmla="*/ 2922561 w 3143967"/>
              <a:gd name="connsiteY24" fmla="*/ 267922 h 2880160"/>
              <a:gd name="connsiteX25" fmla="*/ 2856140 w 3143967"/>
              <a:gd name="connsiteY25" fmla="*/ 133961 h 2880160"/>
              <a:gd name="connsiteX26" fmla="*/ 2789718 w 3143967"/>
              <a:gd name="connsiteY26" fmla="*/ 0 h 2880160"/>
              <a:gd name="connsiteX0" fmla="*/ 0 w 3143967"/>
              <a:gd name="connsiteY0" fmla="*/ 2545258 h 2880160"/>
              <a:gd name="connsiteX1" fmla="*/ 265687 w 3143967"/>
              <a:gd name="connsiteY1" fmla="*/ 2746199 h 2880160"/>
              <a:gd name="connsiteX2" fmla="*/ 466288 w 3143967"/>
              <a:gd name="connsiteY2" fmla="*/ 2691817 h 2880160"/>
              <a:gd name="connsiteX3" fmla="*/ 730640 w 3143967"/>
              <a:gd name="connsiteY3" fmla="*/ 2813180 h 2880160"/>
              <a:gd name="connsiteX4" fmla="*/ 929906 w 3143967"/>
              <a:gd name="connsiteY4" fmla="*/ 2880160 h 2880160"/>
              <a:gd name="connsiteX5" fmla="*/ 1129171 w 3143967"/>
              <a:gd name="connsiteY5" fmla="*/ 2813179 h 2880160"/>
              <a:gd name="connsiteX6" fmla="*/ 1262015 w 3143967"/>
              <a:gd name="connsiteY6" fmla="*/ 2746199 h 2880160"/>
              <a:gd name="connsiteX7" fmla="*/ 1461281 w 3143967"/>
              <a:gd name="connsiteY7" fmla="*/ 2746199 h 2880160"/>
              <a:gd name="connsiteX8" fmla="*/ 1660546 w 3143967"/>
              <a:gd name="connsiteY8" fmla="*/ 2679219 h 2880160"/>
              <a:gd name="connsiteX9" fmla="*/ 1859812 w 3143967"/>
              <a:gd name="connsiteY9" fmla="*/ 2545258 h 2880160"/>
              <a:gd name="connsiteX10" fmla="*/ 1992656 w 3143967"/>
              <a:gd name="connsiteY10" fmla="*/ 2545258 h 2880160"/>
              <a:gd name="connsiteX11" fmla="*/ 2191921 w 3143967"/>
              <a:gd name="connsiteY11" fmla="*/ 2478277 h 2880160"/>
              <a:gd name="connsiteX12" fmla="*/ 2524030 w 3143967"/>
              <a:gd name="connsiteY12" fmla="*/ 2545257 h 2880160"/>
              <a:gd name="connsiteX13" fmla="*/ 2723296 w 3143967"/>
              <a:gd name="connsiteY13" fmla="*/ 2344315 h 2880160"/>
              <a:gd name="connsiteX14" fmla="*/ 2789717 w 3143967"/>
              <a:gd name="connsiteY14" fmla="*/ 2344316 h 2880160"/>
              <a:gd name="connsiteX15" fmla="*/ 2864432 w 3143967"/>
              <a:gd name="connsiteY15" fmla="*/ 1958571 h 2880160"/>
              <a:gd name="connsiteX16" fmla="*/ 2860408 w 3143967"/>
              <a:gd name="connsiteY16" fmla="*/ 1791710 h 2880160"/>
              <a:gd name="connsiteX17" fmla="*/ 2856139 w 3143967"/>
              <a:gd name="connsiteY17" fmla="*/ 1607531 h 2880160"/>
              <a:gd name="connsiteX18" fmla="*/ 2789718 w 3143967"/>
              <a:gd name="connsiteY18" fmla="*/ 1540550 h 2880160"/>
              <a:gd name="connsiteX19" fmla="*/ 2856139 w 3143967"/>
              <a:gd name="connsiteY19" fmla="*/ 1339608 h 2880160"/>
              <a:gd name="connsiteX20" fmla="*/ 2988983 w 3143967"/>
              <a:gd name="connsiteY20" fmla="*/ 1071687 h 2880160"/>
              <a:gd name="connsiteX21" fmla="*/ 3121826 w 3143967"/>
              <a:gd name="connsiteY21" fmla="*/ 1004707 h 2880160"/>
              <a:gd name="connsiteX22" fmla="*/ 3121827 w 3143967"/>
              <a:gd name="connsiteY22" fmla="*/ 803766 h 2880160"/>
              <a:gd name="connsiteX23" fmla="*/ 3055405 w 3143967"/>
              <a:gd name="connsiteY23" fmla="*/ 535844 h 2880160"/>
              <a:gd name="connsiteX24" fmla="*/ 2922561 w 3143967"/>
              <a:gd name="connsiteY24" fmla="*/ 267922 h 2880160"/>
              <a:gd name="connsiteX25" fmla="*/ 2856140 w 3143967"/>
              <a:gd name="connsiteY25" fmla="*/ 133961 h 2880160"/>
              <a:gd name="connsiteX26" fmla="*/ 2789718 w 3143967"/>
              <a:gd name="connsiteY26" fmla="*/ 0 h 2880160"/>
              <a:gd name="connsiteX0" fmla="*/ 0 w 3011123"/>
              <a:gd name="connsiteY0" fmla="*/ 2746199 h 2880160"/>
              <a:gd name="connsiteX1" fmla="*/ 132843 w 3011123"/>
              <a:gd name="connsiteY1" fmla="*/ 2746199 h 2880160"/>
              <a:gd name="connsiteX2" fmla="*/ 333444 w 3011123"/>
              <a:gd name="connsiteY2" fmla="*/ 2691817 h 2880160"/>
              <a:gd name="connsiteX3" fmla="*/ 597796 w 3011123"/>
              <a:gd name="connsiteY3" fmla="*/ 2813180 h 2880160"/>
              <a:gd name="connsiteX4" fmla="*/ 797062 w 3011123"/>
              <a:gd name="connsiteY4" fmla="*/ 2880160 h 2880160"/>
              <a:gd name="connsiteX5" fmla="*/ 996327 w 3011123"/>
              <a:gd name="connsiteY5" fmla="*/ 2813179 h 2880160"/>
              <a:gd name="connsiteX6" fmla="*/ 1129171 w 3011123"/>
              <a:gd name="connsiteY6" fmla="*/ 2746199 h 2880160"/>
              <a:gd name="connsiteX7" fmla="*/ 1328437 w 3011123"/>
              <a:gd name="connsiteY7" fmla="*/ 2746199 h 2880160"/>
              <a:gd name="connsiteX8" fmla="*/ 1527702 w 3011123"/>
              <a:gd name="connsiteY8" fmla="*/ 2679219 h 2880160"/>
              <a:gd name="connsiteX9" fmla="*/ 1726968 w 3011123"/>
              <a:gd name="connsiteY9" fmla="*/ 2545258 h 2880160"/>
              <a:gd name="connsiteX10" fmla="*/ 1859812 w 3011123"/>
              <a:gd name="connsiteY10" fmla="*/ 2545258 h 2880160"/>
              <a:gd name="connsiteX11" fmla="*/ 2059077 w 3011123"/>
              <a:gd name="connsiteY11" fmla="*/ 2478277 h 2880160"/>
              <a:gd name="connsiteX12" fmla="*/ 2391186 w 3011123"/>
              <a:gd name="connsiteY12" fmla="*/ 2545257 h 2880160"/>
              <a:gd name="connsiteX13" fmla="*/ 2590452 w 3011123"/>
              <a:gd name="connsiteY13" fmla="*/ 2344315 h 2880160"/>
              <a:gd name="connsiteX14" fmla="*/ 2656873 w 3011123"/>
              <a:gd name="connsiteY14" fmla="*/ 2344316 h 2880160"/>
              <a:gd name="connsiteX15" fmla="*/ 2731588 w 3011123"/>
              <a:gd name="connsiteY15" fmla="*/ 1958571 h 2880160"/>
              <a:gd name="connsiteX16" fmla="*/ 2727564 w 3011123"/>
              <a:gd name="connsiteY16" fmla="*/ 1791710 h 2880160"/>
              <a:gd name="connsiteX17" fmla="*/ 2723295 w 3011123"/>
              <a:gd name="connsiteY17" fmla="*/ 1607531 h 2880160"/>
              <a:gd name="connsiteX18" fmla="*/ 2656874 w 3011123"/>
              <a:gd name="connsiteY18" fmla="*/ 1540550 h 2880160"/>
              <a:gd name="connsiteX19" fmla="*/ 2723295 w 3011123"/>
              <a:gd name="connsiteY19" fmla="*/ 1339608 h 2880160"/>
              <a:gd name="connsiteX20" fmla="*/ 2856139 w 3011123"/>
              <a:gd name="connsiteY20" fmla="*/ 1071687 h 2880160"/>
              <a:gd name="connsiteX21" fmla="*/ 2988982 w 3011123"/>
              <a:gd name="connsiteY21" fmla="*/ 1004707 h 2880160"/>
              <a:gd name="connsiteX22" fmla="*/ 2988983 w 3011123"/>
              <a:gd name="connsiteY22" fmla="*/ 803766 h 2880160"/>
              <a:gd name="connsiteX23" fmla="*/ 2922561 w 3011123"/>
              <a:gd name="connsiteY23" fmla="*/ 535844 h 2880160"/>
              <a:gd name="connsiteX24" fmla="*/ 2789717 w 3011123"/>
              <a:gd name="connsiteY24" fmla="*/ 267922 h 2880160"/>
              <a:gd name="connsiteX25" fmla="*/ 2723296 w 3011123"/>
              <a:gd name="connsiteY25" fmla="*/ 133961 h 2880160"/>
              <a:gd name="connsiteX26" fmla="*/ 2656874 w 3011123"/>
              <a:gd name="connsiteY26" fmla="*/ 0 h 2880160"/>
              <a:gd name="connsiteX0" fmla="*/ 0 w 3077545"/>
              <a:gd name="connsiteY0" fmla="*/ 2679219 h 2880160"/>
              <a:gd name="connsiteX1" fmla="*/ 199265 w 3077545"/>
              <a:gd name="connsiteY1" fmla="*/ 2746199 h 2880160"/>
              <a:gd name="connsiteX2" fmla="*/ 399866 w 3077545"/>
              <a:gd name="connsiteY2" fmla="*/ 2691817 h 2880160"/>
              <a:gd name="connsiteX3" fmla="*/ 664218 w 3077545"/>
              <a:gd name="connsiteY3" fmla="*/ 2813180 h 2880160"/>
              <a:gd name="connsiteX4" fmla="*/ 863484 w 3077545"/>
              <a:gd name="connsiteY4" fmla="*/ 2880160 h 2880160"/>
              <a:gd name="connsiteX5" fmla="*/ 1062749 w 3077545"/>
              <a:gd name="connsiteY5" fmla="*/ 2813179 h 2880160"/>
              <a:gd name="connsiteX6" fmla="*/ 1195593 w 3077545"/>
              <a:gd name="connsiteY6" fmla="*/ 2746199 h 2880160"/>
              <a:gd name="connsiteX7" fmla="*/ 1394859 w 3077545"/>
              <a:gd name="connsiteY7" fmla="*/ 2746199 h 2880160"/>
              <a:gd name="connsiteX8" fmla="*/ 1594124 w 3077545"/>
              <a:gd name="connsiteY8" fmla="*/ 2679219 h 2880160"/>
              <a:gd name="connsiteX9" fmla="*/ 1793390 w 3077545"/>
              <a:gd name="connsiteY9" fmla="*/ 2545258 h 2880160"/>
              <a:gd name="connsiteX10" fmla="*/ 1926234 w 3077545"/>
              <a:gd name="connsiteY10" fmla="*/ 2545258 h 2880160"/>
              <a:gd name="connsiteX11" fmla="*/ 2125499 w 3077545"/>
              <a:gd name="connsiteY11" fmla="*/ 2478277 h 2880160"/>
              <a:gd name="connsiteX12" fmla="*/ 2457608 w 3077545"/>
              <a:gd name="connsiteY12" fmla="*/ 2545257 h 2880160"/>
              <a:gd name="connsiteX13" fmla="*/ 2656874 w 3077545"/>
              <a:gd name="connsiteY13" fmla="*/ 2344315 h 2880160"/>
              <a:gd name="connsiteX14" fmla="*/ 2723295 w 3077545"/>
              <a:gd name="connsiteY14" fmla="*/ 2344316 h 2880160"/>
              <a:gd name="connsiteX15" fmla="*/ 2798010 w 3077545"/>
              <a:gd name="connsiteY15" fmla="*/ 1958571 h 2880160"/>
              <a:gd name="connsiteX16" fmla="*/ 2793986 w 3077545"/>
              <a:gd name="connsiteY16" fmla="*/ 1791710 h 2880160"/>
              <a:gd name="connsiteX17" fmla="*/ 2789717 w 3077545"/>
              <a:gd name="connsiteY17" fmla="*/ 1607531 h 2880160"/>
              <a:gd name="connsiteX18" fmla="*/ 2723296 w 3077545"/>
              <a:gd name="connsiteY18" fmla="*/ 1540550 h 2880160"/>
              <a:gd name="connsiteX19" fmla="*/ 2789717 w 3077545"/>
              <a:gd name="connsiteY19" fmla="*/ 1339608 h 2880160"/>
              <a:gd name="connsiteX20" fmla="*/ 2922561 w 3077545"/>
              <a:gd name="connsiteY20" fmla="*/ 1071687 h 2880160"/>
              <a:gd name="connsiteX21" fmla="*/ 3055404 w 3077545"/>
              <a:gd name="connsiteY21" fmla="*/ 1004707 h 2880160"/>
              <a:gd name="connsiteX22" fmla="*/ 3055405 w 3077545"/>
              <a:gd name="connsiteY22" fmla="*/ 803766 h 2880160"/>
              <a:gd name="connsiteX23" fmla="*/ 2988983 w 3077545"/>
              <a:gd name="connsiteY23" fmla="*/ 535844 h 2880160"/>
              <a:gd name="connsiteX24" fmla="*/ 2856139 w 3077545"/>
              <a:gd name="connsiteY24" fmla="*/ 267922 h 2880160"/>
              <a:gd name="connsiteX25" fmla="*/ 2789718 w 3077545"/>
              <a:gd name="connsiteY25" fmla="*/ 133961 h 2880160"/>
              <a:gd name="connsiteX26" fmla="*/ 2723296 w 3077545"/>
              <a:gd name="connsiteY26" fmla="*/ 0 h 2880160"/>
              <a:gd name="connsiteX0" fmla="*/ 0 w 3077545"/>
              <a:gd name="connsiteY0" fmla="*/ 2679219 h 2880160"/>
              <a:gd name="connsiteX1" fmla="*/ 199265 w 3077545"/>
              <a:gd name="connsiteY1" fmla="*/ 2746199 h 2880160"/>
              <a:gd name="connsiteX2" fmla="*/ 399866 w 3077545"/>
              <a:gd name="connsiteY2" fmla="*/ 2691817 h 2880160"/>
              <a:gd name="connsiteX3" fmla="*/ 664218 w 3077545"/>
              <a:gd name="connsiteY3" fmla="*/ 2813180 h 2880160"/>
              <a:gd name="connsiteX4" fmla="*/ 863484 w 3077545"/>
              <a:gd name="connsiteY4" fmla="*/ 2880160 h 2880160"/>
              <a:gd name="connsiteX5" fmla="*/ 1062749 w 3077545"/>
              <a:gd name="connsiteY5" fmla="*/ 2813179 h 2880160"/>
              <a:gd name="connsiteX6" fmla="*/ 1195593 w 3077545"/>
              <a:gd name="connsiteY6" fmla="*/ 2746199 h 2880160"/>
              <a:gd name="connsiteX7" fmla="*/ 1394859 w 3077545"/>
              <a:gd name="connsiteY7" fmla="*/ 2746199 h 2880160"/>
              <a:gd name="connsiteX8" fmla="*/ 1594124 w 3077545"/>
              <a:gd name="connsiteY8" fmla="*/ 2679219 h 2880160"/>
              <a:gd name="connsiteX9" fmla="*/ 1793390 w 3077545"/>
              <a:gd name="connsiteY9" fmla="*/ 2545258 h 2880160"/>
              <a:gd name="connsiteX10" fmla="*/ 1926234 w 3077545"/>
              <a:gd name="connsiteY10" fmla="*/ 2545258 h 2880160"/>
              <a:gd name="connsiteX11" fmla="*/ 2125499 w 3077545"/>
              <a:gd name="connsiteY11" fmla="*/ 2478277 h 2880160"/>
              <a:gd name="connsiteX12" fmla="*/ 2457608 w 3077545"/>
              <a:gd name="connsiteY12" fmla="*/ 2545257 h 2880160"/>
              <a:gd name="connsiteX13" fmla="*/ 2656874 w 3077545"/>
              <a:gd name="connsiteY13" fmla="*/ 2344315 h 2880160"/>
              <a:gd name="connsiteX14" fmla="*/ 2723295 w 3077545"/>
              <a:gd name="connsiteY14" fmla="*/ 2344316 h 2880160"/>
              <a:gd name="connsiteX15" fmla="*/ 2798010 w 3077545"/>
              <a:gd name="connsiteY15" fmla="*/ 1958571 h 2880160"/>
              <a:gd name="connsiteX16" fmla="*/ 2793986 w 3077545"/>
              <a:gd name="connsiteY16" fmla="*/ 1791710 h 2880160"/>
              <a:gd name="connsiteX17" fmla="*/ 2789717 w 3077545"/>
              <a:gd name="connsiteY17" fmla="*/ 1607531 h 2880160"/>
              <a:gd name="connsiteX18" fmla="*/ 2723296 w 3077545"/>
              <a:gd name="connsiteY18" fmla="*/ 1540550 h 2880160"/>
              <a:gd name="connsiteX19" fmla="*/ 2789717 w 3077545"/>
              <a:gd name="connsiteY19" fmla="*/ 1339608 h 2880160"/>
              <a:gd name="connsiteX20" fmla="*/ 2922561 w 3077545"/>
              <a:gd name="connsiteY20" fmla="*/ 1071687 h 2880160"/>
              <a:gd name="connsiteX21" fmla="*/ 3055404 w 3077545"/>
              <a:gd name="connsiteY21" fmla="*/ 1004707 h 2880160"/>
              <a:gd name="connsiteX22" fmla="*/ 3055405 w 3077545"/>
              <a:gd name="connsiteY22" fmla="*/ 803766 h 2880160"/>
              <a:gd name="connsiteX23" fmla="*/ 2988983 w 3077545"/>
              <a:gd name="connsiteY23" fmla="*/ 535844 h 2880160"/>
              <a:gd name="connsiteX24" fmla="*/ 2922561 w 3077545"/>
              <a:gd name="connsiteY24" fmla="*/ 267922 h 2880160"/>
              <a:gd name="connsiteX25" fmla="*/ 2789718 w 3077545"/>
              <a:gd name="connsiteY25" fmla="*/ 133961 h 2880160"/>
              <a:gd name="connsiteX26" fmla="*/ 2723296 w 3077545"/>
              <a:gd name="connsiteY26" fmla="*/ 0 h 2880160"/>
              <a:gd name="connsiteX0" fmla="*/ 0 w 3077545"/>
              <a:gd name="connsiteY0" fmla="*/ 2679219 h 2880160"/>
              <a:gd name="connsiteX1" fmla="*/ 199265 w 3077545"/>
              <a:gd name="connsiteY1" fmla="*/ 2746199 h 2880160"/>
              <a:gd name="connsiteX2" fmla="*/ 399866 w 3077545"/>
              <a:gd name="connsiteY2" fmla="*/ 2691817 h 2880160"/>
              <a:gd name="connsiteX3" fmla="*/ 664218 w 3077545"/>
              <a:gd name="connsiteY3" fmla="*/ 2813180 h 2880160"/>
              <a:gd name="connsiteX4" fmla="*/ 863484 w 3077545"/>
              <a:gd name="connsiteY4" fmla="*/ 2880160 h 2880160"/>
              <a:gd name="connsiteX5" fmla="*/ 1062749 w 3077545"/>
              <a:gd name="connsiteY5" fmla="*/ 2813179 h 2880160"/>
              <a:gd name="connsiteX6" fmla="*/ 1195593 w 3077545"/>
              <a:gd name="connsiteY6" fmla="*/ 2746199 h 2880160"/>
              <a:gd name="connsiteX7" fmla="*/ 1394859 w 3077545"/>
              <a:gd name="connsiteY7" fmla="*/ 2746199 h 2880160"/>
              <a:gd name="connsiteX8" fmla="*/ 1594124 w 3077545"/>
              <a:gd name="connsiteY8" fmla="*/ 2679219 h 2880160"/>
              <a:gd name="connsiteX9" fmla="*/ 1793390 w 3077545"/>
              <a:gd name="connsiteY9" fmla="*/ 2545258 h 2880160"/>
              <a:gd name="connsiteX10" fmla="*/ 1926234 w 3077545"/>
              <a:gd name="connsiteY10" fmla="*/ 2545258 h 2880160"/>
              <a:gd name="connsiteX11" fmla="*/ 2125499 w 3077545"/>
              <a:gd name="connsiteY11" fmla="*/ 2478277 h 2880160"/>
              <a:gd name="connsiteX12" fmla="*/ 2457608 w 3077545"/>
              <a:gd name="connsiteY12" fmla="*/ 2545257 h 2880160"/>
              <a:gd name="connsiteX13" fmla="*/ 2656874 w 3077545"/>
              <a:gd name="connsiteY13" fmla="*/ 2344315 h 2880160"/>
              <a:gd name="connsiteX14" fmla="*/ 2723295 w 3077545"/>
              <a:gd name="connsiteY14" fmla="*/ 2344316 h 2880160"/>
              <a:gd name="connsiteX15" fmla="*/ 2798010 w 3077545"/>
              <a:gd name="connsiteY15" fmla="*/ 1958571 h 2880160"/>
              <a:gd name="connsiteX16" fmla="*/ 2793986 w 3077545"/>
              <a:gd name="connsiteY16" fmla="*/ 1791710 h 2880160"/>
              <a:gd name="connsiteX17" fmla="*/ 2789717 w 3077545"/>
              <a:gd name="connsiteY17" fmla="*/ 1607531 h 2880160"/>
              <a:gd name="connsiteX18" fmla="*/ 2723296 w 3077545"/>
              <a:gd name="connsiteY18" fmla="*/ 1540550 h 2880160"/>
              <a:gd name="connsiteX19" fmla="*/ 2789717 w 3077545"/>
              <a:gd name="connsiteY19" fmla="*/ 1339608 h 2880160"/>
              <a:gd name="connsiteX20" fmla="*/ 2922561 w 3077545"/>
              <a:gd name="connsiteY20" fmla="*/ 1071687 h 2880160"/>
              <a:gd name="connsiteX21" fmla="*/ 3055404 w 3077545"/>
              <a:gd name="connsiteY21" fmla="*/ 1004707 h 2880160"/>
              <a:gd name="connsiteX22" fmla="*/ 3055405 w 3077545"/>
              <a:gd name="connsiteY22" fmla="*/ 803766 h 2880160"/>
              <a:gd name="connsiteX23" fmla="*/ 2988983 w 3077545"/>
              <a:gd name="connsiteY23" fmla="*/ 535844 h 2880160"/>
              <a:gd name="connsiteX24" fmla="*/ 2922561 w 3077545"/>
              <a:gd name="connsiteY24" fmla="*/ 267922 h 2880160"/>
              <a:gd name="connsiteX25" fmla="*/ 2856139 w 3077545"/>
              <a:gd name="connsiteY25" fmla="*/ 66980 h 2880160"/>
              <a:gd name="connsiteX26" fmla="*/ 2723296 w 3077545"/>
              <a:gd name="connsiteY26" fmla="*/ 0 h 2880160"/>
              <a:gd name="connsiteX0" fmla="*/ 0 w 3077545"/>
              <a:gd name="connsiteY0" fmla="*/ 2679219 h 2880160"/>
              <a:gd name="connsiteX1" fmla="*/ 199265 w 3077545"/>
              <a:gd name="connsiteY1" fmla="*/ 2746199 h 2880160"/>
              <a:gd name="connsiteX2" fmla="*/ 399866 w 3077545"/>
              <a:gd name="connsiteY2" fmla="*/ 2691817 h 2880160"/>
              <a:gd name="connsiteX3" fmla="*/ 664218 w 3077545"/>
              <a:gd name="connsiteY3" fmla="*/ 2813180 h 2880160"/>
              <a:gd name="connsiteX4" fmla="*/ 863484 w 3077545"/>
              <a:gd name="connsiteY4" fmla="*/ 2880160 h 2880160"/>
              <a:gd name="connsiteX5" fmla="*/ 1062749 w 3077545"/>
              <a:gd name="connsiteY5" fmla="*/ 2813179 h 2880160"/>
              <a:gd name="connsiteX6" fmla="*/ 1195593 w 3077545"/>
              <a:gd name="connsiteY6" fmla="*/ 2746199 h 2880160"/>
              <a:gd name="connsiteX7" fmla="*/ 1394859 w 3077545"/>
              <a:gd name="connsiteY7" fmla="*/ 2746199 h 2880160"/>
              <a:gd name="connsiteX8" fmla="*/ 1594124 w 3077545"/>
              <a:gd name="connsiteY8" fmla="*/ 2679219 h 2880160"/>
              <a:gd name="connsiteX9" fmla="*/ 1793390 w 3077545"/>
              <a:gd name="connsiteY9" fmla="*/ 2545258 h 2880160"/>
              <a:gd name="connsiteX10" fmla="*/ 1926234 w 3077545"/>
              <a:gd name="connsiteY10" fmla="*/ 2545258 h 2880160"/>
              <a:gd name="connsiteX11" fmla="*/ 2125499 w 3077545"/>
              <a:gd name="connsiteY11" fmla="*/ 2478277 h 2880160"/>
              <a:gd name="connsiteX12" fmla="*/ 2457608 w 3077545"/>
              <a:gd name="connsiteY12" fmla="*/ 2545257 h 2880160"/>
              <a:gd name="connsiteX13" fmla="*/ 2656874 w 3077545"/>
              <a:gd name="connsiteY13" fmla="*/ 2344315 h 2880160"/>
              <a:gd name="connsiteX14" fmla="*/ 2723295 w 3077545"/>
              <a:gd name="connsiteY14" fmla="*/ 2344316 h 2880160"/>
              <a:gd name="connsiteX15" fmla="*/ 2798010 w 3077545"/>
              <a:gd name="connsiteY15" fmla="*/ 1958571 h 2880160"/>
              <a:gd name="connsiteX16" fmla="*/ 2793986 w 3077545"/>
              <a:gd name="connsiteY16" fmla="*/ 1791710 h 2880160"/>
              <a:gd name="connsiteX17" fmla="*/ 2789717 w 3077545"/>
              <a:gd name="connsiteY17" fmla="*/ 1607531 h 2880160"/>
              <a:gd name="connsiteX18" fmla="*/ 2723296 w 3077545"/>
              <a:gd name="connsiteY18" fmla="*/ 1540550 h 2880160"/>
              <a:gd name="connsiteX19" fmla="*/ 2789717 w 3077545"/>
              <a:gd name="connsiteY19" fmla="*/ 1339608 h 2880160"/>
              <a:gd name="connsiteX20" fmla="*/ 2922561 w 3077545"/>
              <a:gd name="connsiteY20" fmla="*/ 1071687 h 2880160"/>
              <a:gd name="connsiteX21" fmla="*/ 3055404 w 3077545"/>
              <a:gd name="connsiteY21" fmla="*/ 1004707 h 2880160"/>
              <a:gd name="connsiteX22" fmla="*/ 3055405 w 3077545"/>
              <a:gd name="connsiteY22" fmla="*/ 803766 h 2880160"/>
              <a:gd name="connsiteX23" fmla="*/ 2988983 w 3077545"/>
              <a:gd name="connsiteY23" fmla="*/ 535844 h 2880160"/>
              <a:gd name="connsiteX24" fmla="*/ 2988983 w 3077545"/>
              <a:gd name="connsiteY24" fmla="*/ 267922 h 2880160"/>
              <a:gd name="connsiteX25" fmla="*/ 2856139 w 3077545"/>
              <a:gd name="connsiteY25" fmla="*/ 66980 h 2880160"/>
              <a:gd name="connsiteX26" fmla="*/ 2723296 w 3077545"/>
              <a:gd name="connsiteY26" fmla="*/ 0 h 2880160"/>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174880 w 3068187"/>
              <a:gd name="csY26" fmla="*/ 0 h 3581614"/>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444434 w 3068187"/>
              <a:gd name="csY26" fmla="*/ 322891 h 3581614"/>
              <a:gd name="csX27" fmla="*/ 2174880 w 3068187"/>
              <a:gd name="csY27" fmla="*/ 0 h 3581614"/>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282402 w 3068187"/>
              <a:gd name="csY26" fmla="*/ 311757 h 3581614"/>
              <a:gd name="csX27" fmla="*/ 2174880 w 3068187"/>
              <a:gd name="csY27" fmla="*/ 0 h 3581614"/>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594002 w 3068187"/>
              <a:gd name="csY26" fmla="*/ 567844 h 3581614"/>
              <a:gd name="csX27" fmla="*/ 2282402 w 3068187"/>
              <a:gd name="csY27" fmla="*/ 311757 h 3581614"/>
              <a:gd name="csX28" fmla="*/ 2174880 w 3068187"/>
              <a:gd name="csY28" fmla="*/ 0 h 3581614"/>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594002 w 3068187"/>
              <a:gd name="csY26" fmla="*/ 567844 h 3581614"/>
              <a:gd name="csX27" fmla="*/ 2282402 w 3068187"/>
              <a:gd name="csY27" fmla="*/ 311757 h 3581614"/>
              <a:gd name="csX28" fmla="*/ 2419506 w 3068187"/>
              <a:gd name="csY28" fmla="*/ 434233 h 3581614"/>
              <a:gd name="csX29" fmla="*/ 2174880 w 3068187"/>
              <a:gd name="csY29" fmla="*/ 0 h 3581614"/>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594002 w 3068187"/>
              <a:gd name="csY26" fmla="*/ 567844 h 3581614"/>
              <a:gd name="csX27" fmla="*/ 2282402 w 3068187"/>
              <a:gd name="csY27" fmla="*/ 311757 h 3581614"/>
              <a:gd name="csX28" fmla="*/ 2357186 w 3068187"/>
              <a:gd name="csY28" fmla="*/ 478770 h 3581614"/>
              <a:gd name="csX29" fmla="*/ 2174880 w 3068187"/>
              <a:gd name="csY29" fmla="*/ 0 h 3581614"/>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594002 w 3068187"/>
              <a:gd name="csY26" fmla="*/ 567844 h 3581614"/>
              <a:gd name="csX27" fmla="*/ 2419506 w 3068187"/>
              <a:gd name="csY27" fmla="*/ 629082 h 3581614"/>
              <a:gd name="csX28" fmla="*/ 2357186 w 3068187"/>
              <a:gd name="csY28" fmla="*/ 478770 h 3581614"/>
              <a:gd name="csX29" fmla="*/ 2174880 w 3068187"/>
              <a:gd name="csY29" fmla="*/ 0 h 3581614"/>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594002 w 3068187"/>
              <a:gd name="csY26" fmla="*/ 567844 h 3581614"/>
              <a:gd name="csX27" fmla="*/ 2419506 w 3068187"/>
              <a:gd name="csY27" fmla="*/ 629082 h 3581614"/>
              <a:gd name="csX28" fmla="*/ 2257474 w 3068187"/>
              <a:gd name="csY28" fmla="*/ 356294 h 3581614"/>
              <a:gd name="csX29" fmla="*/ 2174880 w 3068187"/>
              <a:gd name="csY29" fmla="*/ 0 h 3581614"/>
              <a:gd name="csX0" fmla="*/ 0 w 3068187"/>
              <a:gd name="csY0" fmla="*/ 3380673 h 3581614"/>
              <a:gd name="csX1" fmla="*/ 199265 w 3068187"/>
              <a:gd name="csY1" fmla="*/ 3447653 h 3581614"/>
              <a:gd name="csX2" fmla="*/ 399866 w 3068187"/>
              <a:gd name="csY2" fmla="*/ 3393271 h 3581614"/>
              <a:gd name="csX3" fmla="*/ 664218 w 3068187"/>
              <a:gd name="csY3" fmla="*/ 3514634 h 3581614"/>
              <a:gd name="csX4" fmla="*/ 863484 w 3068187"/>
              <a:gd name="csY4" fmla="*/ 3581614 h 3581614"/>
              <a:gd name="csX5" fmla="*/ 1062749 w 3068187"/>
              <a:gd name="csY5" fmla="*/ 3514633 h 3581614"/>
              <a:gd name="csX6" fmla="*/ 1195593 w 3068187"/>
              <a:gd name="csY6" fmla="*/ 3447653 h 3581614"/>
              <a:gd name="csX7" fmla="*/ 1394859 w 3068187"/>
              <a:gd name="csY7" fmla="*/ 3447653 h 3581614"/>
              <a:gd name="csX8" fmla="*/ 1594124 w 3068187"/>
              <a:gd name="csY8" fmla="*/ 3380673 h 3581614"/>
              <a:gd name="csX9" fmla="*/ 1793390 w 3068187"/>
              <a:gd name="csY9" fmla="*/ 3246712 h 3581614"/>
              <a:gd name="csX10" fmla="*/ 1926234 w 3068187"/>
              <a:gd name="csY10" fmla="*/ 3246712 h 3581614"/>
              <a:gd name="csX11" fmla="*/ 2125499 w 3068187"/>
              <a:gd name="csY11" fmla="*/ 3179731 h 3581614"/>
              <a:gd name="csX12" fmla="*/ 2457608 w 3068187"/>
              <a:gd name="csY12" fmla="*/ 3246711 h 3581614"/>
              <a:gd name="csX13" fmla="*/ 2656874 w 3068187"/>
              <a:gd name="csY13" fmla="*/ 3045769 h 3581614"/>
              <a:gd name="csX14" fmla="*/ 2723295 w 3068187"/>
              <a:gd name="csY14" fmla="*/ 3045770 h 3581614"/>
              <a:gd name="csX15" fmla="*/ 2798010 w 3068187"/>
              <a:gd name="csY15" fmla="*/ 2660025 h 3581614"/>
              <a:gd name="csX16" fmla="*/ 2793986 w 3068187"/>
              <a:gd name="csY16" fmla="*/ 2493164 h 3581614"/>
              <a:gd name="csX17" fmla="*/ 2789717 w 3068187"/>
              <a:gd name="csY17" fmla="*/ 2308985 h 3581614"/>
              <a:gd name="csX18" fmla="*/ 2723296 w 3068187"/>
              <a:gd name="csY18" fmla="*/ 2242004 h 3581614"/>
              <a:gd name="csX19" fmla="*/ 2789717 w 3068187"/>
              <a:gd name="csY19" fmla="*/ 2041062 h 3581614"/>
              <a:gd name="csX20" fmla="*/ 2922561 w 3068187"/>
              <a:gd name="csY20" fmla="*/ 1773141 h 3581614"/>
              <a:gd name="csX21" fmla="*/ 3055404 w 3068187"/>
              <a:gd name="csY21" fmla="*/ 1706161 h 3581614"/>
              <a:gd name="csX22" fmla="*/ 3055405 w 3068187"/>
              <a:gd name="csY22" fmla="*/ 1505220 h 3581614"/>
              <a:gd name="csX23" fmla="*/ 2988983 w 3068187"/>
              <a:gd name="csY23" fmla="*/ 1237298 h 3581614"/>
              <a:gd name="csX24" fmla="*/ 2988983 w 3068187"/>
              <a:gd name="csY24" fmla="*/ 969376 h 3581614"/>
              <a:gd name="csX25" fmla="*/ 2856139 w 3068187"/>
              <a:gd name="csY25" fmla="*/ 768434 h 3581614"/>
              <a:gd name="csX26" fmla="*/ 2594002 w 3068187"/>
              <a:gd name="csY26" fmla="*/ 567844 h 3581614"/>
              <a:gd name="csX27" fmla="*/ 2344722 w 3068187"/>
              <a:gd name="csY27" fmla="*/ 534441 h 3581614"/>
              <a:gd name="csX28" fmla="*/ 2257474 w 3068187"/>
              <a:gd name="csY28" fmla="*/ 356294 h 3581614"/>
              <a:gd name="csX29" fmla="*/ 2174880 w 3068187"/>
              <a:gd name="csY29" fmla="*/ 0 h 35816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3068187" h="3581614">
                <a:moveTo>
                  <a:pt x="0" y="3380673"/>
                </a:moveTo>
                <a:cubicBezTo>
                  <a:pt x="64698" y="3416616"/>
                  <a:pt x="132621" y="3445553"/>
                  <a:pt x="199265" y="3447653"/>
                </a:cubicBezTo>
                <a:cubicBezTo>
                  <a:pt x="265909" y="3449753"/>
                  <a:pt x="322374" y="3382107"/>
                  <a:pt x="399866" y="3393271"/>
                </a:cubicBezTo>
                <a:cubicBezTo>
                  <a:pt x="477358" y="3404435"/>
                  <a:pt x="586948" y="3483244"/>
                  <a:pt x="664218" y="3514634"/>
                </a:cubicBezTo>
                <a:cubicBezTo>
                  <a:pt x="741488" y="3546024"/>
                  <a:pt x="797062" y="3581614"/>
                  <a:pt x="863484" y="3581614"/>
                </a:cubicBezTo>
                <a:cubicBezTo>
                  <a:pt x="929906" y="3581614"/>
                  <a:pt x="1007398" y="3536960"/>
                  <a:pt x="1062749" y="3514633"/>
                </a:cubicBezTo>
                <a:cubicBezTo>
                  <a:pt x="1118100" y="3492306"/>
                  <a:pt x="1140241" y="3458816"/>
                  <a:pt x="1195593" y="3447653"/>
                </a:cubicBezTo>
                <a:cubicBezTo>
                  <a:pt x="1250945" y="3436490"/>
                  <a:pt x="1328437" y="3458816"/>
                  <a:pt x="1394859" y="3447653"/>
                </a:cubicBezTo>
                <a:cubicBezTo>
                  <a:pt x="1461281" y="3436490"/>
                  <a:pt x="1527702" y="3414163"/>
                  <a:pt x="1594124" y="3380673"/>
                </a:cubicBezTo>
                <a:cubicBezTo>
                  <a:pt x="1660546" y="3347183"/>
                  <a:pt x="1738038" y="3269039"/>
                  <a:pt x="1793390" y="3246712"/>
                </a:cubicBezTo>
                <a:cubicBezTo>
                  <a:pt x="1848742" y="3224385"/>
                  <a:pt x="1870882" y="3257876"/>
                  <a:pt x="1926234" y="3246712"/>
                </a:cubicBezTo>
                <a:cubicBezTo>
                  <a:pt x="1981586" y="3235548"/>
                  <a:pt x="2036937" y="3179731"/>
                  <a:pt x="2125499" y="3179731"/>
                </a:cubicBezTo>
                <a:cubicBezTo>
                  <a:pt x="2214061" y="3179731"/>
                  <a:pt x="2369046" y="3269038"/>
                  <a:pt x="2457608" y="3246711"/>
                </a:cubicBezTo>
                <a:cubicBezTo>
                  <a:pt x="2546171" y="3224384"/>
                  <a:pt x="2612593" y="3079259"/>
                  <a:pt x="2656874" y="3045769"/>
                </a:cubicBezTo>
                <a:cubicBezTo>
                  <a:pt x="2701155" y="3012279"/>
                  <a:pt x="2699772" y="3110061"/>
                  <a:pt x="2723295" y="3045770"/>
                </a:cubicBezTo>
                <a:cubicBezTo>
                  <a:pt x="2746818" y="2981479"/>
                  <a:pt x="2786228" y="2752126"/>
                  <a:pt x="2798010" y="2660025"/>
                </a:cubicBezTo>
                <a:cubicBezTo>
                  <a:pt x="2809792" y="2567924"/>
                  <a:pt x="2795368" y="2551671"/>
                  <a:pt x="2793986" y="2493164"/>
                </a:cubicBezTo>
                <a:cubicBezTo>
                  <a:pt x="2792604" y="2434657"/>
                  <a:pt x="2801499" y="2350845"/>
                  <a:pt x="2789717" y="2308985"/>
                </a:cubicBezTo>
                <a:cubicBezTo>
                  <a:pt x="2777935" y="2267125"/>
                  <a:pt x="2723296" y="2286658"/>
                  <a:pt x="2723296" y="2242004"/>
                </a:cubicBezTo>
                <a:cubicBezTo>
                  <a:pt x="2723296" y="2197350"/>
                  <a:pt x="2756506" y="2119206"/>
                  <a:pt x="2789717" y="2041062"/>
                </a:cubicBezTo>
                <a:cubicBezTo>
                  <a:pt x="2822928" y="1962918"/>
                  <a:pt x="2878280" y="1828958"/>
                  <a:pt x="2922561" y="1773141"/>
                </a:cubicBezTo>
                <a:cubicBezTo>
                  <a:pt x="2966842" y="1717324"/>
                  <a:pt x="3033263" y="1750814"/>
                  <a:pt x="3055404" y="1706161"/>
                </a:cubicBezTo>
                <a:cubicBezTo>
                  <a:pt x="3077545" y="1661508"/>
                  <a:pt x="3066475" y="1583364"/>
                  <a:pt x="3055405" y="1505220"/>
                </a:cubicBezTo>
                <a:cubicBezTo>
                  <a:pt x="3044335" y="1427076"/>
                  <a:pt x="3000053" y="1326605"/>
                  <a:pt x="2988983" y="1237298"/>
                </a:cubicBezTo>
                <a:cubicBezTo>
                  <a:pt x="2977913" y="1147991"/>
                  <a:pt x="3022194" y="1036356"/>
                  <a:pt x="2988983" y="969376"/>
                </a:cubicBezTo>
                <a:cubicBezTo>
                  <a:pt x="2944702" y="924722"/>
                  <a:pt x="2900420" y="813088"/>
                  <a:pt x="2856139" y="768434"/>
                </a:cubicBezTo>
                <a:cubicBezTo>
                  <a:pt x="2790309" y="701512"/>
                  <a:pt x="2689625" y="643957"/>
                  <a:pt x="2594002" y="567844"/>
                </a:cubicBezTo>
                <a:cubicBezTo>
                  <a:pt x="2498379" y="491731"/>
                  <a:pt x="2373805" y="556710"/>
                  <a:pt x="2344722" y="534441"/>
                </a:cubicBezTo>
                <a:cubicBezTo>
                  <a:pt x="2315639" y="512172"/>
                  <a:pt x="2275394" y="408254"/>
                  <a:pt x="2257474" y="356294"/>
                </a:cubicBezTo>
                <a:cubicBezTo>
                  <a:pt x="2239554" y="304334"/>
                  <a:pt x="2215651" y="72372"/>
                  <a:pt x="2174880" y="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9" name="Freeform: Shape 8">
            <a:extLst>
              <a:ext uri="{FF2B5EF4-FFF2-40B4-BE49-F238E27FC236}">
                <a16:creationId xmlns:a16="http://schemas.microsoft.com/office/drawing/2014/main" id="{521A96D3-AA6C-447E-76E4-35D074F34ED8}"/>
              </a:ext>
            </a:extLst>
          </p:cNvPr>
          <p:cNvSpPr/>
          <p:nvPr/>
        </p:nvSpPr>
        <p:spPr>
          <a:xfrm>
            <a:off x="6057900" y="1841394"/>
            <a:ext cx="5765366" cy="4140305"/>
          </a:xfrm>
          <a:custGeom>
            <a:avLst/>
            <a:gdLst>
              <a:gd name="csX0" fmla="*/ 3924300 w 4850966"/>
              <a:gd name="csY0" fmla="*/ 4138440 h 4138440"/>
              <a:gd name="csX1" fmla="*/ 4330700 w 4850966"/>
              <a:gd name="csY1" fmla="*/ 4100340 h 4138440"/>
              <a:gd name="csX2" fmla="*/ 4737100 w 4850966"/>
              <a:gd name="csY2" fmla="*/ 4062240 h 4138440"/>
              <a:gd name="csX3" fmla="*/ 4838700 w 4850966"/>
              <a:gd name="csY3" fmla="*/ 3973340 h 4138440"/>
              <a:gd name="csX4" fmla="*/ 4787900 w 4850966"/>
              <a:gd name="csY4" fmla="*/ 3859040 h 4138440"/>
              <a:gd name="csX5" fmla="*/ 4292600 w 4850966"/>
              <a:gd name="csY5" fmla="*/ 3782840 h 4138440"/>
              <a:gd name="csX6" fmla="*/ 3695700 w 4850966"/>
              <a:gd name="csY6" fmla="*/ 3846340 h 4138440"/>
              <a:gd name="csX7" fmla="*/ 3403600 w 4850966"/>
              <a:gd name="csY7" fmla="*/ 3922540 h 4138440"/>
              <a:gd name="csX8" fmla="*/ 3276600 w 4850966"/>
              <a:gd name="csY8" fmla="*/ 3922540 h 4138440"/>
              <a:gd name="csX9" fmla="*/ 3086100 w 4850966"/>
              <a:gd name="csY9" fmla="*/ 3808240 h 4138440"/>
              <a:gd name="csX10" fmla="*/ 3060700 w 4850966"/>
              <a:gd name="csY10" fmla="*/ 3566940 h 4138440"/>
              <a:gd name="csX11" fmla="*/ 3200400 w 4850966"/>
              <a:gd name="csY11" fmla="*/ 2982740 h 4138440"/>
              <a:gd name="csX12" fmla="*/ 3213100 w 4850966"/>
              <a:gd name="csY12" fmla="*/ 2728740 h 4138440"/>
              <a:gd name="csX13" fmla="*/ 2946400 w 4850966"/>
              <a:gd name="csY13" fmla="*/ 2335040 h 4138440"/>
              <a:gd name="csX14" fmla="*/ 2857500 w 4850966"/>
              <a:gd name="csY14" fmla="*/ 2093740 h 4138440"/>
              <a:gd name="csX15" fmla="*/ 2933700 w 4850966"/>
              <a:gd name="csY15" fmla="*/ 1687340 h 4138440"/>
              <a:gd name="csX16" fmla="*/ 2463800 w 4850966"/>
              <a:gd name="csY16" fmla="*/ 1484140 h 4138440"/>
              <a:gd name="csX17" fmla="*/ 2019300 w 4850966"/>
              <a:gd name="csY17" fmla="*/ 1319040 h 4138440"/>
              <a:gd name="csX18" fmla="*/ 1854200 w 4850966"/>
              <a:gd name="csY18" fmla="*/ 1230140 h 4138440"/>
              <a:gd name="csX19" fmla="*/ 1536700 w 4850966"/>
              <a:gd name="csY19" fmla="*/ 849140 h 4138440"/>
              <a:gd name="csX20" fmla="*/ 1333500 w 4850966"/>
              <a:gd name="csY20" fmla="*/ 480840 h 4138440"/>
              <a:gd name="csX21" fmla="*/ 1282700 w 4850966"/>
              <a:gd name="csY21" fmla="*/ 252240 h 4138440"/>
              <a:gd name="csX22" fmla="*/ 977900 w 4850966"/>
              <a:gd name="csY22" fmla="*/ 36340 h 4138440"/>
              <a:gd name="csX23" fmla="*/ 673100 w 4850966"/>
              <a:gd name="csY23" fmla="*/ 10940 h 4138440"/>
              <a:gd name="csX24" fmla="*/ 571500 w 4850966"/>
              <a:gd name="csY24" fmla="*/ 150640 h 4138440"/>
              <a:gd name="csX25" fmla="*/ 0 w 4850966"/>
              <a:gd name="csY25" fmla="*/ 176040 h 4138440"/>
              <a:gd name="csX0" fmla="*/ 4838700 w 5765366"/>
              <a:gd name="csY0" fmla="*/ 4138440 h 4138440"/>
              <a:gd name="csX1" fmla="*/ 5245100 w 5765366"/>
              <a:gd name="csY1" fmla="*/ 4100340 h 4138440"/>
              <a:gd name="csX2" fmla="*/ 5651500 w 5765366"/>
              <a:gd name="csY2" fmla="*/ 4062240 h 4138440"/>
              <a:gd name="csX3" fmla="*/ 5753100 w 5765366"/>
              <a:gd name="csY3" fmla="*/ 3973340 h 4138440"/>
              <a:gd name="csX4" fmla="*/ 5702300 w 5765366"/>
              <a:gd name="csY4" fmla="*/ 3859040 h 4138440"/>
              <a:gd name="csX5" fmla="*/ 5207000 w 5765366"/>
              <a:gd name="csY5" fmla="*/ 3782840 h 4138440"/>
              <a:gd name="csX6" fmla="*/ 4610100 w 5765366"/>
              <a:gd name="csY6" fmla="*/ 3846340 h 4138440"/>
              <a:gd name="csX7" fmla="*/ 4318000 w 5765366"/>
              <a:gd name="csY7" fmla="*/ 3922540 h 4138440"/>
              <a:gd name="csX8" fmla="*/ 4191000 w 5765366"/>
              <a:gd name="csY8" fmla="*/ 3922540 h 4138440"/>
              <a:gd name="csX9" fmla="*/ 4000500 w 5765366"/>
              <a:gd name="csY9" fmla="*/ 3808240 h 4138440"/>
              <a:gd name="csX10" fmla="*/ 3975100 w 5765366"/>
              <a:gd name="csY10" fmla="*/ 3566940 h 4138440"/>
              <a:gd name="csX11" fmla="*/ 4114800 w 5765366"/>
              <a:gd name="csY11" fmla="*/ 2982740 h 4138440"/>
              <a:gd name="csX12" fmla="*/ 4127500 w 5765366"/>
              <a:gd name="csY12" fmla="*/ 2728740 h 4138440"/>
              <a:gd name="csX13" fmla="*/ 3860800 w 5765366"/>
              <a:gd name="csY13" fmla="*/ 2335040 h 4138440"/>
              <a:gd name="csX14" fmla="*/ 3771900 w 5765366"/>
              <a:gd name="csY14" fmla="*/ 2093740 h 4138440"/>
              <a:gd name="csX15" fmla="*/ 3848100 w 5765366"/>
              <a:gd name="csY15" fmla="*/ 1687340 h 4138440"/>
              <a:gd name="csX16" fmla="*/ 3378200 w 5765366"/>
              <a:gd name="csY16" fmla="*/ 1484140 h 4138440"/>
              <a:gd name="csX17" fmla="*/ 2933700 w 5765366"/>
              <a:gd name="csY17" fmla="*/ 1319040 h 4138440"/>
              <a:gd name="csX18" fmla="*/ 2768600 w 5765366"/>
              <a:gd name="csY18" fmla="*/ 1230140 h 4138440"/>
              <a:gd name="csX19" fmla="*/ 2451100 w 5765366"/>
              <a:gd name="csY19" fmla="*/ 849140 h 4138440"/>
              <a:gd name="csX20" fmla="*/ 2247900 w 5765366"/>
              <a:gd name="csY20" fmla="*/ 480840 h 4138440"/>
              <a:gd name="csX21" fmla="*/ 2197100 w 5765366"/>
              <a:gd name="csY21" fmla="*/ 252240 h 4138440"/>
              <a:gd name="csX22" fmla="*/ 1892300 w 5765366"/>
              <a:gd name="csY22" fmla="*/ 36340 h 4138440"/>
              <a:gd name="csX23" fmla="*/ 1587500 w 5765366"/>
              <a:gd name="csY23" fmla="*/ 10940 h 4138440"/>
              <a:gd name="csX24" fmla="*/ 1485900 w 5765366"/>
              <a:gd name="csY24" fmla="*/ 150640 h 4138440"/>
              <a:gd name="csX25" fmla="*/ 0 w 5765366"/>
              <a:gd name="csY25" fmla="*/ 112540 h 4138440"/>
              <a:gd name="csX0" fmla="*/ 4838700 w 5765366"/>
              <a:gd name="csY0" fmla="*/ 4138440 h 4138440"/>
              <a:gd name="csX1" fmla="*/ 5245100 w 5765366"/>
              <a:gd name="csY1" fmla="*/ 4100340 h 4138440"/>
              <a:gd name="csX2" fmla="*/ 5651500 w 5765366"/>
              <a:gd name="csY2" fmla="*/ 4062240 h 4138440"/>
              <a:gd name="csX3" fmla="*/ 5753100 w 5765366"/>
              <a:gd name="csY3" fmla="*/ 3973340 h 4138440"/>
              <a:gd name="csX4" fmla="*/ 5702300 w 5765366"/>
              <a:gd name="csY4" fmla="*/ 3859040 h 4138440"/>
              <a:gd name="csX5" fmla="*/ 5207000 w 5765366"/>
              <a:gd name="csY5" fmla="*/ 3782840 h 4138440"/>
              <a:gd name="csX6" fmla="*/ 4610100 w 5765366"/>
              <a:gd name="csY6" fmla="*/ 3846340 h 4138440"/>
              <a:gd name="csX7" fmla="*/ 4318000 w 5765366"/>
              <a:gd name="csY7" fmla="*/ 3922540 h 4138440"/>
              <a:gd name="csX8" fmla="*/ 4191000 w 5765366"/>
              <a:gd name="csY8" fmla="*/ 3922540 h 4138440"/>
              <a:gd name="csX9" fmla="*/ 4000500 w 5765366"/>
              <a:gd name="csY9" fmla="*/ 3808240 h 4138440"/>
              <a:gd name="csX10" fmla="*/ 3975100 w 5765366"/>
              <a:gd name="csY10" fmla="*/ 3566940 h 4138440"/>
              <a:gd name="csX11" fmla="*/ 4114800 w 5765366"/>
              <a:gd name="csY11" fmla="*/ 2982740 h 4138440"/>
              <a:gd name="csX12" fmla="*/ 4127500 w 5765366"/>
              <a:gd name="csY12" fmla="*/ 2728740 h 4138440"/>
              <a:gd name="csX13" fmla="*/ 3860800 w 5765366"/>
              <a:gd name="csY13" fmla="*/ 2335040 h 4138440"/>
              <a:gd name="csX14" fmla="*/ 3771900 w 5765366"/>
              <a:gd name="csY14" fmla="*/ 2093740 h 4138440"/>
              <a:gd name="csX15" fmla="*/ 3848100 w 5765366"/>
              <a:gd name="csY15" fmla="*/ 1687340 h 4138440"/>
              <a:gd name="csX16" fmla="*/ 3378200 w 5765366"/>
              <a:gd name="csY16" fmla="*/ 1484140 h 4138440"/>
              <a:gd name="csX17" fmla="*/ 2933700 w 5765366"/>
              <a:gd name="csY17" fmla="*/ 1319040 h 4138440"/>
              <a:gd name="csX18" fmla="*/ 2768600 w 5765366"/>
              <a:gd name="csY18" fmla="*/ 1230140 h 4138440"/>
              <a:gd name="csX19" fmla="*/ 2451100 w 5765366"/>
              <a:gd name="csY19" fmla="*/ 849140 h 4138440"/>
              <a:gd name="csX20" fmla="*/ 2247900 w 5765366"/>
              <a:gd name="csY20" fmla="*/ 480840 h 4138440"/>
              <a:gd name="csX21" fmla="*/ 2197100 w 5765366"/>
              <a:gd name="csY21" fmla="*/ 252240 h 4138440"/>
              <a:gd name="csX22" fmla="*/ 1892300 w 5765366"/>
              <a:gd name="csY22" fmla="*/ 36340 h 4138440"/>
              <a:gd name="csX23" fmla="*/ 1587500 w 5765366"/>
              <a:gd name="csY23" fmla="*/ 10940 h 4138440"/>
              <a:gd name="csX24" fmla="*/ 1485900 w 5765366"/>
              <a:gd name="csY24" fmla="*/ 150640 h 4138440"/>
              <a:gd name="csX25" fmla="*/ 660400 w 5765366"/>
              <a:gd name="csY25" fmla="*/ 150640 h 4138440"/>
              <a:gd name="csX26" fmla="*/ 0 w 5765366"/>
              <a:gd name="csY26" fmla="*/ 112540 h 4138440"/>
              <a:gd name="csX0" fmla="*/ 4838700 w 5765366"/>
              <a:gd name="csY0" fmla="*/ 4138440 h 4138440"/>
              <a:gd name="csX1" fmla="*/ 5245100 w 5765366"/>
              <a:gd name="csY1" fmla="*/ 4100340 h 4138440"/>
              <a:gd name="csX2" fmla="*/ 5651500 w 5765366"/>
              <a:gd name="csY2" fmla="*/ 4062240 h 4138440"/>
              <a:gd name="csX3" fmla="*/ 5753100 w 5765366"/>
              <a:gd name="csY3" fmla="*/ 3973340 h 4138440"/>
              <a:gd name="csX4" fmla="*/ 5702300 w 5765366"/>
              <a:gd name="csY4" fmla="*/ 3859040 h 4138440"/>
              <a:gd name="csX5" fmla="*/ 5207000 w 5765366"/>
              <a:gd name="csY5" fmla="*/ 3782840 h 4138440"/>
              <a:gd name="csX6" fmla="*/ 4610100 w 5765366"/>
              <a:gd name="csY6" fmla="*/ 3846340 h 4138440"/>
              <a:gd name="csX7" fmla="*/ 4318000 w 5765366"/>
              <a:gd name="csY7" fmla="*/ 3922540 h 4138440"/>
              <a:gd name="csX8" fmla="*/ 4191000 w 5765366"/>
              <a:gd name="csY8" fmla="*/ 3922540 h 4138440"/>
              <a:gd name="csX9" fmla="*/ 4000500 w 5765366"/>
              <a:gd name="csY9" fmla="*/ 3808240 h 4138440"/>
              <a:gd name="csX10" fmla="*/ 3975100 w 5765366"/>
              <a:gd name="csY10" fmla="*/ 3566940 h 4138440"/>
              <a:gd name="csX11" fmla="*/ 4114800 w 5765366"/>
              <a:gd name="csY11" fmla="*/ 2982740 h 4138440"/>
              <a:gd name="csX12" fmla="*/ 4127500 w 5765366"/>
              <a:gd name="csY12" fmla="*/ 2728740 h 4138440"/>
              <a:gd name="csX13" fmla="*/ 3860800 w 5765366"/>
              <a:gd name="csY13" fmla="*/ 2335040 h 4138440"/>
              <a:gd name="csX14" fmla="*/ 3771900 w 5765366"/>
              <a:gd name="csY14" fmla="*/ 2093740 h 4138440"/>
              <a:gd name="csX15" fmla="*/ 3848100 w 5765366"/>
              <a:gd name="csY15" fmla="*/ 1687340 h 4138440"/>
              <a:gd name="csX16" fmla="*/ 3378200 w 5765366"/>
              <a:gd name="csY16" fmla="*/ 1484140 h 4138440"/>
              <a:gd name="csX17" fmla="*/ 2933700 w 5765366"/>
              <a:gd name="csY17" fmla="*/ 1319040 h 4138440"/>
              <a:gd name="csX18" fmla="*/ 2768600 w 5765366"/>
              <a:gd name="csY18" fmla="*/ 1230140 h 4138440"/>
              <a:gd name="csX19" fmla="*/ 2451100 w 5765366"/>
              <a:gd name="csY19" fmla="*/ 849140 h 4138440"/>
              <a:gd name="csX20" fmla="*/ 2247900 w 5765366"/>
              <a:gd name="csY20" fmla="*/ 480840 h 4138440"/>
              <a:gd name="csX21" fmla="*/ 2197100 w 5765366"/>
              <a:gd name="csY21" fmla="*/ 252240 h 4138440"/>
              <a:gd name="csX22" fmla="*/ 1892300 w 5765366"/>
              <a:gd name="csY22" fmla="*/ 36340 h 4138440"/>
              <a:gd name="csX23" fmla="*/ 1587500 w 5765366"/>
              <a:gd name="csY23" fmla="*/ 10940 h 4138440"/>
              <a:gd name="csX24" fmla="*/ 1485900 w 5765366"/>
              <a:gd name="csY24" fmla="*/ 150640 h 4138440"/>
              <a:gd name="csX25" fmla="*/ 533400 w 5765366"/>
              <a:gd name="csY25" fmla="*/ 264940 h 4138440"/>
              <a:gd name="csX26" fmla="*/ 0 w 5765366"/>
              <a:gd name="csY26" fmla="*/ 112540 h 4138440"/>
              <a:gd name="csX0" fmla="*/ 4838700 w 5765366"/>
              <a:gd name="csY0" fmla="*/ 4140305 h 4140305"/>
              <a:gd name="csX1" fmla="*/ 5245100 w 5765366"/>
              <a:gd name="csY1" fmla="*/ 4102205 h 4140305"/>
              <a:gd name="csX2" fmla="*/ 5651500 w 5765366"/>
              <a:gd name="csY2" fmla="*/ 4064105 h 4140305"/>
              <a:gd name="csX3" fmla="*/ 5753100 w 5765366"/>
              <a:gd name="csY3" fmla="*/ 3975205 h 4140305"/>
              <a:gd name="csX4" fmla="*/ 5702300 w 5765366"/>
              <a:gd name="csY4" fmla="*/ 3860905 h 4140305"/>
              <a:gd name="csX5" fmla="*/ 5207000 w 5765366"/>
              <a:gd name="csY5" fmla="*/ 3784705 h 4140305"/>
              <a:gd name="csX6" fmla="*/ 4610100 w 5765366"/>
              <a:gd name="csY6" fmla="*/ 3848205 h 4140305"/>
              <a:gd name="csX7" fmla="*/ 4318000 w 5765366"/>
              <a:gd name="csY7" fmla="*/ 3924405 h 4140305"/>
              <a:gd name="csX8" fmla="*/ 4191000 w 5765366"/>
              <a:gd name="csY8" fmla="*/ 3924405 h 4140305"/>
              <a:gd name="csX9" fmla="*/ 4000500 w 5765366"/>
              <a:gd name="csY9" fmla="*/ 3810105 h 4140305"/>
              <a:gd name="csX10" fmla="*/ 3975100 w 5765366"/>
              <a:gd name="csY10" fmla="*/ 3568805 h 4140305"/>
              <a:gd name="csX11" fmla="*/ 4114800 w 5765366"/>
              <a:gd name="csY11" fmla="*/ 2984605 h 4140305"/>
              <a:gd name="csX12" fmla="*/ 4127500 w 5765366"/>
              <a:gd name="csY12" fmla="*/ 2730605 h 4140305"/>
              <a:gd name="csX13" fmla="*/ 3860800 w 5765366"/>
              <a:gd name="csY13" fmla="*/ 2336905 h 4140305"/>
              <a:gd name="csX14" fmla="*/ 3771900 w 5765366"/>
              <a:gd name="csY14" fmla="*/ 2095605 h 4140305"/>
              <a:gd name="csX15" fmla="*/ 3848100 w 5765366"/>
              <a:gd name="csY15" fmla="*/ 1689205 h 4140305"/>
              <a:gd name="csX16" fmla="*/ 3378200 w 5765366"/>
              <a:gd name="csY16" fmla="*/ 1486005 h 4140305"/>
              <a:gd name="csX17" fmla="*/ 2933700 w 5765366"/>
              <a:gd name="csY17" fmla="*/ 1320905 h 4140305"/>
              <a:gd name="csX18" fmla="*/ 2768600 w 5765366"/>
              <a:gd name="csY18" fmla="*/ 1232005 h 4140305"/>
              <a:gd name="csX19" fmla="*/ 2451100 w 5765366"/>
              <a:gd name="csY19" fmla="*/ 851005 h 4140305"/>
              <a:gd name="csX20" fmla="*/ 2247900 w 5765366"/>
              <a:gd name="csY20" fmla="*/ 482705 h 4140305"/>
              <a:gd name="csX21" fmla="*/ 2197100 w 5765366"/>
              <a:gd name="csY21" fmla="*/ 254105 h 4140305"/>
              <a:gd name="csX22" fmla="*/ 1892300 w 5765366"/>
              <a:gd name="csY22" fmla="*/ 38205 h 4140305"/>
              <a:gd name="csX23" fmla="*/ 1587500 w 5765366"/>
              <a:gd name="csY23" fmla="*/ 12805 h 4140305"/>
              <a:gd name="csX24" fmla="*/ 1066800 w 5765366"/>
              <a:gd name="csY24" fmla="*/ 177905 h 4140305"/>
              <a:gd name="csX25" fmla="*/ 533400 w 5765366"/>
              <a:gd name="csY25" fmla="*/ 266805 h 4140305"/>
              <a:gd name="csX26" fmla="*/ 0 w 5765366"/>
              <a:gd name="csY26" fmla="*/ 114405 h 41403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765366" h="4140305">
                <a:moveTo>
                  <a:pt x="4838700" y="4140305"/>
                </a:moveTo>
                <a:lnTo>
                  <a:pt x="5245100" y="4102205"/>
                </a:lnTo>
                <a:cubicBezTo>
                  <a:pt x="5380567" y="4089505"/>
                  <a:pt x="5566833" y="4085272"/>
                  <a:pt x="5651500" y="4064105"/>
                </a:cubicBezTo>
                <a:cubicBezTo>
                  <a:pt x="5736167" y="4042938"/>
                  <a:pt x="5744633" y="4009072"/>
                  <a:pt x="5753100" y="3975205"/>
                </a:cubicBezTo>
                <a:cubicBezTo>
                  <a:pt x="5761567" y="3941338"/>
                  <a:pt x="5793317" y="3892655"/>
                  <a:pt x="5702300" y="3860905"/>
                </a:cubicBezTo>
                <a:cubicBezTo>
                  <a:pt x="5611283" y="3829155"/>
                  <a:pt x="5389033" y="3786822"/>
                  <a:pt x="5207000" y="3784705"/>
                </a:cubicBezTo>
                <a:cubicBezTo>
                  <a:pt x="5024967" y="3782588"/>
                  <a:pt x="4758267" y="3824922"/>
                  <a:pt x="4610100" y="3848205"/>
                </a:cubicBezTo>
                <a:cubicBezTo>
                  <a:pt x="4461933" y="3871488"/>
                  <a:pt x="4387850" y="3911705"/>
                  <a:pt x="4318000" y="3924405"/>
                </a:cubicBezTo>
                <a:cubicBezTo>
                  <a:pt x="4248150" y="3937105"/>
                  <a:pt x="4243917" y="3943455"/>
                  <a:pt x="4191000" y="3924405"/>
                </a:cubicBezTo>
                <a:cubicBezTo>
                  <a:pt x="4138083" y="3905355"/>
                  <a:pt x="4036483" y="3869372"/>
                  <a:pt x="4000500" y="3810105"/>
                </a:cubicBezTo>
                <a:cubicBezTo>
                  <a:pt x="3964517" y="3750838"/>
                  <a:pt x="3956050" y="3706388"/>
                  <a:pt x="3975100" y="3568805"/>
                </a:cubicBezTo>
                <a:cubicBezTo>
                  <a:pt x="3994150" y="3431222"/>
                  <a:pt x="4089400" y="3124305"/>
                  <a:pt x="4114800" y="2984605"/>
                </a:cubicBezTo>
                <a:cubicBezTo>
                  <a:pt x="4140200" y="2844905"/>
                  <a:pt x="4169833" y="2838555"/>
                  <a:pt x="4127500" y="2730605"/>
                </a:cubicBezTo>
                <a:cubicBezTo>
                  <a:pt x="4085167" y="2622655"/>
                  <a:pt x="3920067" y="2442738"/>
                  <a:pt x="3860800" y="2336905"/>
                </a:cubicBezTo>
                <a:cubicBezTo>
                  <a:pt x="3801533" y="2231072"/>
                  <a:pt x="3774017" y="2203555"/>
                  <a:pt x="3771900" y="2095605"/>
                </a:cubicBezTo>
                <a:cubicBezTo>
                  <a:pt x="3769783" y="1987655"/>
                  <a:pt x="3913717" y="1790805"/>
                  <a:pt x="3848100" y="1689205"/>
                </a:cubicBezTo>
                <a:cubicBezTo>
                  <a:pt x="3782483" y="1587605"/>
                  <a:pt x="3530600" y="1547388"/>
                  <a:pt x="3378200" y="1486005"/>
                </a:cubicBezTo>
                <a:cubicBezTo>
                  <a:pt x="3225800" y="1424622"/>
                  <a:pt x="3035300" y="1363238"/>
                  <a:pt x="2933700" y="1320905"/>
                </a:cubicBezTo>
                <a:cubicBezTo>
                  <a:pt x="2832100" y="1278572"/>
                  <a:pt x="2849033" y="1310322"/>
                  <a:pt x="2768600" y="1232005"/>
                </a:cubicBezTo>
                <a:cubicBezTo>
                  <a:pt x="2688167" y="1153688"/>
                  <a:pt x="2537883" y="975888"/>
                  <a:pt x="2451100" y="851005"/>
                </a:cubicBezTo>
                <a:cubicBezTo>
                  <a:pt x="2364317" y="726122"/>
                  <a:pt x="2290233" y="582188"/>
                  <a:pt x="2247900" y="482705"/>
                </a:cubicBezTo>
                <a:cubicBezTo>
                  <a:pt x="2205567" y="383222"/>
                  <a:pt x="2256367" y="328188"/>
                  <a:pt x="2197100" y="254105"/>
                </a:cubicBezTo>
                <a:cubicBezTo>
                  <a:pt x="2137833" y="180022"/>
                  <a:pt x="1993900" y="78422"/>
                  <a:pt x="1892300" y="38205"/>
                </a:cubicBezTo>
                <a:cubicBezTo>
                  <a:pt x="1790700" y="-2012"/>
                  <a:pt x="1725083" y="-10478"/>
                  <a:pt x="1587500" y="12805"/>
                </a:cubicBezTo>
                <a:cubicBezTo>
                  <a:pt x="1449917" y="36088"/>
                  <a:pt x="1221317" y="154622"/>
                  <a:pt x="1066800" y="177905"/>
                </a:cubicBezTo>
                <a:cubicBezTo>
                  <a:pt x="912283" y="201188"/>
                  <a:pt x="781050" y="273155"/>
                  <a:pt x="533400" y="266805"/>
                </a:cubicBezTo>
                <a:cubicBezTo>
                  <a:pt x="285750" y="260455"/>
                  <a:pt x="110067" y="120755"/>
                  <a:pt x="0" y="114405"/>
                </a:cubicBezTo>
              </a:path>
            </a:pathLst>
          </a:custGeom>
          <a:noFill/>
          <a:ln w="152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449E8487-9CA5-FC08-E592-CFD05EA26255}"/>
              </a:ext>
            </a:extLst>
          </p:cNvPr>
          <p:cNvSpPr txBox="1">
            <a:spLocks/>
          </p:cNvSpPr>
          <p:nvPr/>
        </p:nvSpPr>
        <p:spPr>
          <a:xfrm>
            <a:off x="0" y="1"/>
            <a:ext cx="12192000" cy="754912"/>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a:latin typeface="Biome" panose="020B0503030204020804" pitchFamily="34" charset="0"/>
                <a:cs typeface="Biome" panose="020B0503030204020804" pitchFamily="34" charset="0"/>
              </a:rPr>
              <a:t>Значение для металлогении и что может быть дальше?</a:t>
            </a:r>
            <a:endParaRPr lang="en-GB" b="1" dirty="0">
              <a:latin typeface="Biome" panose="020B0503030204020804" pitchFamily="34" charset="0"/>
              <a:cs typeface="Biome" panose="020B0503030204020804" pitchFamily="34" charset="0"/>
            </a:endParaRPr>
          </a:p>
        </p:txBody>
      </p:sp>
      <p:sp>
        <p:nvSpPr>
          <p:cNvPr id="11" name="Arrow: Down 10">
            <a:extLst>
              <a:ext uri="{FF2B5EF4-FFF2-40B4-BE49-F238E27FC236}">
                <a16:creationId xmlns:a16="http://schemas.microsoft.com/office/drawing/2014/main" id="{4244C1BB-6A0C-7FE3-98A1-35EC8D599792}"/>
              </a:ext>
            </a:extLst>
          </p:cNvPr>
          <p:cNvSpPr/>
          <p:nvPr/>
        </p:nvSpPr>
        <p:spPr>
          <a:xfrm rot="11030014">
            <a:off x="4804096" y="3808288"/>
            <a:ext cx="802836" cy="965200"/>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B92E802D-F4BE-363E-5246-6C1E28CF3080}"/>
              </a:ext>
            </a:extLst>
          </p:cNvPr>
          <p:cNvSpPr/>
          <p:nvPr/>
        </p:nvSpPr>
        <p:spPr>
          <a:xfrm>
            <a:off x="11082352" y="1511300"/>
            <a:ext cx="1122348" cy="3940205"/>
          </a:xfrm>
          <a:custGeom>
            <a:avLst/>
            <a:gdLst>
              <a:gd name="csX0" fmla="*/ 1109648 w 1122348"/>
              <a:gd name="csY0" fmla="*/ 0 h 3940205"/>
              <a:gd name="csX1" fmla="*/ 728648 w 1122348"/>
              <a:gd name="csY1" fmla="*/ 177800 h 3940205"/>
              <a:gd name="csX2" fmla="*/ 436548 w 1122348"/>
              <a:gd name="csY2" fmla="*/ 419100 h 3940205"/>
              <a:gd name="csX3" fmla="*/ 563548 w 1122348"/>
              <a:gd name="csY3" fmla="*/ 584200 h 3940205"/>
              <a:gd name="csX4" fmla="*/ 576248 w 1122348"/>
              <a:gd name="csY4" fmla="*/ 774700 h 3940205"/>
              <a:gd name="csX5" fmla="*/ 461948 w 1122348"/>
              <a:gd name="csY5" fmla="*/ 1016000 h 3940205"/>
              <a:gd name="csX6" fmla="*/ 30148 w 1122348"/>
              <a:gd name="csY6" fmla="*/ 1460500 h 3940205"/>
              <a:gd name="csX7" fmla="*/ 42848 w 1122348"/>
              <a:gd name="csY7" fmla="*/ 1828800 h 3940205"/>
              <a:gd name="csX8" fmla="*/ 93648 w 1122348"/>
              <a:gd name="csY8" fmla="*/ 1930400 h 3940205"/>
              <a:gd name="csX9" fmla="*/ 373048 w 1122348"/>
              <a:gd name="csY9" fmla="*/ 2082800 h 3940205"/>
              <a:gd name="csX10" fmla="*/ 538148 w 1122348"/>
              <a:gd name="csY10" fmla="*/ 2247900 h 3940205"/>
              <a:gd name="csX11" fmla="*/ 855648 w 1122348"/>
              <a:gd name="csY11" fmla="*/ 2324100 h 3940205"/>
              <a:gd name="csX12" fmla="*/ 1058848 w 1122348"/>
              <a:gd name="csY12" fmla="*/ 2400300 h 3940205"/>
              <a:gd name="csX13" fmla="*/ 1071548 w 1122348"/>
              <a:gd name="csY13" fmla="*/ 2781300 h 3940205"/>
              <a:gd name="csX14" fmla="*/ 995348 w 1122348"/>
              <a:gd name="csY14" fmla="*/ 3479800 h 3940205"/>
              <a:gd name="csX15" fmla="*/ 1084248 w 1122348"/>
              <a:gd name="csY15" fmla="*/ 3886200 h 3940205"/>
              <a:gd name="csX16" fmla="*/ 1122348 w 1122348"/>
              <a:gd name="csY16" fmla="*/ 3924300 h 39402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1122348" h="3940205">
                <a:moveTo>
                  <a:pt x="1109648" y="0"/>
                </a:moveTo>
                <a:cubicBezTo>
                  <a:pt x="975239" y="53975"/>
                  <a:pt x="840831" y="107950"/>
                  <a:pt x="728648" y="177800"/>
                </a:cubicBezTo>
                <a:cubicBezTo>
                  <a:pt x="616465" y="247650"/>
                  <a:pt x="464065" y="351367"/>
                  <a:pt x="436548" y="419100"/>
                </a:cubicBezTo>
                <a:cubicBezTo>
                  <a:pt x="409031" y="486833"/>
                  <a:pt x="540265" y="524933"/>
                  <a:pt x="563548" y="584200"/>
                </a:cubicBezTo>
                <a:cubicBezTo>
                  <a:pt x="586831" y="643467"/>
                  <a:pt x="593181" y="702733"/>
                  <a:pt x="576248" y="774700"/>
                </a:cubicBezTo>
                <a:cubicBezTo>
                  <a:pt x="559315" y="846667"/>
                  <a:pt x="552965" y="901700"/>
                  <a:pt x="461948" y="1016000"/>
                </a:cubicBezTo>
                <a:cubicBezTo>
                  <a:pt x="370931" y="1130300"/>
                  <a:pt x="99998" y="1325033"/>
                  <a:pt x="30148" y="1460500"/>
                </a:cubicBezTo>
                <a:cubicBezTo>
                  <a:pt x="-39702" y="1595967"/>
                  <a:pt x="32265" y="1750483"/>
                  <a:pt x="42848" y="1828800"/>
                </a:cubicBezTo>
                <a:cubicBezTo>
                  <a:pt x="53431" y="1907117"/>
                  <a:pt x="38615" y="1888067"/>
                  <a:pt x="93648" y="1930400"/>
                </a:cubicBezTo>
                <a:cubicBezTo>
                  <a:pt x="148681" y="1972733"/>
                  <a:pt x="298965" y="2029883"/>
                  <a:pt x="373048" y="2082800"/>
                </a:cubicBezTo>
                <a:cubicBezTo>
                  <a:pt x="447131" y="2135717"/>
                  <a:pt x="457715" y="2207683"/>
                  <a:pt x="538148" y="2247900"/>
                </a:cubicBezTo>
                <a:cubicBezTo>
                  <a:pt x="618581" y="2288117"/>
                  <a:pt x="768865" y="2298700"/>
                  <a:pt x="855648" y="2324100"/>
                </a:cubicBezTo>
                <a:cubicBezTo>
                  <a:pt x="942431" y="2349500"/>
                  <a:pt x="1022865" y="2324100"/>
                  <a:pt x="1058848" y="2400300"/>
                </a:cubicBezTo>
                <a:cubicBezTo>
                  <a:pt x="1094831" y="2476500"/>
                  <a:pt x="1082131" y="2601383"/>
                  <a:pt x="1071548" y="2781300"/>
                </a:cubicBezTo>
                <a:cubicBezTo>
                  <a:pt x="1060965" y="2961217"/>
                  <a:pt x="993231" y="3295650"/>
                  <a:pt x="995348" y="3479800"/>
                </a:cubicBezTo>
                <a:cubicBezTo>
                  <a:pt x="997465" y="3663950"/>
                  <a:pt x="1063081" y="3812117"/>
                  <a:pt x="1084248" y="3886200"/>
                </a:cubicBezTo>
                <a:cubicBezTo>
                  <a:pt x="1105415" y="3960283"/>
                  <a:pt x="1113881" y="3942291"/>
                  <a:pt x="1122348" y="3924300"/>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533083F-0DB0-192F-5D86-89ABBF6ABC11}"/>
              </a:ext>
            </a:extLst>
          </p:cNvPr>
          <p:cNvSpPr/>
          <p:nvPr/>
        </p:nvSpPr>
        <p:spPr>
          <a:xfrm>
            <a:off x="12700" y="4686300"/>
            <a:ext cx="2794000" cy="991262"/>
          </a:xfrm>
          <a:custGeom>
            <a:avLst/>
            <a:gdLst>
              <a:gd name="csX0" fmla="*/ 2794000 w 2794000"/>
              <a:gd name="csY0" fmla="*/ 0 h 991262"/>
              <a:gd name="csX1" fmla="*/ 2603500 w 2794000"/>
              <a:gd name="csY1" fmla="*/ 63500 h 991262"/>
              <a:gd name="csX2" fmla="*/ 2260600 w 2794000"/>
              <a:gd name="csY2" fmla="*/ 355600 h 991262"/>
              <a:gd name="csX3" fmla="*/ 2006600 w 2794000"/>
              <a:gd name="csY3" fmla="*/ 482600 h 991262"/>
              <a:gd name="csX4" fmla="*/ 1828800 w 2794000"/>
              <a:gd name="csY4" fmla="*/ 596900 h 991262"/>
              <a:gd name="csX5" fmla="*/ 1231900 w 2794000"/>
              <a:gd name="csY5" fmla="*/ 952500 h 991262"/>
              <a:gd name="csX6" fmla="*/ 990600 w 2794000"/>
              <a:gd name="csY6" fmla="*/ 914400 h 991262"/>
              <a:gd name="csX7" fmla="*/ 876300 w 2794000"/>
              <a:gd name="csY7" fmla="*/ 965200 h 991262"/>
              <a:gd name="csX8" fmla="*/ 584200 w 2794000"/>
              <a:gd name="csY8" fmla="*/ 990600 h 991262"/>
              <a:gd name="csX9" fmla="*/ 317500 w 2794000"/>
              <a:gd name="csY9" fmla="*/ 939800 h 991262"/>
              <a:gd name="csX10" fmla="*/ 0 w 2794000"/>
              <a:gd name="csY10" fmla="*/ 787400 h 9912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794000" h="991262">
                <a:moveTo>
                  <a:pt x="2794000" y="0"/>
                </a:moveTo>
                <a:cubicBezTo>
                  <a:pt x="2743200" y="2116"/>
                  <a:pt x="2692400" y="4233"/>
                  <a:pt x="2603500" y="63500"/>
                </a:cubicBezTo>
                <a:cubicBezTo>
                  <a:pt x="2514600" y="122767"/>
                  <a:pt x="2360083" y="285750"/>
                  <a:pt x="2260600" y="355600"/>
                </a:cubicBezTo>
                <a:cubicBezTo>
                  <a:pt x="2161117" y="425450"/>
                  <a:pt x="2078567" y="442383"/>
                  <a:pt x="2006600" y="482600"/>
                </a:cubicBezTo>
                <a:cubicBezTo>
                  <a:pt x="1934633" y="522817"/>
                  <a:pt x="1957917" y="518583"/>
                  <a:pt x="1828800" y="596900"/>
                </a:cubicBezTo>
                <a:cubicBezTo>
                  <a:pt x="1699683" y="675217"/>
                  <a:pt x="1371600" y="899583"/>
                  <a:pt x="1231900" y="952500"/>
                </a:cubicBezTo>
                <a:cubicBezTo>
                  <a:pt x="1092200" y="1005417"/>
                  <a:pt x="1049867" y="912283"/>
                  <a:pt x="990600" y="914400"/>
                </a:cubicBezTo>
                <a:cubicBezTo>
                  <a:pt x="931333" y="916517"/>
                  <a:pt x="944033" y="952500"/>
                  <a:pt x="876300" y="965200"/>
                </a:cubicBezTo>
                <a:cubicBezTo>
                  <a:pt x="808567" y="977900"/>
                  <a:pt x="677333" y="994833"/>
                  <a:pt x="584200" y="990600"/>
                </a:cubicBezTo>
                <a:cubicBezTo>
                  <a:pt x="491067" y="986367"/>
                  <a:pt x="414867" y="973667"/>
                  <a:pt x="317500" y="939800"/>
                </a:cubicBezTo>
                <a:cubicBezTo>
                  <a:pt x="220133" y="905933"/>
                  <a:pt x="110066" y="846666"/>
                  <a:pt x="0" y="787400"/>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5F46063A-2EC0-1D30-3C1E-C06D918A0AF9}"/>
              </a:ext>
            </a:extLst>
          </p:cNvPr>
          <p:cNvSpPr/>
          <p:nvPr/>
        </p:nvSpPr>
        <p:spPr>
          <a:xfrm>
            <a:off x="63500" y="850021"/>
            <a:ext cx="4660900" cy="661279"/>
          </a:xfrm>
          <a:custGeom>
            <a:avLst/>
            <a:gdLst>
              <a:gd name="csX0" fmla="*/ 0 w 4660900"/>
              <a:gd name="csY0" fmla="*/ 661279 h 661279"/>
              <a:gd name="csX1" fmla="*/ 317500 w 4660900"/>
              <a:gd name="csY1" fmla="*/ 521579 h 661279"/>
              <a:gd name="csX2" fmla="*/ 685800 w 4660900"/>
              <a:gd name="csY2" fmla="*/ 508879 h 661279"/>
              <a:gd name="csX3" fmla="*/ 723900 w 4660900"/>
              <a:gd name="csY3" fmla="*/ 381879 h 661279"/>
              <a:gd name="csX4" fmla="*/ 127000 w 4660900"/>
              <a:gd name="csY4" fmla="*/ 127879 h 661279"/>
              <a:gd name="csX5" fmla="*/ 101600 w 4660900"/>
              <a:gd name="csY5" fmla="*/ 38979 h 661279"/>
              <a:gd name="csX6" fmla="*/ 1003300 w 4660900"/>
              <a:gd name="csY6" fmla="*/ 89779 h 661279"/>
              <a:gd name="csX7" fmla="*/ 2209800 w 4660900"/>
              <a:gd name="csY7" fmla="*/ 38979 h 661279"/>
              <a:gd name="csX8" fmla="*/ 3136900 w 4660900"/>
              <a:gd name="csY8" fmla="*/ 879 h 661279"/>
              <a:gd name="csX9" fmla="*/ 3962400 w 4660900"/>
              <a:gd name="csY9" fmla="*/ 77079 h 661279"/>
              <a:gd name="csX10" fmla="*/ 4381500 w 4660900"/>
              <a:gd name="csY10" fmla="*/ 127879 h 661279"/>
              <a:gd name="csX11" fmla="*/ 4660900 w 4660900"/>
              <a:gd name="csY11" fmla="*/ 356479 h 6612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660900" h="661279">
                <a:moveTo>
                  <a:pt x="0" y="661279"/>
                </a:moveTo>
                <a:cubicBezTo>
                  <a:pt x="101600" y="604129"/>
                  <a:pt x="203200" y="546979"/>
                  <a:pt x="317500" y="521579"/>
                </a:cubicBezTo>
                <a:cubicBezTo>
                  <a:pt x="431800" y="496179"/>
                  <a:pt x="618067" y="532162"/>
                  <a:pt x="685800" y="508879"/>
                </a:cubicBezTo>
                <a:cubicBezTo>
                  <a:pt x="753533" y="485596"/>
                  <a:pt x="817033" y="445379"/>
                  <a:pt x="723900" y="381879"/>
                </a:cubicBezTo>
                <a:cubicBezTo>
                  <a:pt x="630767" y="318379"/>
                  <a:pt x="230717" y="185029"/>
                  <a:pt x="127000" y="127879"/>
                </a:cubicBezTo>
                <a:cubicBezTo>
                  <a:pt x="23283" y="70729"/>
                  <a:pt x="-44450" y="45329"/>
                  <a:pt x="101600" y="38979"/>
                </a:cubicBezTo>
                <a:cubicBezTo>
                  <a:pt x="247650" y="32629"/>
                  <a:pt x="651933" y="89779"/>
                  <a:pt x="1003300" y="89779"/>
                </a:cubicBezTo>
                <a:cubicBezTo>
                  <a:pt x="1354667" y="89779"/>
                  <a:pt x="1854200" y="53796"/>
                  <a:pt x="2209800" y="38979"/>
                </a:cubicBezTo>
                <a:cubicBezTo>
                  <a:pt x="2565400" y="24162"/>
                  <a:pt x="2844800" y="-5471"/>
                  <a:pt x="3136900" y="879"/>
                </a:cubicBezTo>
                <a:cubicBezTo>
                  <a:pt x="3429000" y="7229"/>
                  <a:pt x="3754967" y="55912"/>
                  <a:pt x="3962400" y="77079"/>
                </a:cubicBezTo>
                <a:cubicBezTo>
                  <a:pt x="4169833" y="98246"/>
                  <a:pt x="4265083" y="81312"/>
                  <a:pt x="4381500" y="127879"/>
                </a:cubicBezTo>
                <a:cubicBezTo>
                  <a:pt x="4497917" y="174446"/>
                  <a:pt x="4579408" y="265462"/>
                  <a:pt x="4660900" y="356479"/>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1A85E06-C342-73E5-2D68-3F7D2BD3ABBB}"/>
              </a:ext>
            </a:extLst>
          </p:cNvPr>
          <p:cNvSpPr/>
          <p:nvPr/>
        </p:nvSpPr>
        <p:spPr>
          <a:xfrm>
            <a:off x="-59366" y="709194"/>
            <a:ext cx="12251366" cy="1084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Down 6">
            <a:extLst>
              <a:ext uri="{FF2B5EF4-FFF2-40B4-BE49-F238E27FC236}">
                <a16:creationId xmlns:a16="http://schemas.microsoft.com/office/drawing/2014/main" id="{B627B198-7896-BA16-718F-F6D66ED2758B}"/>
              </a:ext>
            </a:extLst>
          </p:cNvPr>
          <p:cNvSpPr/>
          <p:nvPr/>
        </p:nvSpPr>
        <p:spPr>
          <a:xfrm rot="5400000">
            <a:off x="10831732" y="3701347"/>
            <a:ext cx="802836" cy="96520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2FBB087C-B023-FB5D-D6CE-8FC8051D7539}"/>
              </a:ext>
            </a:extLst>
          </p:cNvPr>
          <p:cNvSpPr txBox="1"/>
          <p:nvPr/>
        </p:nvSpPr>
        <p:spPr>
          <a:xfrm>
            <a:off x="307396" y="401692"/>
            <a:ext cx="11577208" cy="369332"/>
          </a:xfrm>
          <a:prstGeom prst="rect">
            <a:avLst/>
          </a:prstGeom>
          <a:noFill/>
        </p:spPr>
        <p:txBody>
          <a:bodyPr wrap="none" rtlCol="0">
            <a:spAutoFit/>
          </a:bodyPr>
          <a:lstStyle/>
          <a:p>
            <a:r>
              <a:rPr lang="ru-RU" b="1" dirty="0">
                <a:solidFill>
                  <a:srgbClr val="FF0000"/>
                </a:solidFill>
                <a:latin typeface="Biome" panose="020B0503030204020804" pitchFamily="34" charset="0"/>
                <a:cs typeface="Biome" panose="020B0503030204020804" pitchFamily="34" charset="0"/>
              </a:rPr>
              <a:t>Если Атлантика повторит экспансию Тихого океана, то Тихий океан – судьбу Палеоазиатского</a:t>
            </a:r>
            <a:endParaRPr lang="en-GB" b="1" dirty="0">
              <a:solidFill>
                <a:srgbClr val="FF0000"/>
              </a:solidFill>
              <a:latin typeface="Biome" panose="020B0503030204020804" pitchFamily="34" charset="0"/>
              <a:cs typeface="Biome" panose="020B0503030204020804" pitchFamily="34" charset="0"/>
            </a:endParaRPr>
          </a:p>
        </p:txBody>
      </p:sp>
      <p:sp>
        <p:nvSpPr>
          <p:cNvPr id="16" name="Freeform: Shape 15">
            <a:extLst>
              <a:ext uri="{FF2B5EF4-FFF2-40B4-BE49-F238E27FC236}">
                <a16:creationId xmlns:a16="http://schemas.microsoft.com/office/drawing/2014/main" id="{169BD642-895F-3785-07A0-81C0F86FC4F9}"/>
              </a:ext>
            </a:extLst>
          </p:cNvPr>
          <p:cNvSpPr/>
          <p:nvPr/>
        </p:nvSpPr>
        <p:spPr>
          <a:xfrm>
            <a:off x="9909544" y="2987750"/>
            <a:ext cx="711599" cy="786809"/>
          </a:xfrm>
          <a:custGeom>
            <a:avLst/>
            <a:gdLst>
              <a:gd name="csX0" fmla="*/ 478465 w 513190"/>
              <a:gd name="csY0" fmla="*/ 510363 h 510363"/>
              <a:gd name="csX1" fmla="*/ 510363 w 513190"/>
              <a:gd name="csY1" fmla="*/ 425303 h 510363"/>
              <a:gd name="csX2" fmla="*/ 414670 w 513190"/>
              <a:gd name="csY2" fmla="*/ 148856 h 510363"/>
              <a:gd name="csX3" fmla="*/ 170121 w 513190"/>
              <a:gd name="csY3" fmla="*/ 106326 h 510363"/>
              <a:gd name="csX4" fmla="*/ 0 w 513190"/>
              <a:gd name="csY4" fmla="*/ 0 h 510363"/>
              <a:gd name="csX0" fmla="*/ 669851 w 704576"/>
              <a:gd name="csY0" fmla="*/ 499730 h 499730"/>
              <a:gd name="csX1" fmla="*/ 701749 w 704576"/>
              <a:gd name="csY1" fmla="*/ 414670 h 499730"/>
              <a:gd name="csX2" fmla="*/ 606056 w 704576"/>
              <a:gd name="csY2" fmla="*/ 138223 h 499730"/>
              <a:gd name="csX3" fmla="*/ 361507 w 704576"/>
              <a:gd name="csY3" fmla="*/ 95693 h 499730"/>
              <a:gd name="csX4" fmla="*/ 0 w 704576"/>
              <a:gd name="csY4" fmla="*/ 0 h 499730"/>
              <a:gd name="csX0" fmla="*/ 69112 w 732535"/>
              <a:gd name="csY0" fmla="*/ 786809 h 786809"/>
              <a:gd name="csX1" fmla="*/ 701749 w 732535"/>
              <a:gd name="csY1" fmla="*/ 414670 h 786809"/>
              <a:gd name="csX2" fmla="*/ 606056 w 732535"/>
              <a:gd name="csY2" fmla="*/ 138223 h 786809"/>
              <a:gd name="csX3" fmla="*/ 361507 w 732535"/>
              <a:gd name="csY3" fmla="*/ 95693 h 786809"/>
              <a:gd name="csX4" fmla="*/ 0 w 732535"/>
              <a:gd name="csY4" fmla="*/ 0 h 786809"/>
              <a:gd name="csX0" fmla="*/ 69112 w 718390"/>
              <a:gd name="csY0" fmla="*/ 786809 h 786809"/>
              <a:gd name="csX1" fmla="*/ 276447 w 718390"/>
              <a:gd name="csY1" fmla="*/ 680483 h 786809"/>
              <a:gd name="csX2" fmla="*/ 701749 w 718390"/>
              <a:gd name="csY2" fmla="*/ 414670 h 786809"/>
              <a:gd name="csX3" fmla="*/ 606056 w 718390"/>
              <a:gd name="csY3" fmla="*/ 138223 h 786809"/>
              <a:gd name="csX4" fmla="*/ 361507 w 718390"/>
              <a:gd name="csY4" fmla="*/ 95693 h 786809"/>
              <a:gd name="csX5" fmla="*/ 0 w 718390"/>
              <a:gd name="csY5" fmla="*/ 0 h 786809"/>
              <a:gd name="csX0" fmla="*/ 69112 w 720863"/>
              <a:gd name="csY0" fmla="*/ 786809 h 786809"/>
              <a:gd name="csX1" fmla="*/ 239233 w 720863"/>
              <a:gd name="csY1" fmla="*/ 563525 h 786809"/>
              <a:gd name="csX2" fmla="*/ 701749 w 720863"/>
              <a:gd name="csY2" fmla="*/ 414670 h 786809"/>
              <a:gd name="csX3" fmla="*/ 606056 w 720863"/>
              <a:gd name="csY3" fmla="*/ 138223 h 786809"/>
              <a:gd name="csX4" fmla="*/ 361507 w 720863"/>
              <a:gd name="csY4" fmla="*/ 95693 h 786809"/>
              <a:gd name="csX5" fmla="*/ 0 w 720863"/>
              <a:gd name="csY5" fmla="*/ 0 h 786809"/>
              <a:gd name="csX0" fmla="*/ 69112 w 707549"/>
              <a:gd name="csY0" fmla="*/ 786809 h 786809"/>
              <a:gd name="csX1" fmla="*/ 239233 w 707549"/>
              <a:gd name="csY1" fmla="*/ 563525 h 786809"/>
              <a:gd name="csX2" fmla="*/ 451884 w 707549"/>
              <a:gd name="csY2" fmla="*/ 499729 h 786809"/>
              <a:gd name="csX3" fmla="*/ 701749 w 707549"/>
              <a:gd name="csY3" fmla="*/ 414670 h 786809"/>
              <a:gd name="csX4" fmla="*/ 606056 w 707549"/>
              <a:gd name="csY4" fmla="*/ 138223 h 786809"/>
              <a:gd name="csX5" fmla="*/ 361507 w 707549"/>
              <a:gd name="csY5" fmla="*/ 95693 h 786809"/>
              <a:gd name="csX6" fmla="*/ 0 w 707549"/>
              <a:gd name="csY6" fmla="*/ 0 h 786809"/>
              <a:gd name="csX0" fmla="*/ 69112 w 711599"/>
              <a:gd name="csY0" fmla="*/ 786809 h 786809"/>
              <a:gd name="csX1" fmla="*/ 239233 w 711599"/>
              <a:gd name="csY1" fmla="*/ 563525 h 786809"/>
              <a:gd name="csX2" fmla="*/ 382772 w 711599"/>
              <a:gd name="csY2" fmla="*/ 457199 h 786809"/>
              <a:gd name="csX3" fmla="*/ 701749 w 711599"/>
              <a:gd name="csY3" fmla="*/ 414670 h 786809"/>
              <a:gd name="csX4" fmla="*/ 606056 w 711599"/>
              <a:gd name="csY4" fmla="*/ 138223 h 786809"/>
              <a:gd name="csX5" fmla="*/ 361507 w 711599"/>
              <a:gd name="csY5" fmla="*/ 95693 h 786809"/>
              <a:gd name="csX6" fmla="*/ 0 w 711599"/>
              <a:gd name="csY6" fmla="*/ 0 h 78680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11599" h="786809">
                <a:moveTo>
                  <a:pt x="69112" y="786809"/>
                </a:moveTo>
                <a:cubicBezTo>
                  <a:pt x="103668" y="769088"/>
                  <a:pt x="133794" y="625548"/>
                  <a:pt x="239233" y="563525"/>
                </a:cubicBezTo>
                <a:cubicBezTo>
                  <a:pt x="303028" y="515678"/>
                  <a:pt x="305686" y="482008"/>
                  <a:pt x="382772" y="457199"/>
                </a:cubicBezTo>
                <a:cubicBezTo>
                  <a:pt x="459858" y="432390"/>
                  <a:pt x="664535" y="467833"/>
                  <a:pt x="701749" y="414670"/>
                </a:cubicBezTo>
                <a:cubicBezTo>
                  <a:pt x="738963" y="361507"/>
                  <a:pt x="662763" y="191386"/>
                  <a:pt x="606056" y="138223"/>
                </a:cubicBezTo>
                <a:cubicBezTo>
                  <a:pt x="549349" y="85060"/>
                  <a:pt x="430619" y="120502"/>
                  <a:pt x="361507" y="95693"/>
                </a:cubicBezTo>
                <a:cubicBezTo>
                  <a:pt x="292395" y="70884"/>
                  <a:pt x="50504" y="40758"/>
                  <a:pt x="0" y="0"/>
                </a:cubicBez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A7D0DAC8-AEBB-460D-6C2B-B5A5106E923A}"/>
              </a:ext>
            </a:extLst>
          </p:cNvPr>
          <p:cNvSpPr/>
          <p:nvPr/>
        </p:nvSpPr>
        <p:spPr>
          <a:xfrm>
            <a:off x="2559756" y="1784291"/>
            <a:ext cx="1682044" cy="2190810"/>
          </a:xfrm>
          <a:custGeom>
            <a:avLst/>
            <a:gdLst>
              <a:gd name="csX0" fmla="*/ 1758244 w 1758244"/>
              <a:gd name="csY0" fmla="*/ 242373 h 2261673"/>
              <a:gd name="csX1" fmla="*/ 1656644 w 1758244"/>
              <a:gd name="csY1" fmla="*/ 204273 h 2261673"/>
              <a:gd name="csX2" fmla="*/ 1504244 w 1758244"/>
              <a:gd name="csY2" fmla="*/ 343973 h 2261673"/>
              <a:gd name="csX3" fmla="*/ 1326444 w 1758244"/>
              <a:gd name="csY3" fmla="*/ 343973 h 2261673"/>
              <a:gd name="csX4" fmla="*/ 1174044 w 1758244"/>
              <a:gd name="csY4" fmla="*/ 280473 h 2261673"/>
              <a:gd name="csX5" fmla="*/ 996244 w 1758244"/>
              <a:gd name="csY5" fmla="*/ 356673 h 2261673"/>
              <a:gd name="csX6" fmla="*/ 1008944 w 1758244"/>
              <a:gd name="csY6" fmla="*/ 407473 h 2261673"/>
              <a:gd name="csX7" fmla="*/ 780344 w 1758244"/>
              <a:gd name="csY7" fmla="*/ 394773 h 2261673"/>
              <a:gd name="csX8" fmla="*/ 577144 w 1758244"/>
              <a:gd name="csY8" fmla="*/ 191573 h 2261673"/>
              <a:gd name="csX9" fmla="*/ 323144 w 1758244"/>
              <a:gd name="csY9" fmla="*/ 1073 h 2261673"/>
              <a:gd name="csX10" fmla="*/ 158044 w 1758244"/>
              <a:gd name="csY10" fmla="*/ 115373 h 2261673"/>
              <a:gd name="csX11" fmla="*/ 94544 w 1758244"/>
              <a:gd name="csY11" fmla="*/ 140773 h 2261673"/>
              <a:gd name="csX12" fmla="*/ 5644 w 1758244"/>
              <a:gd name="csY12" fmla="*/ 407473 h 2261673"/>
              <a:gd name="csX13" fmla="*/ 31044 w 1758244"/>
              <a:gd name="csY13" fmla="*/ 623373 h 2261673"/>
              <a:gd name="csX14" fmla="*/ 208844 w 1758244"/>
              <a:gd name="csY14" fmla="*/ 826573 h 2261673"/>
              <a:gd name="csX15" fmla="*/ 373944 w 1758244"/>
              <a:gd name="csY15" fmla="*/ 788473 h 2261673"/>
              <a:gd name="csX16" fmla="*/ 627944 w 1758244"/>
              <a:gd name="csY16" fmla="*/ 966273 h 2261673"/>
              <a:gd name="csX17" fmla="*/ 932744 w 1758244"/>
              <a:gd name="csY17" fmla="*/ 902773 h 2261673"/>
              <a:gd name="csX18" fmla="*/ 1250244 w 1758244"/>
              <a:gd name="csY18" fmla="*/ 1055173 h 2261673"/>
              <a:gd name="csX19" fmla="*/ 1275644 w 1758244"/>
              <a:gd name="csY19" fmla="*/ 1347273 h 2261673"/>
              <a:gd name="csX20" fmla="*/ 1339144 w 1758244"/>
              <a:gd name="csY20" fmla="*/ 1652073 h 2261673"/>
              <a:gd name="csX21" fmla="*/ 1339144 w 1758244"/>
              <a:gd name="csY21" fmla="*/ 1829873 h 2261673"/>
              <a:gd name="csX22" fmla="*/ 1377244 w 1758244"/>
              <a:gd name="csY22" fmla="*/ 1969573 h 2261673"/>
              <a:gd name="csX23" fmla="*/ 1478844 w 1758244"/>
              <a:gd name="csY23" fmla="*/ 2109273 h 2261673"/>
              <a:gd name="csX24" fmla="*/ 1720144 w 1758244"/>
              <a:gd name="csY24" fmla="*/ 2261673 h 2261673"/>
              <a:gd name="csX0" fmla="*/ 1758244 w 1758244"/>
              <a:gd name="csY0" fmla="*/ 243943 h 2263243"/>
              <a:gd name="csX1" fmla="*/ 1656644 w 1758244"/>
              <a:gd name="csY1" fmla="*/ 205843 h 2263243"/>
              <a:gd name="csX2" fmla="*/ 1504244 w 1758244"/>
              <a:gd name="csY2" fmla="*/ 345543 h 2263243"/>
              <a:gd name="csX3" fmla="*/ 1326444 w 1758244"/>
              <a:gd name="csY3" fmla="*/ 345543 h 2263243"/>
              <a:gd name="csX4" fmla="*/ 1174044 w 1758244"/>
              <a:gd name="csY4" fmla="*/ 282043 h 2263243"/>
              <a:gd name="csX5" fmla="*/ 996244 w 1758244"/>
              <a:gd name="csY5" fmla="*/ 358243 h 2263243"/>
              <a:gd name="csX6" fmla="*/ 1008944 w 1758244"/>
              <a:gd name="csY6" fmla="*/ 409043 h 2263243"/>
              <a:gd name="csX7" fmla="*/ 780344 w 1758244"/>
              <a:gd name="csY7" fmla="*/ 396343 h 2263243"/>
              <a:gd name="csX8" fmla="*/ 524042 w 1758244"/>
              <a:gd name="csY8" fmla="*/ 243943 h 2263243"/>
              <a:gd name="csX9" fmla="*/ 323144 w 1758244"/>
              <a:gd name="csY9" fmla="*/ 2643 h 2263243"/>
              <a:gd name="csX10" fmla="*/ 158044 w 1758244"/>
              <a:gd name="csY10" fmla="*/ 116943 h 2263243"/>
              <a:gd name="csX11" fmla="*/ 94544 w 1758244"/>
              <a:gd name="csY11" fmla="*/ 142343 h 2263243"/>
              <a:gd name="csX12" fmla="*/ 5644 w 1758244"/>
              <a:gd name="csY12" fmla="*/ 409043 h 2263243"/>
              <a:gd name="csX13" fmla="*/ 31044 w 1758244"/>
              <a:gd name="csY13" fmla="*/ 624943 h 2263243"/>
              <a:gd name="csX14" fmla="*/ 208844 w 1758244"/>
              <a:gd name="csY14" fmla="*/ 828143 h 2263243"/>
              <a:gd name="csX15" fmla="*/ 373944 w 1758244"/>
              <a:gd name="csY15" fmla="*/ 790043 h 2263243"/>
              <a:gd name="csX16" fmla="*/ 627944 w 1758244"/>
              <a:gd name="csY16" fmla="*/ 967843 h 2263243"/>
              <a:gd name="csX17" fmla="*/ 932744 w 1758244"/>
              <a:gd name="csY17" fmla="*/ 904343 h 2263243"/>
              <a:gd name="csX18" fmla="*/ 1250244 w 1758244"/>
              <a:gd name="csY18" fmla="*/ 1056743 h 2263243"/>
              <a:gd name="csX19" fmla="*/ 1275644 w 1758244"/>
              <a:gd name="csY19" fmla="*/ 1348843 h 2263243"/>
              <a:gd name="csX20" fmla="*/ 1339144 w 1758244"/>
              <a:gd name="csY20" fmla="*/ 1653643 h 2263243"/>
              <a:gd name="csX21" fmla="*/ 1339144 w 1758244"/>
              <a:gd name="csY21" fmla="*/ 1831443 h 2263243"/>
              <a:gd name="csX22" fmla="*/ 1377244 w 1758244"/>
              <a:gd name="csY22" fmla="*/ 1971143 h 2263243"/>
              <a:gd name="csX23" fmla="*/ 1478844 w 1758244"/>
              <a:gd name="csY23" fmla="*/ 2110843 h 2263243"/>
              <a:gd name="csX24" fmla="*/ 1720144 w 1758244"/>
              <a:gd name="csY24" fmla="*/ 2263243 h 2263243"/>
              <a:gd name="csX0" fmla="*/ 1758244 w 1758244"/>
              <a:gd name="csY0" fmla="*/ 170374 h 2189674"/>
              <a:gd name="csX1" fmla="*/ 1656644 w 1758244"/>
              <a:gd name="csY1" fmla="*/ 132274 h 2189674"/>
              <a:gd name="csX2" fmla="*/ 1504244 w 1758244"/>
              <a:gd name="csY2" fmla="*/ 271974 h 2189674"/>
              <a:gd name="csX3" fmla="*/ 1326444 w 1758244"/>
              <a:gd name="csY3" fmla="*/ 271974 h 2189674"/>
              <a:gd name="csX4" fmla="*/ 1174044 w 1758244"/>
              <a:gd name="csY4" fmla="*/ 208474 h 2189674"/>
              <a:gd name="csX5" fmla="*/ 996244 w 1758244"/>
              <a:gd name="csY5" fmla="*/ 284674 h 2189674"/>
              <a:gd name="csX6" fmla="*/ 1008944 w 1758244"/>
              <a:gd name="csY6" fmla="*/ 335474 h 2189674"/>
              <a:gd name="csX7" fmla="*/ 780344 w 1758244"/>
              <a:gd name="csY7" fmla="*/ 322774 h 2189674"/>
              <a:gd name="csX8" fmla="*/ 524042 w 1758244"/>
              <a:gd name="csY8" fmla="*/ 170374 h 2189674"/>
              <a:gd name="csX9" fmla="*/ 323144 w 1758244"/>
              <a:gd name="csY9" fmla="*/ 5274 h 2189674"/>
              <a:gd name="csX10" fmla="*/ 158044 w 1758244"/>
              <a:gd name="csY10" fmla="*/ 43374 h 2189674"/>
              <a:gd name="csX11" fmla="*/ 94544 w 1758244"/>
              <a:gd name="csY11" fmla="*/ 68774 h 2189674"/>
              <a:gd name="csX12" fmla="*/ 5644 w 1758244"/>
              <a:gd name="csY12" fmla="*/ 335474 h 2189674"/>
              <a:gd name="csX13" fmla="*/ 31044 w 1758244"/>
              <a:gd name="csY13" fmla="*/ 551374 h 2189674"/>
              <a:gd name="csX14" fmla="*/ 208844 w 1758244"/>
              <a:gd name="csY14" fmla="*/ 754574 h 2189674"/>
              <a:gd name="csX15" fmla="*/ 373944 w 1758244"/>
              <a:gd name="csY15" fmla="*/ 716474 h 2189674"/>
              <a:gd name="csX16" fmla="*/ 627944 w 1758244"/>
              <a:gd name="csY16" fmla="*/ 894274 h 2189674"/>
              <a:gd name="csX17" fmla="*/ 932744 w 1758244"/>
              <a:gd name="csY17" fmla="*/ 830774 h 2189674"/>
              <a:gd name="csX18" fmla="*/ 1250244 w 1758244"/>
              <a:gd name="csY18" fmla="*/ 983174 h 2189674"/>
              <a:gd name="csX19" fmla="*/ 1275644 w 1758244"/>
              <a:gd name="csY19" fmla="*/ 1275274 h 2189674"/>
              <a:gd name="csX20" fmla="*/ 1339144 w 1758244"/>
              <a:gd name="csY20" fmla="*/ 1580074 h 2189674"/>
              <a:gd name="csX21" fmla="*/ 1339144 w 1758244"/>
              <a:gd name="csY21" fmla="*/ 1757874 h 2189674"/>
              <a:gd name="csX22" fmla="*/ 1377244 w 1758244"/>
              <a:gd name="csY22" fmla="*/ 1897574 h 2189674"/>
              <a:gd name="csX23" fmla="*/ 1478844 w 1758244"/>
              <a:gd name="csY23" fmla="*/ 2037274 h 2189674"/>
              <a:gd name="csX24" fmla="*/ 1720144 w 1758244"/>
              <a:gd name="csY24" fmla="*/ 2189674 h 2189674"/>
              <a:gd name="csX0" fmla="*/ 1758244 w 1758244"/>
              <a:gd name="csY0" fmla="*/ 170374 h 2189674"/>
              <a:gd name="csX1" fmla="*/ 1656644 w 1758244"/>
              <a:gd name="csY1" fmla="*/ 132274 h 2189674"/>
              <a:gd name="csX2" fmla="*/ 1504244 w 1758244"/>
              <a:gd name="csY2" fmla="*/ 271974 h 2189674"/>
              <a:gd name="csX3" fmla="*/ 1326444 w 1758244"/>
              <a:gd name="csY3" fmla="*/ 271974 h 2189674"/>
              <a:gd name="csX4" fmla="*/ 1174044 w 1758244"/>
              <a:gd name="csY4" fmla="*/ 208474 h 2189674"/>
              <a:gd name="csX5" fmla="*/ 996244 w 1758244"/>
              <a:gd name="csY5" fmla="*/ 284674 h 2189674"/>
              <a:gd name="csX6" fmla="*/ 1098553 w 1758244"/>
              <a:gd name="csY6" fmla="*/ 497399 h 2189674"/>
              <a:gd name="csX7" fmla="*/ 780344 w 1758244"/>
              <a:gd name="csY7" fmla="*/ 322774 h 2189674"/>
              <a:gd name="csX8" fmla="*/ 524042 w 1758244"/>
              <a:gd name="csY8" fmla="*/ 170374 h 2189674"/>
              <a:gd name="csX9" fmla="*/ 323144 w 1758244"/>
              <a:gd name="csY9" fmla="*/ 5274 h 2189674"/>
              <a:gd name="csX10" fmla="*/ 158044 w 1758244"/>
              <a:gd name="csY10" fmla="*/ 43374 h 2189674"/>
              <a:gd name="csX11" fmla="*/ 94544 w 1758244"/>
              <a:gd name="csY11" fmla="*/ 68774 h 2189674"/>
              <a:gd name="csX12" fmla="*/ 5644 w 1758244"/>
              <a:gd name="csY12" fmla="*/ 335474 h 2189674"/>
              <a:gd name="csX13" fmla="*/ 31044 w 1758244"/>
              <a:gd name="csY13" fmla="*/ 551374 h 2189674"/>
              <a:gd name="csX14" fmla="*/ 208844 w 1758244"/>
              <a:gd name="csY14" fmla="*/ 754574 h 2189674"/>
              <a:gd name="csX15" fmla="*/ 373944 w 1758244"/>
              <a:gd name="csY15" fmla="*/ 716474 h 2189674"/>
              <a:gd name="csX16" fmla="*/ 627944 w 1758244"/>
              <a:gd name="csY16" fmla="*/ 894274 h 2189674"/>
              <a:gd name="csX17" fmla="*/ 932744 w 1758244"/>
              <a:gd name="csY17" fmla="*/ 830774 h 2189674"/>
              <a:gd name="csX18" fmla="*/ 1250244 w 1758244"/>
              <a:gd name="csY18" fmla="*/ 983174 h 2189674"/>
              <a:gd name="csX19" fmla="*/ 1275644 w 1758244"/>
              <a:gd name="csY19" fmla="*/ 1275274 h 2189674"/>
              <a:gd name="csX20" fmla="*/ 1339144 w 1758244"/>
              <a:gd name="csY20" fmla="*/ 1580074 h 2189674"/>
              <a:gd name="csX21" fmla="*/ 1339144 w 1758244"/>
              <a:gd name="csY21" fmla="*/ 1757874 h 2189674"/>
              <a:gd name="csX22" fmla="*/ 1377244 w 1758244"/>
              <a:gd name="csY22" fmla="*/ 1897574 h 2189674"/>
              <a:gd name="csX23" fmla="*/ 1478844 w 1758244"/>
              <a:gd name="csY23" fmla="*/ 2037274 h 2189674"/>
              <a:gd name="csX24" fmla="*/ 1720144 w 1758244"/>
              <a:gd name="csY24" fmla="*/ 2189674 h 2189674"/>
              <a:gd name="csX0" fmla="*/ 1758244 w 1758244"/>
              <a:gd name="csY0" fmla="*/ 170374 h 2189674"/>
              <a:gd name="csX1" fmla="*/ 1656644 w 1758244"/>
              <a:gd name="csY1" fmla="*/ 132274 h 2189674"/>
              <a:gd name="csX2" fmla="*/ 1504244 w 1758244"/>
              <a:gd name="csY2" fmla="*/ 271974 h 2189674"/>
              <a:gd name="csX3" fmla="*/ 1326444 w 1758244"/>
              <a:gd name="csY3" fmla="*/ 271974 h 2189674"/>
              <a:gd name="csX4" fmla="*/ 1174044 w 1758244"/>
              <a:gd name="csY4" fmla="*/ 208474 h 2189674"/>
              <a:gd name="csX5" fmla="*/ 986287 w 1758244"/>
              <a:gd name="csY5" fmla="*/ 287849 h 2189674"/>
              <a:gd name="csX6" fmla="*/ 1098553 w 1758244"/>
              <a:gd name="csY6" fmla="*/ 497399 h 2189674"/>
              <a:gd name="csX7" fmla="*/ 780344 w 1758244"/>
              <a:gd name="csY7" fmla="*/ 322774 h 2189674"/>
              <a:gd name="csX8" fmla="*/ 524042 w 1758244"/>
              <a:gd name="csY8" fmla="*/ 170374 h 2189674"/>
              <a:gd name="csX9" fmla="*/ 323144 w 1758244"/>
              <a:gd name="csY9" fmla="*/ 5274 h 2189674"/>
              <a:gd name="csX10" fmla="*/ 158044 w 1758244"/>
              <a:gd name="csY10" fmla="*/ 43374 h 2189674"/>
              <a:gd name="csX11" fmla="*/ 94544 w 1758244"/>
              <a:gd name="csY11" fmla="*/ 68774 h 2189674"/>
              <a:gd name="csX12" fmla="*/ 5644 w 1758244"/>
              <a:gd name="csY12" fmla="*/ 335474 h 2189674"/>
              <a:gd name="csX13" fmla="*/ 31044 w 1758244"/>
              <a:gd name="csY13" fmla="*/ 551374 h 2189674"/>
              <a:gd name="csX14" fmla="*/ 208844 w 1758244"/>
              <a:gd name="csY14" fmla="*/ 754574 h 2189674"/>
              <a:gd name="csX15" fmla="*/ 373944 w 1758244"/>
              <a:gd name="csY15" fmla="*/ 716474 h 2189674"/>
              <a:gd name="csX16" fmla="*/ 627944 w 1758244"/>
              <a:gd name="csY16" fmla="*/ 894274 h 2189674"/>
              <a:gd name="csX17" fmla="*/ 932744 w 1758244"/>
              <a:gd name="csY17" fmla="*/ 830774 h 2189674"/>
              <a:gd name="csX18" fmla="*/ 1250244 w 1758244"/>
              <a:gd name="csY18" fmla="*/ 983174 h 2189674"/>
              <a:gd name="csX19" fmla="*/ 1275644 w 1758244"/>
              <a:gd name="csY19" fmla="*/ 1275274 h 2189674"/>
              <a:gd name="csX20" fmla="*/ 1339144 w 1758244"/>
              <a:gd name="csY20" fmla="*/ 1580074 h 2189674"/>
              <a:gd name="csX21" fmla="*/ 1339144 w 1758244"/>
              <a:gd name="csY21" fmla="*/ 1757874 h 2189674"/>
              <a:gd name="csX22" fmla="*/ 1377244 w 1758244"/>
              <a:gd name="csY22" fmla="*/ 1897574 h 2189674"/>
              <a:gd name="csX23" fmla="*/ 1478844 w 1758244"/>
              <a:gd name="csY23" fmla="*/ 2037274 h 2189674"/>
              <a:gd name="csX24" fmla="*/ 1720144 w 1758244"/>
              <a:gd name="csY24" fmla="*/ 2189674 h 2189674"/>
              <a:gd name="csX0" fmla="*/ 1758244 w 1758244"/>
              <a:gd name="csY0" fmla="*/ 170374 h 2189674"/>
              <a:gd name="csX1" fmla="*/ 1656644 w 1758244"/>
              <a:gd name="csY1" fmla="*/ 132274 h 2189674"/>
              <a:gd name="csX2" fmla="*/ 1504244 w 1758244"/>
              <a:gd name="csY2" fmla="*/ 271974 h 2189674"/>
              <a:gd name="csX3" fmla="*/ 1326444 w 1758244"/>
              <a:gd name="csY3" fmla="*/ 271974 h 2189674"/>
              <a:gd name="csX4" fmla="*/ 1174044 w 1758244"/>
              <a:gd name="csY4" fmla="*/ 208474 h 2189674"/>
              <a:gd name="csX5" fmla="*/ 986287 w 1758244"/>
              <a:gd name="csY5" fmla="*/ 287849 h 2189674"/>
              <a:gd name="csX6" fmla="*/ 1098553 w 1758244"/>
              <a:gd name="csY6" fmla="*/ 497399 h 2189674"/>
              <a:gd name="csX7" fmla="*/ 767069 w 1758244"/>
              <a:gd name="csY7" fmla="*/ 322774 h 2189674"/>
              <a:gd name="csX8" fmla="*/ 524042 w 1758244"/>
              <a:gd name="csY8" fmla="*/ 170374 h 2189674"/>
              <a:gd name="csX9" fmla="*/ 323144 w 1758244"/>
              <a:gd name="csY9" fmla="*/ 5274 h 2189674"/>
              <a:gd name="csX10" fmla="*/ 158044 w 1758244"/>
              <a:gd name="csY10" fmla="*/ 43374 h 2189674"/>
              <a:gd name="csX11" fmla="*/ 94544 w 1758244"/>
              <a:gd name="csY11" fmla="*/ 68774 h 2189674"/>
              <a:gd name="csX12" fmla="*/ 5644 w 1758244"/>
              <a:gd name="csY12" fmla="*/ 335474 h 2189674"/>
              <a:gd name="csX13" fmla="*/ 31044 w 1758244"/>
              <a:gd name="csY13" fmla="*/ 551374 h 2189674"/>
              <a:gd name="csX14" fmla="*/ 208844 w 1758244"/>
              <a:gd name="csY14" fmla="*/ 754574 h 2189674"/>
              <a:gd name="csX15" fmla="*/ 373944 w 1758244"/>
              <a:gd name="csY15" fmla="*/ 716474 h 2189674"/>
              <a:gd name="csX16" fmla="*/ 627944 w 1758244"/>
              <a:gd name="csY16" fmla="*/ 894274 h 2189674"/>
              <a:gd name="csX17" fmla="*/ 932744 w 1758244"/>
              <a:gd name="csY17" fmla="*/ 830774 h 2189674"/>
              <a:gd name="csX18" fmla="*/ 1250244 w 1758244"/>
              <a:gd name="csY18" fmla="*/ 983174 h 2189674"/>
              <a:gd name="csX19" fmla="*/ 1275644 w 1758244"/>
              <a:gd name="csY19" fmla="*/ 1275274 h 2189674"/>
              <a:gd name="csX20" fmla="*/ 1339144 w 1758244"/>
              <a:gd name="csY20" fmla="*/ 1580074 h 2189674"/>
              <a:gd name="csX21" fmla="*/ 1339144 w 1758244"/>
              <a:gd name="csY21" fmla="*/ 1757874 h 2189674"/>
              <a:gd name="csX22" fmla="*/ 1377244 w 1758244"/>
              <a:gd name="csY22" fmla="*/ 1897574 h 2189674"/>
              <a:gd name="csX23" fmla="*/ 1478844 w 1758244"/>
              <a:gd name="csY23" fmla="*/ 2037274 h 2189674"/>
              <a:gd name="csX24" fmla="*/ 1720144 w 1758244"/>
              <a:gd name="csY24" fmla="*/ 2189674 h 2189674"/>
              <a:gd name="csX0" fmla="*/ 1758244 w 1758244"/>
              <a:gd name="csY0" fmla="*/ 170946 h 2190246"/>
              <a:gd name="csX1" fmla="*/ 1656644 w 1758244"/>
              <a:gd name="csY1" fmla="*/ 132846 h 2190246"/>
              <a:gd name="csX2" fmla="*/ 1504244 w 1758244"/>
              <a:gd name="csY2" fmla="*/ 272546 h 2190246"/>
              <a:gd name="csX3" fmla="*/ 1326444 w 1758244"/>
              <a:gd name="csY3" fmla="*/ 272546 h 2190246"/>
              <a:gd name="csX4" fmla="*/ 1174044 w 1758244"/>
              <a:gd name="csY4" fmla="*/ 209046 h 2190246"/>
              <a:gd name="csX5" fmla="*/ 986287 w 1758244"/>
              <a:gd name="csY5" fmla="*/ 288421 h 2190246"/>
              <a:gd name="csX6" fmla="*/ 1098553 w 1758244"/>
              <a:gd name="csY6" fmla="*/ 497971 h 2190246"/>
              <a:gd name="csX7" fmla="*/ 767069 w 1758244"/>
              <a:gd name="csY7" fmla="*/ 323346 h 2190246"/>
              <a:gd name="csX8" fmla="*/ 533999 w 1758244"/>
              <a:gd name="csY8" fmla="*/ 180471 h 2190246"/>
              <a:gd name="csX9" fmla="*/ 323144 w 1758244"/>
              <a:gd name="csY9" fmla="*/ 5846 h 2190246"/>
              <a:gd name="csX10" fmla="*/ 158044 w 1758244"/>
              <a:gd name="csY10" fmla="*/ 43946 h 2190246"/>
              <a:gd name="csX11" fmla="*/ 94544 w 1758244"/>
              <a:gd name="csY11" fmla="*/ 69346 h 2190246"/>
              <a:gd name="csX12" fmla="*/ 5644 w 1758244"/>
              <a:gd name="csY12" fmla="*/ 336046 h 2190246"/>
              <a:gd name="csX13" fmla="*/ 31044 w 1758244"/>
              <a:gd name="csY13" fmla="*/ 551946 h 2190246"/>
              <a:gd name="csX14" fmla="*/ 208844 w 1758244"/>
              <a:gd name="csY14" fmla="*/ 755146 h 2190246"/>
              <a:gd name="csX15" fmla="*/ 373944 w 1758244"/>
              <a:gd name="csY15" fmla="*/ 717046 h 2190246"/>
              <a:gd name="csX16" fmla="*/ 627944 w 1758244"/>
              <a:gd name="csY16" fmla="*/ 894846 h 2190246"/>
              <a:gd name="csX17" fmla="*/ 932744 w 1758244"/>
              <a:gd name="csY17" fmla="*/ 831346 h 2190246"/>
              <a:gd name="csX18" fmla="*/ 1250244 w 1758244"/>
              <a:gd name="csY18" fmla="*/ 983746 h 2190246"/>
              <a:gd name="csX19" fmla="*/ 1275644 w 1758244"/>
              <a:gd name="csY19" fmla="*/ 1275846 h 2190246"/>
              <a:gd name="csX20" fmla="*/ 1339144 w 1758244"/>
              <a:gd name="csY20" fmla="*/ 1580646 h 2190246"/>
              <a:gd name="csX21" fmla="*/ 1339144 w 1758244"/>
              <a:gd name="csY21" fmla="*/ 1758446 h 2190246"/>
              <a:gd name="csX22" fmla="*/ 1377244 w 1758244"/>
              <a:gd name="csY22" fmla="*/ 1898146 h 2190246"/>
              <a:gd name="csX23" fmla="*/ 1478844 w 1758244"/>
              <a:gd name="csY23" fmla="*/ 2037846 h 2190246"/>
              <a:gd name="csX24" fmla="*/ 1720144 w 1758244"/>
              <a:gd name="csY24" fmla="*/ 2190246 h 2190246"/>
              <a:gd name="csX0" fmla="*/ 1758244 w 1758244"/>
              <a:gd name="csY0" fmla="*/ 170564 h 2189864"/>
              <a:gd name="csX1" fmla="*/ 1656644 w 1758244"/>
              <a:gd name="csY1" fmla="*/ 132464 h 2189864"/>
              <a:gd name="csX2" fmla="*/ 1504244 w 1758244"/>
              <a:gd name="csY2" fmla="*/ 272164 h 2189864"/>
              <a:gd name="csX3" fmla="*/ 1326444 w 1758244"/>
              <a:gd name="csY3" fmla="*/ 272164 h 2189864"/>
              <a:gd name="csX4" fmla="*/ 1174044 w 1758244"/>
              <a:gd name="csY4" fmla="*/ 208664 h 2189864"/>
              <a:gd name="csX5" fmla="*/ 986287 w 1758244"/>
              <a:gd name="csY5" fmla="*/ 288039 h 2189864"/>
              <a:gd name="csX6" fmla="*/ 1098553 w 1758244"/>
              <a:gd name="csY6" fmla="*/ 497589 h 2189864"/>
              <a:gd name="csX7" fmla="*/ 767069 w 1758244"/>
              <a:gd name="csY7" fmla="*/ 322964 h 2189864"/>
              <a:gd name="csX8" fmla="*/ 504129 w 1758244"/>
              <a:gd name="csY8" fmla="*/ 173739 h 2189864"/>
              <a:gd name="csX9" fmla="*/ 323144 w 1758244"/>
              <a:gd name="csY9" fmla="*/ 5464 h 2189864"/>
              <a:gd name="csX10" fmla="*/ 158044 w 1758244"/>
              <a:gd name="csY10" fmla="*/ 43564 h 2189864"/>
              <a:gd name="csX11" fmla="*/ 94544 w 1758244"/>
              <a:gd name="csY11" fmla="*/ 68964 h 2189864"/>
              <a:gd name="csX12" fmla="*/ 5644 w 1758244"/>
              <a:gd name="csY12" fmla="*/ 335664 h 2189864"/>
              <a:gd name="csX13" fmla="*/ 31044 w 1758244"/>
              <a:gd name="csY13" fmla="*/ 551564 h 2189864"/>
              <a:gd name="csX14" fmla="*/ 208844 w 1758244"/>
              <a:gd name="csY14" fmla="*/ 754764 h 2189864"/>
              <a:gd name="csX15" fmla="*/ 373944 w 1758244"/>
              <a:gd name="csY15" fmla="*/ 716664 h 2189864"/>
              <a:gd name="csX16" fmla="*/ 627944 w 1758244"/>
              <a:gd name="csY16" fmla="*/ 894464 h 2189864"/>
              <a:gd name="csX17" fmla="*/ 932744 w 1758244"/>
              <a:gd name="csY17" fmla="*/ 830964 h 2189864"/>
              <a:gd name="csX18" fmla="*/ 1250244 w 1758244"/>
              <a:gd name="csY18" fmla="*/ 983364 h 2189864"/>
              <a:gd name="csX19" fmla="*/ 1275644 w 1758244"/>
              <a:gd name="csY19" fmla="*/ 1275464 h 2189864"/>
              <a:gd name="csX20" fmla="*/ 1339144 w 1758244"/>
              <a:gd name="csY20" fmla="*/ 1580264 h 2189864"/>
              <a:gd name="csX21" fmla="*/ 1339144 w 1758244"/>
              <a:gd name="csY21" fmla="*/ 1758064 h 2189864"/>
              <a:gd name="csX22" fmla="*/ 1377244 w 1758244"/>
              <a:gd name="csY22" fmla="*/ 1897764 h 2189864"/>
              <a:gd name="csX23" fmla="*/ 1478844 w 1758244"/>
              <a:gd name="csY23" fmla="*/ 2037464 h 2189864"/>
              <a:gd name="csX24" fmla="*/ 1720144 w 1758244"/>
              <a:gd name="csY24" fmla="*/ 2189864 h 2189864"/>
              <a:gd name="csX0" fmla="*/ 1758244 w 1758244"/>
              <a:gd name="csY0" fmla="*/ 170564 h 2189864"/>
              <a:gd name="csX1" fmla="*/ 1656644 w 1758244"/>
              <a:gd name="csY1" fmla="*/ 132464 h 2189864"/>
              <a:gd name="csX2" fmla="*/ 1504244 w 1758244"/>
              <a:gd name="csY2" fmla="*/ 272164 h 2189864"/>
              <a:gd name="csX3" fmla="*/ 1326444 w 1758244"/>
              <a:gd name="csY3" fmla="*/ 272164 h 2189864"/>
              <a:gd name="csX4" fmla="*/ 1174044 w 1758244"/>
              <a:gd name="csY4" fmla="*/ 208664 h 2189864"/>
              <a:gd name="csX5" fmla="*/ 986287 w 1758244"/>
              <a:gd name="csY5" fmla="*/ 288039 h 2189864"/>
              <a:gd name="csX6" fmla="*/ 1098553 w 1758244"/>
              <a:gd name="csY6" fmla="*/ 497589 h 2189864"/>
              <a:gd name="csX7" fmla="*/ 697373 w 1758244"/>
              <a:gd name="csY7" fmla="*/ 313439 h 2189864"/>
              <a:gd name="csX8" fmla="*/ 504129 w 1758244"/>
              <a:gd name="csY8" fmla="*/ 173739 h 2189864"/>
              <a:gd name="csX9" fmla="*/ 323144 w 1758244"/>
              <a:gd name="csY9" fmla="*/ 5464 h 2189864"/>
              <a:gd name="csX10" fmla="*/ 158044 w 1758244"/>
              <a:gd name="csY10" fmla="*/ 43564 h 2189864"/>
              <a:gd name="csX11" fmla="*/ 94544 w 1758244"/>
              <a:gd name="csY11" fmla="*/ 68964 h 2189864"/>
              <a:gd name="csX12" fmla="*/ 5644 w 1758244"/>
              <a:gd name="csY12" fmla="*/ 335664 h 2189864"/>
              <a:gd name="csX13" fmla="*/ 31044 w 1758244"/>
              <a:gd name="csY13" fmla="*/ 551564 h 2189864"/>
              <a:gd name="csX14" fmla="*/ 208844 w 1758244"/>
              <a:gd name="csY14" fmla="*/ 754764 h 2189864"/>
              <a:gd name="csX15" fmla="*/ 373944 w 1758244"/>
              <a:gd name="csY15" fmla="*/ 716664 h 2189864"/>
              <a:gd name="csX16" fmla="*/ 627944 w 1758244"/>
              <a:gd name="csY16" fmla="*/ 894464 h 2189864"/>
              <a:gd name="csX17" fmla="*/ 932744 w 1758244"/>
              <a:gd name="csY17" fmla="*/ 830964 h 2189864"/>
              <a:gd name="csX18" fmla="*/ 1250244 w 1758244"/>
              <a:gd name="csY18" fmla="*/ 983364 h 2189864"/>
              <a:gd name="csX19" fmla="*/ 1275644 w 1758244"/>
              <a:gd name="csY19" fmla="*/ 1275464 h 2189864"/>
              <a:gd name="csX20" fmla="*/ 1339144 w 1758244"/>
              <a:gd name="csY20" fmla="*/ 1580264 h 2189864"/>
              <a:gd name="csX21" fmla="*/ 1339144 w 1758244"/>
              <a:gd name="csY21" fmla="*/ 1758064 h 2189864"/>
              <a:gd name="csX22" fmla="*/ 1377244 w 1758244"/>
              <a:gd name="csY22" fmla="*/ 1897764 h 2189864"/>
              <a:gd name="csX23" fmla="*/ 1478844 w 1758244"/>
              <a:gd name="csY23" fmla="*/ 2037464 h 2189864"/>
              <a:gd name="csX24" fmla="*/ 1720144 w 1758244"/>
              <a:gd name="csY24" fmla="*/ 2189864 h 2189864"/>
              <a:gd name="csX0" fmla="*/ 1758244 w 1758244"/>
              <a:gd name="csY0" fmla="*/ 171510 h 2190810"/>
              <a:gd name="csX1" fmla="*/ 1656644 w 1758244"/>
              <a:gd name="csY1" fmla="*/ 133410 h 2190810"/>
              <a:gd name="csX2" fmla="*/ 1504244 w 1758244"/>
              <a:gd name="csY2" fmla="*/ 273110 h 2190810"/>
              <a:gd name="csX3" fmla="*/ 1326444 w 1758244"/>
              <a:gd name="csY3" fmla="*/ 273110 h 2190810"/>
              <a:gd name="csX4" fmla="*/ 1174044 w 1758244"/>
              <a:gd name="csY4" fmla="*/ 209610 h 2190810"/>
              <a:gd name="csX5" fmla="*/ 986287 w 1758244"/>
              <a:gd name="csY5" fmla="*/ 288985 h 2190810"/>
              <a:gd name="csX6" fmla="*/ 1098553 w 1758244"/>
              <a:gd name="csY6" fmla="*/ 498535 h 2190810"/>
              <a:gd name="csX7" fmla="*/ 697373 w 1758244"/>
              <a:gd name="csY7" fmla="*/ 314385 h 2190810"/>
              <a:gd name="csX8" fmla="*/ 504129 w 1758244"/>
              <a:gd name="csY8" fmla="*/ 174685 h 2190810"/>
              <a:gd name="csX9" fmla="*/ 323144 w 1758244"/>
              <a:gd name="csY9" fmla="*/ 6410 h 2190810"/>
              <a:gd name="csX10" fmla="*/ 158044 w 1758244"/>
              <a:gd name="csY10" fmla="*/ 44510 h 2190810"/>
              <a:gd name="csX11" fmla="*/ 94544 w 1758244"/>
              <a:gd name="csY11" fmla="*/ 133520 h 2190810"/>
              <a:gd name="csX12" fmla="*/ 5644 w 1758244"/>
              <a:gd name="csY12" fmla="*/ 336610 h 2190810"/>
              <a:gd name="csX13" fmla="*/ 31044 w 1758244"/>
              <a:gd name="csY13" fmla="*/ 552510 h 2190810"/>
              <a:gd name="csX14" fmla="*/ 208844 w 1758244"/>
              <a:gd name="csY14" fmla="*/ 755710 h 2190810"/>
              <a:gd name="csX15" fmla="*/ 373944 w 1758244"/>
              <a:gd name="csY15" fmla="*/ 717610 h 2190810"/>
              <a:gd name="csX16" fmla="*/ 627944 w 1758244"/>
              <a:gd name="csY16" fmla="*/ 895410 h 2190810"/>
              <a:gd name="csX17" fmla="*/ 932744 w 1758244"/>
              <a:gd name="csY17" fmla="*/ 831910 h 2190810"/>
              <a:gd name="csX18" fmla="*/ 1250244 w 1758244"/>
              <a:gd name="csY18" fmla="*/ 984310 h 2190810"/>
              <a:gd name="csX19" fmla="*/ 1275644 w 1758244"/>
              <a:gd name="csY19" fmla="*/ 1276410 h 2190810"/>
              <a:gd name="csX20" fmla="*/ 1339144 w 1758244"/>
              <a:gd name="csY20" fmla="*/ 1581210 h 2190810"/>
              <a:gd name="csX21" fmla="*/ 1339144 w 1758244"/>
              <a:gd name="csY21" fmla="*/ 1759010 h 2190810"/>
              <a:gd name="csX22" fmla="*/ 1377244 w 1758244"/>
              <a:gd name="csY22" fmla="*/ 1898710 h 2190810"/>
              <a:gd name="csX23" fmla="*/ 1478844 w 1758244"/>
              <a:gd name="csY23" fmla="*/ 2038410 h 2190810"/>
              <a:gd name="csX24" fmla="*/ 1720144 w 1758244"/>
              <a:gd name="csY24" fmla="*/ 2190810 h 21908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1758244" h="2190810">
                <a:moveTo>
                  <a:pt x="1758244" y="171510"/>
                </a:moveTo>
                <a:cubicBezTo>
                  <a:pt x="1728610" y="143993"/>
                  <a:pt x="1698977" y="116477"/>
                  <a:pt x="1656644" y="133410"/>
                </a:cubicBezTo>
                <a:cubicBezTo>
                  <a:pt x="1614311" y="150343"/>
                  <a:pt x="1559277" y="249827"/>
                  <a:pt x="1504244" y="273110"/>
                </a:cubicBezTo>
                <a:cubicBezTo>
                  <a:pt x="1449211" y="296393"/>
                  <a:pt x="1381477" y="283693"/>
                  <a:pt x="1326444" y="273110"/>
                </a:cubicBezTo>
                <a:cubicBezTo>
                  <a:pt x="1271411" y="262527"/>
                  <a:pt x="1230737" y="206964"/>
                  <a:pt x="1174044" y="209610"/>
                </a:cubicBezTo>
                <a:cubicBezTo>
                  <a:pt x="1117351" y="212256"/>
                  <a:pt x="998869" y="240831"/>
                  <a:pt x="986287" y="288985"/>
                </a:cubicBezTo>
                <a:cubicBezTo>
                  <a:pt x="973705" y="337139"/>
                  <a:pt x="1146705" y="494302"/>
                  <a:pt x="1098553" y="498535"/>
                </a:cubicBezTo>
                <a:cubicBezTo>
                  <a:pt x="1050401" y="502768"/>
                  <a:pt x="796444" y="368360"/>
                  <a:pt x="697373" y="314385"/>
                </a:cubicBezTo>
                <a:cubicBezTo>
                  <a:pt x="598302" y="260410"/>
                  <a:pt x="566500" y="226014"/>
                  <a:pt x="504129" y="174685"/>
                </a:cubicBezTo>
                <a:cubicBezTo>
                  <a:pt x="441758" y="123356"/>
                  <a:pt x="380825" y="28106"/>
                  <a:pt x="323144" y="6410"/>
                </a:cubicBezTo>
                <a:cubicBezTo>
                  <a:pt x="265463" y="-15286"/>
                  <a:pt x="196144" y="23325"/>
                  <a:pt x="158044" y="44510"/>
                </a:cubicBezTo>
                <a:cubicBezTo>
                  <a:pt x="119944" y="65695"/>
                  <a:pt x="119944" y="84837"/>
                  <a:pt x="94544" y="133520"/>
                </a:cubicBezTo>
                <a:cubicBezTo>
                  <a:pt x="69144" y="182203"/>
                  <a:pt x="16227" y="266778"/>
                  <a:pt x="5644" y="336610"/>
                </a:cubicBezTo>
                <a:cubicBezTo>
                  <a:pt x="-4939" y="406442"/>
                  <a:pt x="-2823" y="482660"/>
                  <a:pt x="31044" y="552510"/>
                </a:cubicBezTo>
                <a:cubicBezTo>
                  <a:pt x="64911" y="622360"/>
                  <a:pt x="151694" y="728193"/>
                  <a:pt x="208844" y="755710"/>
                </a:cubicBezTo>
                <a:cubicBezTo>
                  <a:pt x="265994" y="783227"/>
                  <a:pt x="304094" y="694327"/>
                  <a:pt x="373944" y="717610"/>
                </a:cubicBezTo>
                <a:cubicBezTo>
                  <a:pt x="443794" y="740893"/>
                  <a:pt x="534811" y="876360"/>
                  <a:pt x="627944" y="895410"/>
                </a:cubicBezTo>
                <a:cubicBezTo>
                  <a:pt x="721077" y="914460"/>
                  <a:pt x="829027" y="817093"/>
                  <a:pt x="932744" y="831910"/>
                </a:cubicBezTo>
                <a:cubicBezTo>
                  <a:pt x="1036461" y="846727"/>
                  <a:pt x="1193094" y="910227"/>
                  <a:pt x="1250244" y="984310"/>
                </a:cubicBezTo>
                <a:cubicBezTo>
                  <a:pt x="1307394" y="1058393"/>
                  <a:pt x="1260827" y="1176927"/>
                  <a:pt x="1275644" y="1276410"/>
                </a:cubicBezTo>
                <a:cubicBezTo>
                  <a:pt x="1290461" y="1375893"/>
                  <a:pt x="1328561" y="1500777"/>
                  <a:pt x="1339144" y="1581210"/>
                </a:cubicBezTo>
                <a:cubicBezTo>
                  <a:pt x="1349727" y="1661643"/>
                  <a:pt x="1332794" y="1706093"/>
                  <a:pt x="1339144" y="1759010"/>
                </a:cubicBezTo>
                <a:cubicBezTo>
                  <a:pt x="1345494" y="1811927"/>
                  <a:pt x="1353961" y="1852143"/>
                  <a:pt x="1377244" y="1898710"/>
                </a:cubicBezTo>
                <a:cubicBezTo>
                  <a:pt x="1400527" y="1945277"/>
                  <a:pt x="1421694" y="1989727"/>
                  <a:pt x="1478844" y="2038410"/>
                </a:cubicBezTo>
                <a:cubicBezTo>
                  <a:pt x="1535994" y="2087093"/>
                  <a:pt x="1628069" y="2138951"/>
                  <a:pt x="1720144" y="2190810"/>
                </a:cubicBezTo>
              </a:path>
            </a:pathLst>
          </a:custGeom>
          <a:noFill/>
          <a:ln w="152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lide Number Placeholder 17">
            <a:extLst>
              <a:ext uri="{FF2B5EF4-FFF2-40B4-BE49-F238E27FC236}">
                <a16:creationId xmlns:a16="http://schemas.microsoft.com/office/drawing/2014/main" id="{8F43691D-F6D8-79F0-930C-C52C6FBE0D0D}"/>
              </a:ext>
            </a:extLst>
          </p:cNvPr>
          <p:cNvSpPr>
            <a:spLocks noGrp="1"/>
          </p:cNvSpPr>
          <p:nvPr>
            <p:ph type="sldNum" sz="quarter" idx="12"/>
          </p:nvPr>
        </p:nvSpPr>
        <p:spPr/>
        <p:txBody>
          <a:bodyPr/>
          <a:lstStyle/>
          <a:p>
            <a:fld id="{EF8B371C-0A5E-4401-A987-22FD47E5F8FF}" type="slidenum">
              <a:rPr lang="en-GB" smtClean="0"/>
              <a:t>38</a:t>
            </a:fld>
            <a:endParaRPr lang="en-GB"/>
          </a:p>
        </p:txBody>
      </p:sp>
    </p:spTree>
    <p:extLst>
      <p:ext uri="{BB962C8B-B14F-4D97-AF65-F5344CB8AC3E}">
        <p14:creationId xmlns:p14="http://schemas.microsoft.com/office/powerpoint/2010/main" val="31285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7" grpId="0" animBg="1"/>
      <p:bldP spid="15" grpId="0"/>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33209"/>
            <a:ext cx="10515600" cy="1325563"/>
          </a:xfrm>
        </p:spPr>
        <p:txBody>
          <a:bodyPr>
            <a:normAutofit fontScale="90000"/>
          </a:bodyPr>
          <a:lstStyle/>
          <a:p>
            <a:pPr algn="ctr"/>
            <a:r>
              <a:rPr lang="ru-RU" b="1" dirty="0">
                <a:solidFill>
                  <a:srgbClr val="FFFF00"/>
                </a:solidFill>
                <a:latin typeface="Biome" panose="020B0503030204020804" pitchFamily="34" charset="0"/>
                <a:cs typeface="Biome" panose="020B0503030204020804" pitchFamily="34" charset="0"/>
              </a:rPr>
              <a:t>Порфировые месторождения</a:t>
            </a:r>
            <a:r>
              <a:rPr lang="en-GB" b="1" dirty="0">
                <a:solidFill>
                  <a:srgbClr val="FFFF00"/>
                </a:solidFill>
                <a:latin typeface="Biome" panose="020B0503030204020804" pitchFamily="34" charset="0"/>
                <a:cs typeface="Biome" panose="020B0503030204020804" pitchFamily="34" charset="0"/>
              </a:rPr>
              <a:t> </a:t>
            </a:r>
            <a:r>
              <a:rPr lang="ru-RU" b="1" dirty="0">
                <a:solidFill>
                  <a:srgbClr val="FFFF00"/>
                </a:solidFill>
                <a:latin typeface="Biome" panose="020B0503030204020804" pitchFamily="34" charset="0"/>
                <a:cs typeface="Biome" panose="020B0503030204020804" pitchFamily="34" charset="0"/>
              </a:rPr>
              <a:t>мира и Центральная Азия – золото, т</a:t>
            </a:r>
            <a:endParaRPr lang="en-US" dirty="0">
              <a:solidFill>
                <a:srgbClr val="FFFF00"/>
              </a:solidFill>
              <a:latin typeface="Biome" panose="020B0503030204020804" pitchFamily="34" charset="0"/>
              <a:cs typeface="Biome" panose="020B0503030204020804" pitchFamily="34" charset="0"/>
            </a:endParaRPr>
          </a:p>
        </p:txBody>
      </p:sp>
      <p:pic>
        <p:nvPicPr>
          <p:cNvPr id="15" name="Picture 2"/>
          <p:cNvPicPr>
            <a:picLocks noChangeAspect="1" noChangeArrowheads="1"/>
          </p:cNvPicPr>
          <p:nvPr/>
        </p:nvPicPr>
        <p:blipFill>
          <a:blip r:embed="rId2" cstate="print"/>
          <a:srcRect l="55705" t="18627" r="564" b="8582"/>
          <a:stretch>
            <a:fillRect/>
          </a:stretch>
        </p:blipFill>
        <p:spPr bwMode="auto">
          <a:xfrm>
            <a:off x="965294" y="1557776"/>
            <a:ext cx="5340615" cy="5313872"/>
          </a:xfrm>
          <a:prstGeom prst="rect">
            <a:avLst/>
          </a:prstGeom>
          <a:noFill/>
          <a:ln w="9525">
            <a:noFill/>
            <a:miter lim="800000"/>
            <a:headEnd/>
            <a:tailEnd/>
          </a:ln>
        </p:spPr>
      </p:pic>
      <p:pic>
        <p:nvPicPr>
          <p:cNvPr id="16" name="Picture 2"/>
          <p:cNvPicPr>
            <a:picLocks noChangeAspect="1" noChangeArrowheads="1"/>
          </p:cNvPicPr>
          <p:nvPr/>
        </p:nvPicPr>
        <p:blipFill>
          <a:blip r:embed="rId2" cstate="print"/>
          <a:srcRect l="12490" t="18596" r="44201" b="8582"/>
          <a:stretch>
            <a:fillRect/>
          </a:stretch>
        </p:blipFill>
        <p:spPr bwMode="auto">
          <a:xfrm>
            <a:off x="6307802" y="1559769"/>
            <a:ext cx="5265241" cy="5311879"/>
          </a:xfrm>
          <a:prstGeom prst="rect">
            <a:avLst/>
          </a:prstGeom>
          <a:noFill/>
          <a:ln w="9525">
            <a:noFill/>
            <a:miter lim="800000"/>
            <a:headEnd/>
            <a:tailEnd/>
          </a:ln>
        </p:spPr>
      </p:pic>
      <p:pic>
        <p:nvPicPr>
          <p:cNvPr id="17" name="Picture 2"/>
          <p:cNvPicPr>
            <a:picLocks noChangeAspect="1" noChangeArrowheads="1"/>
          </p:cNvPicPr>
          <p:nvPr/>
        </p:nvPicPr>
        <p:blipFill>
          <a:blip r:embed="rId2" cstate="print"/>
          <a:srcRect l="2620" t="37976" r="90167" b="51505"/>
          <a:stretch>
            <a:fillRect/>
          </a:stretch>
        </p:blipFill>
        <p:spPr bwMode="auto">
          <a:xfrm>
            <a:off x="950875" y="6161965"/>
            <a:ext cx="811066" cy="709683"/>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E802117A-6EB7-A104-8943-5BFF0ABE391A}"/>
              </a:ext>
            </a:extLst>
          </p:cNvPr>
          <p:cNvSpPr>
            <a:spLocks noGrp="1"/>
          </p:cNvSpPr>
          <p:nvPr>
            <p:ph type="sldNum" sz="quarter" idx="12"/>
          </p:nvPr>
        </p:nvSpPr>
        <p:spPr/>
        <p:txBody>
          <a:bodyPr/>
          <a:lstStyle/>
          <a:p>
            <a:fld id="{EF8B371C-0A5E-4401-A987-22FD47E5F8FF}" type="slidenum">
              <a:rPr lang="en-GB" smtClean="0"/>
              <a:t>4</a:t>
            </a:fld>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F7C87-F168-92BE-ECC6-5531E334BB93}"/>
              </a:ext>
            </a:extLst>
          </p:cNvPr>
          <p:cNvSpPr>
            <a:spLocks noGrp="1"/>
          </p:cNvSpPr>
          <p:nvPr>
            <p:ph type="title"/>
          </p:nvPr>
        </p:nvSpPr>
        <p:spPr>
          <a:xfrm>
            <a:off x="237995" y="136525"/>
            <a:ext cx="11599101" cy="1325564"/>
          </a:xfrm>
        </p:spPr>
        <p:txBody>
          <a:bodyPr>
            <a:noAutofit/>
          </a:bodyPr>
          <a:lstStyle/>
          <a:p>
            <a:pPr algn="ctr">
              <a:defRPr/>
            </a:pPr>
            <a:r>
              <a:rPr lang="ru-RU" sz="4000" b="1" dirty="0">
                <a:solidFill>
                  <a:srgbClr val="FFFF00"/>
                </a:solidFill>
                <a:latin typeface="Biome" panose="020B0503030204020804" pitchFamily="34" charset="0"/>
                <a:ea typeface="Calibri" panose="020F0502020204030204" pitchFamily="34" charset="0"/>
                <a:cs typeface="Biome" panose="020B0503030204020804" pitchFamily="34" charset="0"/>
              </a:rPr>
              <a:t>В фанерозое субдукция плит Тихого океана сгенерировала гораздо больше золота, чем Тетис, но наш фокус - </a:t>
            </a:r>
            <a:r>
              <a:rPr lang="en-GB" sz="4000" b="1" dirty="0">
                <a:solidFill>
                  <a:srgbClr val="FFFF00"/>
                </a:solidFill>
                <a:latin typeface="Biome" panose="020B0503030204020804" pitchFamily="34" charset="0"/>
                <a:ea typeface="Calibri" panose="020F0502020204030204" pitchFamily="34" charset="0"/>
                <a:cs typeface="Biome" panose="020B0503030204020804" pitchFamily="34" charset="0"/>
              </a:rPr>
              <a:t>CAOS</a:t>
            </a:r>
            <a:endParaRPr lang="en-GB" sz="4000" b="1" dirty="0">
              <a:solidFill>
                <a:srgbClr val="FFFF00"/>
              </a:solidFill>
              <a:latin typeface="Biome" panose="020B0503030204020804" pitchFamily="34" charset="0"/>
              <a:cs typeface="Biome" panose="020B0503030204020804" pitchFamily="34" charset="0"/>
            </a:endParaRPr>
          </a:p>
        </p:txBody>
      </p:sp>
      <p:sp>
        <p:nvSpPr>
          <p:cNvPr id="69636" name="Slide Number Placeholder 6">
            <a:extLst>
              <a:ext uri="{FF2B5EF4-FFF2-40B4-BE49-F238E27FC236}">
                <a16:creationId xmlns:a16="http://schemas.microsoft.com/office/drawing/2014/main" id="{D4A19262-B810-245C-C3B6-319974F3FBF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C81CD97-9F2D-4E18-B3FD-4920EBC4A05E}" type="slidenum">
              <a:rPr lang="en-GB" altLang="en-US" smtClean="0"/>
              <a:pPr/>
              <a:t>5</a:t>
            </a:fld>
            <a:endParaRPr lang="en-GB" altLang="en-US"/>
          </a:p>
        </p:txBody>
      </p:sp>
      <p:pic>
        <p:nvPicPr>
          <p:cNvPr id="5" name="Content Placeholder 4" descr="A map of the earth&#10;&#10;Description automatically generated">
            <a:extLst>
              <a:ext uri="{FF2B5EF4-FFF2-40B4-BE49-F238E27FC236}">
                <a16:creationId xmlns:a16="http://schemas.microsoft.com/office/drawing/2014/main" id="{E93ECCF0-89C3-3451-8894-D3192D34A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50875" y="1536699"/>
            <a:ext cx="10622168" cy="5353407"/>
          </a:xfrm>
          <a:prstGeom prst="rect">
            <a:avLst/>
          </a:prstGeom>
        </p:spPr>
      </p:pic>
      <p:sp>
        <p:nvSpPr>
          <p:cNvPr id="69638" name="TextBox 5">
            <a:extLst>
              <a:ext uri="{FF2B5EF4-FFF2-40B4-BE49-F238E27FC236}">
                <a16:creationId xmlns:a16="http://schemas.microsoft.com/office/drawing/2014/main" id="{76A53B7D-5694-DF00-5060-0464C6A80544}"/>
              </a:ext>
            </a:extLst>
          </p:cNvPr>
          <p:cNvSpPr txBox="1">
            <a:spLocks noChangeArrowheads="1"/>
          </p:cNvSpPr>
          <p:nvPr/>
        </p:nvSpPr>
        <p:spPr bwMode="auto">
          <a:xfrm>
            <a:off x="8939465" y="6552584"/>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sz="1800" b="1" dirty="0">
                <a:latin typeface="Biome" panose="020B0503030204020804" pitchFamily="34" charset="0"/>
                <a:ea typeface="Calibri" panose="020F0502020204030204" pitchFamily="34" charset="0"/>
                <a:cs typeface="Biome" panose="020B0503030204020804" pitchFamily="34" charset="0"/>
              </a:rPr>
              <a:t>(</a:t>
            </a:r>
            <a:r>
              <a:rPr lang="ru-RU" altLang="en-US" sz="1800" b="1" dirty="0">
                <a:latin typeface="Biome" panose="020B0503030204020804" pitchFamily="34" charset="0"/>
                <a:ea typeface="Calibri" panose="020F0502020204030204" pitchFamily="34" charset="0"/>
                <a:cs typeface="Biome" panose="020B0503030204020804" pitchFamily="34" charset="0"/>
              </a:rPr>
              <a:t>без учета россыпей</a:t>
            </a:r>
            <a:r>
              <a:rPr lang="en-GB" altLang="en-US" sz="1800" b="1" dirty="0">
                <a:latin typeface="Biome" panose="020B0503030204020804" pitchFamily="34" charset="0"/>
                <a:ea typeface="Calibri" panose="020F0502020204030204" pitchFamily="34" charset="0"/>
                <a:cs typeface="Biome" panose="020B0503030204020804" pitchFamily="34" charset="0"/>
              </a:rPr>
              <a:t>)</a:t>
            </a:r>
            <a:endParaRPr lang="en-GB" altLang="en-US" dirty="0">
              <a:cs typeface="Biome" panose="020B0503030204020804" pitchFamily="34" charset="0"/>
            </a:endParaRPr>
          </a:p>
        </p:txBody>
      </p:sp>
      <p:sp>
        <p:nvSpPr>
          <p:cNvPr id="69637" name="TextBox 2">
            <a:extLst>
              <a:ext uri="{FF2B5EF4-FFF2-40B4-BE49-F238E27FC236}">
                <a16:creationId xmlns:a16="http://schemas.microsoft.com/office/drawing/2014/main" id="{DB68C133-8085-D163-2EBE-1C3D8A9CFDB2}"/>
              </a:ext>
            </a:extLst>
          </p:cNvPr>
          <p:cNvSpPr txBox="1">
            <a:spLocks noChangeArrowheads="1"/>
          </p:cNvSpPr>
          <p:nvPr/>
        </p:nvSpPr>
        <p:spPr bwMode="auto">
          <a:xfrm>
            <a:off x="7128043" y="6538912"/>
            <a:ext cx="1905000" cy="369888"/>
          </a:xfrm>
          <a:prstGeom prst="rect">
            <a:avLst/>
          </a:prstGeom>
          <a:noFill/>
          <a:ln>
            <a:noFill/>
          </a:ln>
        </p:spPr>
        <p:txBody>
          <a:bodyPr wrap="none">
            <a:spAutoFit/>
          </a:bodyPr>
          <a:lstStyle/>
          <a:p>
            <a:r>
              <a:rPr lang="ru-RU" altLang="ru-RU" sz="1800" b="1" dirty="0" err="1">
                <a:solidFill>
                  <a:schemeClr val="tx1"/>
                </a:solidFill>
                <a:latin typeface="Biome" panose="020B0503030204020804" pitchFamily="34" charset="0"/>
                <a:cs typeface="Biome" panose="020B0503030204020804" pitchFamily="34" charset="0"/>
              </a:rPr>
              <a:t>Якубчук</a:t>
            </a:r>
            <a:r>
              <a:rPr lang="ru-RU" altLang="ru-RU" sz="1800" b="1" dirty="0">
                <a:solidFill>
                  <a:schemeClr val="tx1"/>
                </a:solidFill>
                <a:latin typeface="Biome" panose="020B0503030204020804" pitchFamily="34" charset="0"/>
                <a:cs typeface="Biome" panose="020B0503030204020804" pitchFamily="34" charset="0"/>
              </a:rPr>
              <a:t>, 2023</a:t>
            </a:r>
            <a:endParaRPr lang="en-GB" altLang="en-US" sz="1800" dirty="0"/>
          </a:p>
        </p:txBody>
      </p:sp>
      <p:sp>
        <p:nvSpPr>
          <p:cNvPr id="6" name="Rectangle 5">
            <a:extLst>
              <a:ext uri="{FF2B5EF4-FFF2-40B4-BE49-F238E27FC236}">
                <a16:creationId xmlns:a16="http://schemas.microsoft.com/office/drawing/2014/main" id="{D0A4A50C-6C37-B561-1BB9-CE260B100EA4}"/>
              </a:ext>
            </a:extLst>
          </p:cNvPr>
          <p:cNvSpPr/>
          <p:nvPr/>
        </p:nvSpPr>
        <p:spPr>
          <a:xfrm>
            <a:off x="2076893" y="1679943"/>
            <a:ext cx="3284247" cy="1749057"/>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673C5-9454-F817-508A-9F8C0C54C6F8}"/>
              </a:ext>
            </a:extLst>
          </p:cNvPr>
          <p:cNvSpPr>
            <a:spLocks noGrp="1"/>
          </p:cNvSpPr>
          <p:nvPr>
            <p:ph type="title"/>
          </p:nvPr>
        </p:nvSpPr>
        <p:spPr>
          <a:xfrm>
            <a:off x="0" y="15875"/>
            <a:ext cx="12192000" cy="619125"/>
          </a:xfrm>
        </p:spPr>
        <p:txBody>
          <a:bodyPr>
            <a:normAutofit/>
          </a:bodyPr>
          <a:lstStyle/>
          <a:p>
            <a:pPr algn="ctr"/>
            <a:r>
              <a:rPr lang="ru-RU" sz="2600" b="1" dirty="0"/>
              <a:t>43 700 т золота в 12 провинциях Центральной Азии (445 объектов без россыпей)</a:t>
            </a:r>
            <a:endParaRPr lang="en-GB" sz="2600" b="1" dirty="0"/>
          </a:p>
        </p:txBody>
      </p:sp>
      <p:pic>
        <p:nvPicPr>
          <p:cNvPr id="3" name="Content Placeholder 3">
            <a:extLst>
              <a:ext uri="{FF2B5EF4-FFF2-40B4-BE49-F238E27FC236}">
                <a16:creationId xmlns:a16="http://schemas.microsoft.com/office/drawing/2014/main" id="{57AF9F83-D8E7-801D-FE96-279046047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480" t="34056" r="1920" b="17264"/>
          <a:stretch>
            <a:fillRect/>
          </a:stretch>
        </p:blipFill>
        <p:spPr>
          <a:xfrm>
            <a:off x="0" y="544513"/>
            <a:ext cx="5791200" cy="2098491"/>
          </a:xfrm>
          <a:prstGeom prst="rect">
            <a:avLst/>
          </a:prstGeom>
        </p:spPr>
      </p:pic>
      <p:pic>
        <p:nvPicPr>
          <p:cNvPr id="4" name="Content Placeholder 3">
            <a:extLst>
              <a:ext uri="{FF2B5EF4-FFF2-40B4-BE49-F238E27FC236}">
                <a16:creationId xmlns:a16="http://schemas.microsoft.com/office/drawing/2014/main" id="{464ADB36-4E51-54BB-EABE-89600E725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665" t="34364" r="3191" b="17320"/>
          <a:stretch>
            <a:fillRect/>
          </a:stretch>
        </p:blipFill>
        <p:spPr>
          <a:xfrm>
            <a:off x="0" y="2643004"/>
            <a:ext cx="5689600" cy="2137667"/>
          </a:xfrm>
          <a:prstGeom prst="rect">
            <a:avLst/>
          </a:prstGeom>
        </p:spPr>
      </p:pic>
      <p:pic>
        <p:nvPicPr>
          <p:cNvPr id="5" name="Picture 3">
            <a:extLst>
              <a:ext uri="{FF2B5EF4-FFF2-40B4-BE49-F238E27FC236}">
                <a16:creationId xmlns:a16="http://schemas.microsoft.com/office/drawing/2014/main" id="{867152BB-44FE-E949-AEAE-699B97CCB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667" t="35294" r="31177" b="18562"/>
          <a:stretch>
            <a:fillRect/>
          </a:stretch>
        </p:blipFill>
        <p:spPr bwMode="auto">
          <a:xfrm>
            <a:off x="0" y="4839346"/>
            <a:ext cx="3708400" cy="206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A graph of different colored lines and numbers&#10;&#10;Description automatically generated">
            <a:extLst>
              <a:ext uri="{FF2B5EF4-FFF2-40B4-BE49-F238E27FC236}">
                <a16:creationId xmlns:a16="http://schemas.microsoft.com/office/drawing/2014/main" id="{491612D4-48B3-0FBD-B6B2-FB7554A17D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4871" y="544513"/>
            <a:ext cx="3274129" cy="45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AC9AB78-9414-99BD-3D82-9A2B4A01306E}"/>
              </a:ext>
            </a:extLst>
          </p:cNvPr>
          <p:cNvSpPr txBox="1"/>
          <p:nvPr/>
        </p:nvSpPr>
        <p:spPr>
          <a:xfrm>
            <a:off x="3708401" y="5064075"/>
            <a:ext cx="8483600" cy="2031325"/>
          </a:xfrm>
          <a:prstGeom prst="rect">
            <a:avLst/>
          </a:prstGeom>
          <a:noFill/>
        </p:spPr>
        <p:txBody>
          <a:bodyPr wrap="square" rtlCol="0">
            <a:spAutoFit/>
          </a:bodyPr>
          <a:lstStyle/>
          <a:p>
            <a:pPr marL="285750" indent="-285750">
              <a:buFont typeface="Arial" panose="020B0604020202020204" pitchFamily="34" charset="0"/>
              <a:buChar char="•"/>
            </a:pPr>
            <a:r>
              <a:rPr lang="ru-RU" b="1" dirty="0"/>
              <a:t>ПУЛЬСАЦИИ КОРРЕЛИРУЮТ с ТЕКТОНИЧЕСКИМИ СОБЫТИЯМИ</a:t>
            </a:r>
          </a:p>
          <a:p>
            <a:pPr marL="285750" indent="-285750">
              <a:buFont typeface="Arial" panose="020B0604020202020204" pitchFamily="34" charset="0"/>
              <a:buChar char="•"/>
            </a:pPr>
            <a:r>
              <a:rPr lang="ru-RU" b="1" dirty="0"/>
              <a:t>СУБДУКЦИОННОЕ И КОЛЛИЗИОННОЕ ЗОЛОТО НЕ СОВПАДАЮТ ВО ВРЕМЕНИ</a:t>
            </a:r>
          </a:p>
          <a:p>
            <a:pPr marL="285750" indent="-285750">
              <a:buFont typeface="Arial" panose="020B0604020202020204" pitchFamily="34" charset="0"/>
              <a:buChar char="•"/>
            </a:pPr>
            <a:r>
              <a:rPr lang="ru-RU" b="1" dirty="0"/>
              <a:t>1000 т </a:t>
            </a:r>
            <a:r>
              <a:rPr lang="en-GB" b="1" dirty="0"/>
              <a:t>Au</a:t>
            </a:r>
            <a:r>
              <a:rPr lang="ru-RU" b="1" dirty="0"/>
              <a:t> В ЛЮБОМ ПУЛЬСЕ</a:t>
            </a:r>
          </a:p>
          <a:p>
            <a:pPr marL="285750" indent="-285750">
              <a:buFont typeface="Arial" panose="020B0604020202020204" pitchFamily="34" charset="0"/>
              <a:buChar char="•"/>
            </a:pPr>
            <a:r>
              <a:rPr lang="ru-RU" b="1" dirty="0"/>
              <a:t>НО МАКСИМУМ – 310-285 Ма</a:t>
            </a:r>
          </a:p>
          <a:p>
            <a:pPr marL="285750" indent="-285750">
              <a:buFont typeface="Arial" panose="020B0604020202020204" pitchFamily="34" charset="0"/>
              <a:buChar char="•"/>
            </a:pPr>
            <a:r>
              <a:rPr lang="ru-RU" b="1" dirty="0"/>
              <a:t>1/3 – ПОПУТНОЕ ЗОЛОТО В МЕСТОРОЖДЕНИЯХ ЦВЕТНЫХ МЕТАЛЛОВ</a:t>
            </a:r>
          </a:p>
          <a:p>
            <a:endParaRPr lang="en-GB" b="1" dirty="0"/>
          </a:p>
        </p:txBody>
      </p:sp>
      <p:sp>
        <p:nvSpPr>
          <p:cNvPr id="8" name="Slide Number Placeholder 7">
            <a:extLst>
              <a:ext uri="{FF2B5EF4-FFF2-40B4-BE49-F238E27FC236}">
                <a16:creationId xmlns:a16="http://schemas.microsoft.com/office/drawing/2014/main" id="{BE37207A-7170-C508-3EA5-FDD8603FD873}"/>
              </a:ext>
            </a:extLst>
          </p:cNvPr>
          <p:cNvSpPr>
            <a:spLocks noGrp="1"/>
          </p:cNvSpPr>
          <p:nvPr>
            <p:ph type="sldNum" sz="quarter" idx="12"/>
          </p:nvPr>
        </p:nvSpPr>
        <p:spPr/>
        <p:txBody>
          <a:bodyPr/>
          <a:lstStyle/>
          <a:p>
            <a:fld id="{EF8B371C-0A5E-4401-A987-22FD47E5F8FF}" type="slidenum">
              <a:rPr lang="en-GB" smtClean="0"/>
              <a:t>6</a:t>
            </a:fld>
            <a:endParaRPr lang="en-GB"/>
          </a:p>
        </p:txBody>
      </p:sp>
    </p:spTree>
    <p:extLst>
      <p:ext uri="{BB962C8B-B14F-4D97-AF65-F5344CB8AC3E}">
        <p14:creationId xmlns:p14="http://schemas.microsoft.com/office/powerpoint/2010/main" val="356152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CB95FFB0-ABF2-7486-B2FC-0BBFD640961F}"/>
              </a:ext>
            </a:extLst>
          </p:cNvPr>
          <p:cNvSpPr>
            <a:spLocks noGrp="1"/>
          </p:cNvSpPr>
          <p:nvPr>
            <p:ph type="title"/>
          </p:nvPr>
        </p:nvSpPr>
        <p:spPr>
          <a:xfrm>
            <a:off x="0" y="0"/>
            <a:ext cx="12192000" cy="1152395"/>
          </a:xfrm>
        </p:spPr>
        <p:txBody>
          <a:bodyPr>
            <a:normAutofit fontScale="90000"/>
          </a:bodyPr>
          <a:lstStyle/>
          <a:p>
            <a:pPr algn="ctr"/>
            <a:r>
              <a:rPr lang="ru-RU" altLang="en-US" sz="4000" b="1" dirty="0">
                <a:solidFill>
                  <a:schemeClr val="tx1"/>
                </a:solidFill>
                <a:latin typeface="Biome" panose="020B0503030204020804" pitchFamily="34" charset="0"/>
                <a:cs typeface="Biome" panose="020B0503030204020804" pitchFamily="34" charset="0"/>
              </a:rPr>
              <a:t>Центрально-Азиатский складчатый пояс</a:t>
            </a:r>
            <a:br>
              <a:rPr lang="ru-RU" altLang="en-US" sz="4000" b="1" dirty="0">
                <a:solidFill>
                  <a:schemeClr val="tx1"/>
                </a:solidFill>
                <a:latin typeface="Biome" panose="020B0503030204020804" pitchFamily="34" charset="0"/>
                <a:cs typeface="Biome" panose="020B0503030204020804" pitchFamily="34" charset="0"/>
              </a:rPr>
            </a:br>
            <a:endParaRPr lang="en-US" altLang="en-US" sz="4000" b="1" dirty="0">
              <a:solidFill>
                <a:schemeClr val="tx1"/>
              </a:solidFill>
              <a:latin typeface="Biome" panose="020B0503030204020804" pitchFamily="34" charset="0"/>
              <a:cs typeface="Biome" panose="020B0503030204020804" pitchFamily="34" charset="0"/>
            </a:endParaRPr>
          </a:p>
        </p:txBody>
      </p:sp>
      <p:pic>
        <p:nvPicPr>
          <p:cNvPr id="26627" name="Picture 2">
            <a:extLst>
              <a:ext uri="{FF2B5EF4-FFF2-40B4-BE49-F238E27FC236}">
                <a16:creationId xmlns:a16="http://schemas.microsoft.com/office/drawing/2014/main" id="{D1F8392D-AFDD-2D83-E207-D8BA32204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600" t="16360" r="43010" b="8829"/>
          <a:stretch>
            <a:fillRect/>
          </a:stretch>
        </p:blipFill>
        <p:spPr bwMode="auto">
          <a:xfrm>
            <a:off x="250523" y="607028"/>
            <a:ext cx="5026569" cy="58779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28" name="TextBox 3">
            <a:extLst>
              <a:ext uri="{FF2B5EF4-FFF2-40B4-BE49-F238E27FC236}">
                <a16:creationId xmlns:a16="http://schemas.microsoft.com/office/drawing/2014/main" id="{868B6B8E-2BDA-343D-C853-B3E7BEE12E81}"/>
              </a:ext>
            </a:extLst>
          </p:cNvPr>
          <p:cNvSpPr txBox="1">
            <a:spLocks noChangeArrowheads="1"/>
          </p:cNvSpPr>
          <p:nvPr/>
        </p:nvSpPr>
        <p:spPr bwMode="auto">
          <a:xfrm>
            <a:off x="1768716" y="6484937"/>
            <a:ext cx="3190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sz="1800" b="1">
                <a:solidFill>
                  <a:schemeClr val="tx1"/>
                </a:solidFill>
                <a:latin typeface="Biome" panose="020B0503030204020804" pitchFamily="34" charset="0"/>
                <a:cs typeface="Biome" panose="020B0503030204020804" pitchFamily="34" charset="0"/>
              </a:rPr>
              <a:t>Maruyama et al., 1989</a:t>
            </a:r>
            <a:endParaRPr lang="en-GB" altLang="en-US" sz="1800">
              <a:solidFill>
                <a:schemeClr val="tx1"/>
              </a:solidFill>
              <a:latin typeface="Biome" panose="020B0503030204020804" pitchFamily="34" charset="0"/>
              <a:cs typeface="Biome" panose="020B0503030204020804" pitchFamily="34" charset="0"/>
            </a:endParaRPr>
          </a:p>
        </p:txBody>
      </p:sp>
      <p:pic>
        <p:nvPicPr>
          <p:cNvPr id="26629" name="Picture 2">
            <a:extLst>
              <a:ext uri="{FF2B5EF4-FFF2-40B4-BE49-F238E27FC236}">
                <a16:creationId xmlns:a16="http://schemas.microsoft.com/office/drawing/2014/main" id="{5B838072-7D30-2B73-5CD3-122CCC3D4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027" t="25021" r="32462" b="21101"/>
          <a:stretch>
            <a:fillRect/>
          </a:stretch>
        </p:blipFill>
        <p:spPr bwMode="auto">
          <a:xfrm>
            <a:off x="5377104" y="748235"/>
            <a:ext cx="6622174" cy="586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6">
            <a:extLst>
              <a:ext uri="{FF2B5EF4-FFF2-40B4-BE49-F238E27FC236}">
                <a16:creationId xmlns:a16="http://schemas.microsoft.com/office/drawing/2014/main" id="{112F4193-729D-81C8-C2C3-E4B052118D72}"/>
              </a:ext>
            </a:extLst>
          </p:cNvPr>
          <p:cNvSpPr txBox="1">
            <a:spLocks noChangeArrowheads="1"/>
          </p:cNvSpPr>
          <p:nvPr/>
        </p:nvSpPr>
        <p:spPr bwMode="auto">
          <a:xfrm>
            <a:off x="5786679" y="6484937"/>
            <a:ext cx="339725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sz="1800" b="1" dirty="0" err="1">
                <a:solidFill>
                  <a:schemeClr val="tx1"/>
                </a:solidFill>
                <a:latin typeface="Biome" panose="020B0503030204020804" pitchFamily="34" charset="0"/>
                <a:cs typeface="Biome" panose="020B0503030204020804" pitchFamily="34" charset="0"/>
              </a:rPr>
              <a:t>Sengor</a:t>
            </a:r>
            <a:r>
              <a:rPr lang="en-GB" altLang="en-US" sz="1800" b="1" dirty="0">
                <a:solidFill>
                  <a:schemeClr val="tx1"/>
                </a:solidFill>
                <a:latin typeface="Biome" panose="020B0503030204020804" pitchFamily="34" charset="0"/>
                <a:cs typeface="Biome" panose="020B0503030204020804" pitchFamily="34" charset="0"/>
              </a:rPr>
              <a:t> and </a:t>
            </a:r>
            <a:r>
              <a:rPr lang="en-GB" altLang="en-US" sz="1800" b="1" dirty="0" err="1">
                <a:solidFill>
                  <a:schemeClr val="tx1"/>
                </a:solidFill>
                <a:latin typeface="Biome" panose="020B0503030204020804" pitchFamily="34" charset="0"/>
                <a:cs typeface="Biome" panose="020B0503030204020804" pitchFamily="34" charset="0"/>
              </a:rPr>
              <a:t>Natal’in</a:t>
            </a:r>
            <a:r>
              <a:rPr lang="en-GB" altLang="en-US" sz="1800" b="1" dirty="0">
                <a:solidFill>
                  <a:schemeClr val="tx1"/>
                </a:solidFill>
                <a:latin typeface="Biome" panose="020B0503030204020804" pitchFamily="34" charset="0"/>
                <a:cs typeface="Biome" panose="020B0503030204020804" pitchFamily="34" charset="0"/>
              </a:rPr>
              <a:t>, 1996</a:t>
            </a:r>
            <a:endParaRPr lang="en-GB" altLang="en-US" sz="1800" dirty="0">
              <a:solidFill>
                <a:schemeClr val="tx1"/>
              </a:solidFill>
              <a:latin typeface="Biome" panose="020B0503030204020804" pitchFamily="34" charset="0"/>
              <a:cs typeface="Biome" panose="020B0503030204020804" pitchFamily="34" charset="0"/>
            </a:endParaRPr>
          </a:p>
        </p:txBody>
      </p:sp>
      <p:sp>
        <p:nvSpPr>
          <p:cNvPr id="8" name="Freeform 4">
            <a:extLst>
              <a:ext uri="{FF2B5EF4-FFF2-40B4-BE49-F238E27FC236}">
                <a16:creationId xmlns:a16="http://schemas.microsoft.com/office/drawing/2014/main" id="{9A8018FD-3059-DE22-3585-1AB117B20E13}"/>
              </a:ext>
            </a:extLst>
          </p:cNvPr>
          <p:cNvSpPr/>
          <p:nvPr/>
        </p:nvSpPr>
        <p:spPr>
          <a:xfrm>
            <a:off x="6354823" y="2581195"/>
            <a:ext cx="4029256" cy="1571679"/>
          </a:xfrm>
          <a:custGeom>
            <a:avLst/>
            <a:gdLst>
              <a:gd name="connsiteX0" fmla="*/ 3350172 w 3570890"/>
              <a:gd name="connsiteY0" fmla="*/ 974834 h 1424152"/>
              <a:gd name="connsiteX1" fmla="*/ 3208283 w 3570890"/>
              <a:gd name="connsiteY1" fmla="*/ 1148255 h 1424152"/>
              <a:gd name="connsiteX2" fmla="*/ 3208283 w 3570890"/>
              <a:gd name="connsiteY2" fmla="*/ 1384738 h 1424152"/>
              <a:gd name="connsiteX3" fmla="*/ 3034862 w 3570890"/>
              <a:gd name="connsiteY3" fmla="*/ 1384738 h 1424152"/>
              <a:gd name="connsiteX4" fmla="*/ 2782614 w 3570890"/>
              <a:gd name="connsiteY4" fmla="*/ 1258614 h 1424152"/>
              <a:gd name="connsiteX5" fmla="*/ 2546131 w 3570890"/>
              <a:gd name="connsiteY5" fmla="*/ 1195552 h 1424152"/>
              <a:gd name="connsiteX6" fmla="*/ 2199290 w 3570890"/>
              <a:gd name="connsiteY6" fmla="*/ 1069428 h 1424152"/>
              <a:gd name="connsiteX7" fmla="*/ 1757855 w 3570890"/>
              <a:gd name="connsiteY7" fmla="*/ 1227083 h 1424152"/>
              <a:gd name="connsiteX8" fmla="*/ 1474076 w 3570890"/>
              <a:gd name="connsiteY8" fmla="*/ 1242848 h 1424152"/>
              <a:gd name="connsiteX9" fmla="*/ 1300655 w 3570890"/>
              <a:gd name="connsiteY9" fmla="*/ 1085193 h 1424152"/>
              <a:gd name="connsiteX10" fmla="*/ 1127234 w 3570890"/>
              <a:gd name="connsiteY10" fmla="*/ 1132490 h 1424152"/>
              <a:gd name="connsiteX11" fmla="*/ 1064172 w 3570890"/>
              <a:gd name="connsiteY11" fmla="*/ 1179786 h 1424152"/>
              <a:gd name="connsiteX12" fmla="*/ 654269 w 3570890"/>
              <a:gd name="connsiteY12" fmla="*/ 1116724 h 1424152"/>
              <a:gd name="connsiteX13" fmla="*/ 480848 w 3570890"/>
              <a:gd name="connsiteY13" fmla="*/ 817179 h 1424152"/>
              <a:gd name="connsiteX14" fmla="*/ 228600 w 3570890"/>
              <a:gd name="connsiteY14" fmla="*/ 580697 h 1424152"/>
              <a:gd name="connsiteX15" fmla="*/ 86710 w 3570890"/>
              <a:gd name="connsiteY15" fmla="*/ 486103 h 1424152"/>
              <a:gd name="connsiteX16" fmla="*/ 23648 w 3570890"/>
              <a:gd name="connsiteY16" fmla="*/ 249621 h 1424152"/>
              <a:gd name="connsiteX17" fmla="*/ 23648 w 3570890"/>
              <a:gd name="connsiteY17" fmla="*/ 123497 h 1424152"/>
              <a:gd name="connsiteX18" fmla="*/ 165538 w 3570890"/>
              <a:gd name="connsiteY18" fmla="*/ 170793 h 1424152"/>
              <a:gd name="connsiteX19" fmla="*/ 197069 w 3570890"/>
              <a:gd name="connsiteY19" fmla="*/ 344214 h 1424152"/>
              <a:gd name="connsiteX20" fmla="*/ 575441 w 3570890"/>
              <a:gd name="connsiteY20" fmla="*/ 533400 h 1424152"/>
              <a:gd name="connsiteX21" fmla="*/ 796159 w 3570890"/>
              <a:gd name="connsiteY21" fmla="*/ 801414 h 1424152"/>
              <a:gd name="connsiteX22" fmla="*/ 1111469 w 3570890"/>
              <a:gd name="connsiteY22" fmla="*/ 911772 h 1424152"/>
              <a:gd name="connsiteX23" fmla="*/ 1347952 w 3570890"/>
              <a:gd name="connsiteY23" fmla="*/ 974834 h 1424152"/>
              <a:gd name="connsiteX24" fmla="*/ 1584434 w 3570890"/>
              <a:gd name="connsiteY24" fmla="*/ 896007 h 1424152"/>
              <a:gd name="connsiteX25" fmla="*/ 2167759 w 3570890"/>
              <a:gd name="connsiteY25" fmla="*/ 927538 h 1424152"/>
              <a:gd name="connsiteX26" fmla="*/ 2546131 w 3570890"/>
              <a:gd name="connsiteY26" fmla="*/ 896007 h 1424152"/>
              <a:gd name="connsiteX27" fmla="*/ 2956034 w 3570890"/>
              <a:gd name="connsiteY27" fmla="*/ 659524 h 1424152"/>
              <a:gd name="connsiteX28" fmla="*/ 3129455 w 3570890"/>
              <a:gd name="connsiteY28" fmla="*/ 486103 h 1424152"/>
              <a:gd name="connsiteX29" fmla="*/ 3224048 w 3570890"/>
              <a:gd name="connsiteY29" fmla="*/ 218090 h 1424152"/>
              <a:gd name="connsiteX30" fmla="*/ 3271345 w 3570890"/>
              <a:gd name="connsiteY30" fmla="*/ 13138 h 1424152"/>
              <a:gd name="connsiteX31" fmla="*/ 3444765 w 3570890"/>
              <a:gd name="connsiteY31" fmla="*/ 139262 h 1424152"/>
              <a:gd name="connsiteX32" fmla="*/ 3476297 w 3570890"/>
              <a:gd name="connsiteY32" fmla="*/ 296917 h 1424152"/>
              <a:gd name="connsiteX33" fmla="*/ 3507828 w 3570890"/>
              <a:gd name="connsiteY33" fmla="*/ 423041 h 1424152"/>
              <a:gd name="connsiteX34" fmla="*/ 3570890 w 3570890"/>
              <a:gd name="connsiteY34" fmla="*/ 486103 h 1424152"/>
              <a:gd name="csX0" fmla="*/ 3339777 w 3560495"/>
              <a:gd name="csY0" fmla="*/ 962967 h 1396036"/>
              <a:gd name="csX1" fmla="*/ 3197888 w 3560495"/>
              <a:gd name="csY1" fmla="*/ 1136388 h 1396036"/>
              <a:gd name="csX2" fmla="*/ 3197888 w 3560495"/>
              <a:gd name="csY2" fmla="*/ 1372871 h 1396036"/>
              <a:gd name="csX3" fmla="*/ 3024467 w 3560495"/>
              <a:gd name="csY3" fmla="*/ 1372871 h 1396036"/>
              <a:gd name="csX4" fmla="*/ 2772219 w 3560495"/>
              <a:gd name="csY4" fmla="*/ 1246747 h 1396036"/>
              <a:gd name="csX5" fmla="*/ 2535736 w 3560495"/>
              <a:gd name="csY5" fmla="*/ 1183685 h 1396036"/>
              <a:gd name="csX6" fmla="*/ 2188895 w 3560495"/>
              <a:gd name="csY6" fmla="*/ 1057561 h 1396036"/>
              <a:gd name="csX7" fmla="*/ 1747460 w 3560495"/>
              <a:gd name="csY7" fmla="*/ 1215216 h 1396036"/>
              <a:gd name="csX8" fmla="*/ 1463681 w 3560495"/>
              <a:gd name="csY8" fmla="*/ 1230981 h 1396036"/>
              <a:gd name="csX9" fmla="*/ 1290260 w 3560495"/>
              <a:gd name="csY9" fmla="*/ 1073326 h 1396036"/>
              <a:gd name="csX10" fmla="*/ 1116839 w 3560495"/>
              <a:gd name="csY10" fmla="*/ 1120623 h 1396036"/>
              <a:gd name="csX11" fmla="*/ 1053777 w 3560495"/>
              <a:gd name="csY11" fmla="*/ 1167919 h 1396036"/>
              <a:gd name="csX12" fmla="*/ 643874 w 3560495"/>
              <a:gd name="csY12" fmla="*/ 1104857 h 1396036"/>
              <a:gd name="csX13" fmla="*/ 470453 w 3560495"/>
              <a:gd name="csY13" fmla="*/ 805312 h 1396036"/>
              <a:gd name="csX14" fmla="*/ 218205 w 3560495"/>
              <a:gd name="csY14" fmla="*/ 568830 h 1396036"/>
              <a:gd name="csX15" fmla="*/ 76315 w 3560495"/>
              <a:gd name="csY15" fmla="*/ 474236 h 1396036"/>
              <a:gd name="csX16" fmla="*/ 13253 w 3560495"/>
              <a:gd name="csY16" fmla="*/ 237754 h 1396036"/>
              <a:gd name="csX17" fmla="*/ 13253 w 3560495"/>
              <a:gd name="csY17" fmla="*/ 111630 h 1396036"/>
              <a:gd name="csX18" fmla="*/ 155143 w 3560495"/>
              <a:gd name="csY18" fmla="*/ 158926 h 1396036"/>
              <a:gd name="csX19" fmla="*/ 186674 w 3560495"/>
              <a:gd name="csY19" fmla="*/ 332347 h 1396036"/>
              <a:gd name="csX20" fmla="*/ 565046 w 3560495"/>
              <a:gd name="csY20" fmla="*/ 521533 h 1396036"/>
              <a:gd name="csX21" fmla="*/ 785764 w 3560495"/>
              <a:gd name="csY21" fmla="*/ 789547 h 1396036"/>
              <a:gd name="csX22" fmla="*/ 1101074 w 3560495"/>
              <a:gd name="csY22" fmla="*/ 899905 h 1396036"/>
              <a:gd name="csX23" fmla="*/ 1303508 w 3560495"/>
              <a:gd name="csY23" fmla="*/ 946046 h 1396036"/>
              <a:gd name="csX24" fmla="*/ 1574039 w 3560495"/>
              <a:gd name="csY24" fmla="*/ 884140 h 1396036"/>
              <a:gd name="csX25" fmla="*/ 2157364 w 3560495"/>
              <a:gd name="csY25" fmla="*/ 915671 h 1396036"/>
              <a:gd name="csX26" fmla="*/ 2535736 w 3560495"/>
              <a:gd name="csY26" fmla="*/ 884140 h 1396036"/>
              <a:gd name="csX27" fmla="*/ 2945639 w 3560495"/>
              <a:gd name="csY27" fmla="*/ 647657 h 1396036"/>
              <a:gd name="csX28" fmla="*/ 3119060 w 3560495"/>
              <a:gd name="csY28" fmla="*/ 474236 h 1396036"/>
              <a:gd name="csX29" fmla="*/ 3213653 w 3560495"/>
              <a:gd name="csY29" fmla="*/ 206223 h 1396036"/>
              <a:gd name="csX30" fmla="*/ 3260950 w 3560495"/>
              <a:gd name="csY30" fmla="*/ 1271 h 1396036"/>
              <a:gd name="csX31" fmla="*/ 3434370 w 3560495"/>
              <a:gd name="csY31" fmla="*/ 127395 h 1396036"/>
              <a:gd name="csX32" fmla="*/ 3465902 w 3560495"/>
              <a:gd name="csY32" fmla="*/ 285050 h 1396036"/>
              <a:gd name="csX33" fmla="*/ 3497433 w 3560495"/>
              <a:gd name="csY33" fmla="*/ 411174 h 1396036"/>
              <a:gd name="csX34" fmla="*/ 3560495 w 3560495"/>
              <a:gd name="csY34" fmla="*/ 474236 h 1396036"/>
              <a:gd name="csX0" fmla="*/ 3339777 w 3560495"/>
              <a:gd name="csY0" fmla="*/ 962967 h 1396036"/>
              <a:gd name="csX1" fmla="*/ 3197888 w 3560495"/>
              <a:gd name="csY1" fmla="*/ 1136388 h 1396036"/>
              <a:gd name="csX2" fmla="*/ 3197888 w 3560495"/>
              <a:gd name="csY2" fmla="*/ 1372871 h 1396036"/>
              <a:gd name="csX3" fmla="*/ 3024467 w 3560495"/>
              <a:gd name="csY3" fmla="*/ 1372871 h 1396036"/>
              <a:gd name="csX4" fmla="*/ 2772219 w 3560495"/>
              <a:gd name="csY4" fmla="*/ 1246747 h 1396036"/>
              <a:gd name="csX5" fmla="*/ 2535736 w 3560495"/>
              <a:gd name="csY5" fmla="*/ 1183685 h 1396036"/>
              <a:gd name="csX6" fmla="*/ 2188895 w 3560495"/>
              <a:gd name="csY6" fmla="*/ 1057561 h 1396036"/>
              <a:gd name="csX7" fmla="*/ 1747460 w 3560495"/>
              <a:gd name="csY7" fmla="*/ 1215216 h 1396036"/>
              <a:gd name="csX8" fmla="*/ 1463681 w 3560495"/>
              <a:gd name="csY8" fmla="*/ 1230981 h 1396036"/>
              <a:gd name="csX9" fmla="*/ 1290260 w 3560495"/>
              <a:gd name="csY9" fmla="*/ 1073326 h 1396036"/>
              <a:gd name="csX10" fmla="*/ 1116839 w 3560495"/>
              <a:gd name="csY10" fmla="*/ 1120623 h 1396036"/>
              <a:gd name="csX11" fmla="*/ 1053777 w 3560495"/>
              <a:gd name="csY11" fmla="*/ 1167919 h 1396036"/>
              <a:gd name="csX12" fmla="*/ 643874 w 3560495"/>
              <a:gd name="csY12" fmla="*/ 1104857 h 1396036"/>
              <a:gd name="csX13" fmla="*/ 470453 w 3560495"/>
              <a:gd name="csY13" fmla="*/ 805312 h 1396036"/>
              <a:gd name="csX14" fmla="*/ 218205 w 3560495"/>
              <a:gd name="csY14" fmla="*/ 568830 h 1396036"/>
              <a:gd name="csX15" fmla="*/ 76315 w 3560495"/>
              <a:gd name="csY15" fmla="*/ 474236 h 1396036"/>
              <a:gd name="csX16" fmla="*/ 13253 w 3560495"/>
              <a:gd name="csY16" fmla="*/ 237754 h 1396036"/>
              <a:gd name="csX17" fmla="*/ 13253 w 3560495"/>
              <a:gd name="csY17" fmla="*/ 111630 h 1396036"/>
              <a:gd name="csX18" fmla="*/ 155143 w 3560495"/>
              <a:gd name="csY18" fmla="*/ 158926 h 1396036"/>
              <a:gd name="csX19" fmla="*/ 186674 w 3560495"/>
              <a:gd name="csY19" fmla="*/ 332347 h 1396036"/>
              <a:gd name="csX20" fmla="*/ 565046 w 3560495"/>
              <a:gd name="csY20" fmla="*/ 521533 h 1396036"/>
              <a:gd name="csX21" fmla="*/ 785764 w 3560495"/>
              <a:gd name="csY21" fmla="*/ 789547 h 1396036"/>
              <a:gd name="csX22" fmla="*/ 1101074 w 3560495"/>
              <a:gd name="csY22" fmla="*/ 899905 h 1396036"/>
              <a:gd name="csX23" fmla="*/ 1303508 w 3560495"/>
              <a:gd name="csY23" fmla="*/ 946046 h 1396036"/>
              <a:gd name="csX24" fmla="*/ 1483243 w 3560495"/>
              <a:gd name="csY24" fmla="*/ 895421 h 1396036"/>
              <a:gd name="csX25" fmla="*/ 2157364 w 3560495"/>
              <a:gd name="csY25" fmla="*/ 915671 h 1396036"/>
              <a:gd name="csX26" fmla="*/ 2535736 w 3560495"/>
              <a:gd name="csY26" fmla="*/ 884140 h 1396036"/>
              <a:gd name="csX27" fmla="*/ 2945639 w 3560495"/>
              <a:gd name="csY27" fmla="*/ 647657 h 1396036"/>
              <a:gd name="csX28" fmla="*/ 3119060 w 3560495"/>
              <a:gd name="csY28" fmla="*/ 474236 h 1396036"/>
              <a:gd name="csX29" fmla="*/ 3213653 w 3560495"/>
              <a:gd name="csY29" fmla="*/ 206223 h 1396036"/>
              <a:gd name="csX30" fmla="*/ 3260950 w 3560495"/>
              <a:gd name="csY30" fmla="*/ 1271 h 1396036"/>
              <a:gd name="csX31" fmla="*/ 3434370 w 3560495"/>
              <a:gd name="csY31" fmla="*/ 127395 h 1396036"/>
              <a:gd name="csX32" fmla="*/ 3465902 w 3560495"/>
              <a:gd name="csY32" fmla="*/ 285050 h 1396036"/>
              <a:gd name="csX33" fmla="*/ 3497433 w 3560495"/>
              <a:gd name="csY33" fmla="*/ 411174 h 1396036"/>
              <a:gd name="csX34" fmla="*/ 3560495 w 3560495"/>
              <a:gd name="csY34" fmla="*/ 474236 h 1396036"/>
              <a:gd name="csX0" fmla="*/ 3339777 w 3560495"/>
              <a:gd name="csY0" fmla="*/ 962967 h 1396036"/>
              <a:gd name="csX1" fmla="*/ 3197888 w 3560495"/>
              <a:gd name="csY1" fmla="*/ 1136388 h 1396036"/>
              <a:gd name="csX2" fmla="*/ 3197888 w 3560495"/>
              <a:gd name="csY2" fmla="*/ 1372871 h 1396036"/>
              <a:gd name="csX3" fmla="*/ 3024467 w 3560495"/>
              <a:gd name="csY3" fmla="*/ 1372871 h 1396036"/>
              <a:gd name="csX4" fmla="*/ 2772219 w 3560495"/>
              <a:gd name="csY4" fmla="*/ 1246747 h 1396036"/>
              <a:gd name="csX5" fmla="*/ 2535736 w 3560495"/>
              <a:gd name="csY5" fmla="*/ 1183685 h 1396036"/>
              <a:gd name="csX6" fmla="*/ 2188895 w 3560495"/>
              <a:gd name="csY6" fmla="*/ 1057561 h 1396036"/>
              <a:gd name="csX7" fmla="*/ 1747460 w 3560495"/>
              <a:gd name="csY7" fmla="*/ 1215216 h 1396036"/>
              <a:gd name="csX8" fmla="*/ 1463681 w 3560495"/>
              <a:gd name="csY8" fmla="*/ 1230981 h 1396036"/>
              <a:gd name="csX9" fmla="*/ 1290260 w 3560495"/>
              <a:gd name="csY9" fmla="*/ 1073326 h 1396036"/>
              <a:gd name="csX10" fmla="*/ 1099815 w 3560495"/>
              <a:gd name="csY10" fmla="*/ 1075500 h 1396036"/>
              <a:gd name="csX11" fmla="*/ 1053777 w 3560495"/>
              <a:gd name="csY11" fmla="*/ 1167919 h 1396036"/>
              <a:gd name="csX12" fmla="*/ 643874 w 3560495"/>
              <a:gd name="csY12" fmla="*/ 1104857 h 1396036"/>
              <a:gd name="csX13" fmla="*/ 470453 w 3560495"/>
              <a:gd name="csY13" fmla="*/ 805312 h 1396036"/>
              <a:gd name="csX14" fmla="*/ 218205 w 3560495"/>
              <a:gd name="csY14" fmla="*/ 568830 h 1396036"/>
              <a:gd name="csX15" fmla="*/ 76315 w 3560495"/>
              <a:gd name="csY15" fmla="*/ 474236 h 1396036"/>
              <a:gd name="csX16" fmla="*/ 13253 w 3560495"/>
              <a:gd name="csY16" fmla="*/ 237754 h 1396036"/>
              <a:gd name="csX17" fmla="*/ 13253 w 3560495"/>
              <a:gd name="csY17" fmla="*/ 111630 h 1396036"/>
              <a:gd name="csX18" fmla="*/ 155143 w 3560495"/>
              <a:gd name="csY18" fmla="*/ 158926 h 1396036"/>
              <a:gd name="csX19" fmla="*/ 186674 w 3560495"/>
              <a:gd name="csY19" fmla="*/ 332347 h 1396036"/>
              <a:gd name="csX20" fmla="*/ 565046 w 3560495"/>
              <a:gd name="csY20" fmla="*/ 521533 h 1396036"/>
              <a:gd name="csX21" fmla="*/ 785764 w 3560495"/>
              <a:gd name="csY21" fmla="*/ 789547 h 1396036"/>
              <a:gd name="csX22" fmla="*/ 1101074 w 3560495"/>
              <a:gd name="csY22" fmla="*/ 899905 h 1396036"/>
              <a:gd name="csX23" fmla="*/ 1303508 w 3560495"/>
              <a:gd name="csY23" fmla="*/ 946046 h 1396036"/>
              <a:gd name="csX24" fmla="*/ 1483243 w 3560495"/>
              <a:gd name="csY24" fmla="*/ 895421 h 1396036"/>
              <a:gd name="csX25" fmla="*/ 2157364 w 3560495"/>
              <a:gd name="csY25" fmla="*/ 915671 h 1396036"/>
              <a:gd name="csX26" fmla="*/ 2535736 w 3560495"/>
              <a:gd name="csY26" fmla="*/ 884140 h 1396036"/>
              <a:gd name="csX27" fmla="*/ 2945639 w 3560495"/>
              <a:gd name="csY27" fmla="*/ 647657 h 1396036"/>
              <a:gd name="csX28" fmla="*/ 3119060 w 3560495"/>
              <a:gd name="csY28" fmla="*/ 474236 h 1396036"/>
              <a:gd name="csX29" fmla="*/ 3213653 w 3560495"/>
              <a:gd name="csY29" fmla="*/ 206223 h 1396036"/>
              <a:gd name="csX30" fmla="*/ 3260950 w 3560495"/>
              <a:gd name="csY30" fmla="*/ 1271 h 1396036"/>
              <a:gd name="csX31" fmla="*/ 3434370 w 3560495"/>
              <a:gd name="csY31" fmla="*/ 127395 h 1396036"/>
              <a:gd name="csX32" fmla="*/ 3465902 w 3560495"/>
              <a:gd name="csY32" fmla="*/ 285050 h 1396036"/>
              <a:gd name="csX33" fmla="*/ 3497433 w 3560495"/>
              <a:gd name="csY33" fmla="*/ 411174 h 1396036"/>
              <a:gd name="csX34" fmla="*/ 3560495 w 3560495"/>
              <a:gd name="csY34" fmla="*/ 474236 h 1396036"/>
              <a:gd name="csX0" fmla="*/ 3339777 w 3560495"/>
              <a:gd name="csY0" fmla="*/ 962967 h 1396036"/>
              <a:gd name="csX1" fmla="*/ 3197888 w 3560495"/>
              <a:gd name="csY1" fmla="*/ 1136388 h 1396036"/>
              <a:gd name="csX2" fmla="*/ 3197888 w 3560495"/>
              <a:gd name="csY2" fmla="*/ 1372871 h 1396036"/>
              <a:gd name="csX3" fmla="*/ 3024467 w 3560495"/>
              <a:gd name="csY3" fmla="*/ 1372871 h 1396036"/>
              <a:gd name="csX4" fmla="*/ 2772219 w 3560495"/>
              <a:gd name="csY4" fmla="*/ 1246747 h 1396036"/>
              <a:gd name="csX5" fmla="*/ 2535736 w 3560495"/>
              <a:gd name="csY5" fmla="*/ 1183685 h 1396036"/>
              <a:gd name="csX6" fmla="*/ 2188895 w 3560495"/>
              <a:gd name="csY6" fmla="*/ 1057561 h 1396036"/>
              <a:gd name="csX7" fmla="*/ 1747460 w 3560495"/>
              <a:gd name="csY7" fmla="*/ 1215216 h 1396036"/>
              <a:gd name="csX8" fmla="*/ 1463681 w 3560495"/>
              <a:gd name="csY8" fmla="*/ 1230981 h 1396036"/>
              <a:gd name="csX9" fmla="*/ 1256211 w 3560495"/>
              <a:gd name="csY9" fmla="*/ 1073326 h 1396036"/>
              <a:gd name="csX10" fmla="*/ 1099815 w 3560495"/>
              <a:gd name="csY10" fmla="*/ 1075500 h 1396036"/>
              <a:gd name="csX11" fmla="*/ 1053777 w 3560495"/>
              <a:gd name="csY11" fmla="*/ 1167919 h 1396036"/>
              <a:gd name="csX12" fmla="*/ 643874 w 3560495"/>
              <a:gd name="csY12" fmla="*/ 1104857 h 1396036"/>
              <a:gd name="csX13" fmla="*/ 470453 w 3560495"/>
              <a:gd name="csY13" fmla="*/ 805312 h 1396036"/>
              <a:gd name="csX14" fmla="*/ 218205 w 3560495"/>
              <a:gd name="csY14" fmla="*/ 568830 h 1396036"/>
              <a:gd name="csX15" fmla="*/ 76315 w 3560495"/>
              <a:gd name="csY15" fmla="*/ 474236 h 1396036"/>
              <a:gd name="csX16" fmla="*/ 13253 w 3560495"/>
              <a:gd name="csY16" fmla="*/ 237754 h 1396036"/>
              <a:gd name="csX17" fmla="*/ 13253 w 3560495"/>
              <a:gd name="csY17" fmla="*/ 111630 h 1396036"/>
              <a:gd name="csX18" fmla="*/ 155143 w 3560495"/>
              <a:gd name="csY18" fmla="*/ 158926 h 1396036"/>
              <a:gd name="csX19" fmla="*/ 186674 w 3560495"/>
              <a:gd name="csY19" fmla="*/ 332347 h 1396036"/>
              <a:gd name="csX20" fmla="*/ 565046 w 3560495"/>
              <a:gd name="csY20" fmla="*/ 521533 h 1396036"/>
              <a:gd name="csX21" fmla="*/ 785764 w 3560495"/>
              <a:gd name="csY21" fmla="*/ 789547 h 1396036"/>
              <a:gd name="csX22" fmla="*/ 1101074 w 3560495"/>
              <a:gd name="csY22" fmla="*/ 899905 h 1396036"/>
              <a:gd name="csX23" fmla="*/ 1303508 w 3560495"/>
              <a:gd name="csY23" fmla="*/ 946046 h 1396036"/>
              <a:gd name="csX24" fmla="*/ 1483243 w 3560495"/>
              <a:gd name="csY24" fmla="*/ 895421 h 1396036"/>
              <a:gd name="csX25" fmla="*/ 2157364 w 3560495"/>
              <a:gd name="csY25" fmla="*/ 915671 h 1396036"/>
              <a:gd name="csX26" fmla="*/ 2535736 w 3560495"/>
              <a:gd name="csY26" fmla="*/ 884140 h 1396036"/>
              <a:gd name="csX27" fmla="*/ 2945639 w 3560495"/>
              <a:gd name="csY27" fmla="*/ 647657 h 1396036"/>
              <a:gd name="csX28" fmla="*/ 3119060 w 3560495"/>
              <a:gd name="csY28" fmla="*/ 474236 h 1396036"/>
              <a:gd name="csX29" fmla="*/ 3213653 w 3560495"/>
              <a:gd name="csY29" fmla="*/ 206223 h 1396036"/>
              <a:gd name="csX30" fmla="*/ 3260950 w 3560495"/>
              <a:gd name="csY30" fmla="*/ 1271 h 1396036"/>
              <a:gd name="csX31" fmla="*/ 3434370 w 3560495"/>
              <a:gd name="csY31" fmla="*/ 127395 h 1396036"/>
              <a:gd name="csX32" fmla="*/ 3465902 w 3560495"/>
              <a:gd name="csY32" fmla="*/ 285050 h 1396036"/>
              <a:gd name="csX33" fmla="*/ 3497433 w 3560495"/>
              <a:gd name="csY33" fmla="*/ 411174 h 1396036"/>
              <a:gd name="csX34" fmla="*/ 3560495 w 3560495"/>
              <a:gd name="csY34" fmla="*/ 474236 h 1396036"/>
              <a:gd name="csX0" fmla="*/ 3339777 w 3560495"/>
              <a:gd name="csY0" fmla="*/ 962967 h 1396036"/>
              <a:gd name="csX1" fmla="*/ 3197888 w 3560495"/>
              <a:gd name="csY1" fmla="*/ 1136388 h 1396036"/>
              <a:gd name="csX2" fmla="*/ 3197888 w 3560495"/>
              <a:gd name="csY2" fmla="*/ 1372871 h 1396036"/>
              <a:gd name="csX3" fmla="*/ 3024467 w 3560495"/>
              <a:gd name="csY3" fmla="*/ 1372871 h 1396036"/>
              <a:gd name="csX4" fmla="*/ 2772219 w 3560495"/>
              <a:gd name="csY4" fmla="*/ 1246747 h 1396036"/>
              <a:gd name="csX5" fmla="*/ 2535736 w 3560495"/>
              <a:gd name="csY5" fmla="*/ 1183685 h 1396036"/>
              <a:gd name="csX6" fmla="*/ 2188895 w 3560495"/>
              <a:gd name="csY6" fmla="*/ 1057561 h 1396036"/>
              <a:gd name="csX7" fmla="*/ 1747460 w 3560495"/>
              <a:gd name="csY7" fmla="*/ 1215216 h 1396036"/>
              <a:gd name="csX8" fmla="*/ 1372886 w 3560495"/>
              <a:gd name="csY8" fmla="*/ 1219701 h 1396036"/>
              <a:gd name="csX9" fmla="*/ 1256211 w 3560495"/>
              <a:gd name="csY9" fmla="*/ 1073326 h 1396036"/>
              <a:gd name="csX10" fmla="*/ 1099815 w 3560495"/>
              <a:gd name="csY10" fmla="*/ 1075500 h 1396036"/>
              <a:gd name="csX11" fmla="*/ 1053777 w 3560495"/>
              <a:gd name="csY11" fmla="*/ 1167919 h 1396036"/>
              <a:gd name="csX12" fmla="*/ 643874 w 3560495"/>
              <a:gd name="csY12" fmla="*/ 1104857 h 1396036"/>
              <a:gd name="csX13" fmla="*/ 470453 w 3560495"/>
              <a:gd name="csY13" fmla="*/ 805312 h 1396036"/>
              <a:gd name="csX14" fmla="*/ 218205 w 3560495"/>
              <a:gd name="csY14" fmla="*/ 568830 h 1396036"/>
              <a:gd name="csX15" fmla="*/ 76315 w 3560495"/>
              <a:gd name="csY15" fmla="*/ 474236 h 1396036"/>
              <a:gd name="csX16" fmla="*/ 13253 w 3560495"/>
              <a:gd name="csY16" fmla="*/ 237754 h 1396036"/>
              <a:gd name="csX17" fmla="*/ 13253 w 3560495"/>
              <a:gd name="csY17" fmla="*/ 111630 h 1396036"/>
              <a:gd name="csX18" fmla="*/ 155143 w 3560495"/>
              <a:gd name="csY18" fmla="*/ 158926 h 1396036"/>
              <a:gd name="csX19" fmla="*/ 186674 w 3560495"/>
              <a:gd name="csY19" fmla="*/ 332347 h 1396036"/>
              <a:gd name="csX20" fmla="*/ 565046 w 3560495"/>
              <a:gd name="csY20" fmla="*/ 521533 h 1396036"/>
              <a:gd name="csX21" fmla="*/ 785764 w 3560495"/>
              <a:gd name="csY21" fmla="*/ 789547 h 1396036"/>
              <a:gd name="csX22" fmla="*/ 1101074 w 3560495"/>
              <a:gd name="csY22" fmla="*/ 899905 h 1396036"/>
              <a:gd name="csX23" fmla="*/ 1303508 w 3560495"/>
              <a:gd name="csY23" fmla="*/ 946046 h 1396036"/>
              <a:gd name="csX24" fmla="*/ 1483243 w 3560495"/>
              <a:gd name="csY24" fmla="*/ 895421 h 1396036"/>
              <a:gd name="csX25" fmla="*/ 2157364 w 3560495"/>
              <a:gd name="csY25" fmla="*/ 915671 h 1396036"/>
              <a:gd name="csX26" fmla="*/ 2535736 w 3560495"/>
              <a:gd name="csY26" fmla="*/ 884140 h 1396036"/>
              <a:gd name="csX27" fmla="*/ 2945639 w 3560495"/>
              <a:gd name="csY27" fmla="*/ 647657 h 1396036"/>
              <a:gd name="csX28" fmla="*/ 3119060 w 3560495"/>
              <a:gd name="csY28" fmla="*/ 474236 h 1396036"/>
              <a:gd name="csX29" fmla="*/ 3213653 w 3560495"/>
              <a:gd name="csY29" fmla="*/ 206223 h 1396036"/>
              <a:gd name="csX30" fmla="*/ 3260950 w 3560495"/>
              <a:gd name="csY30" fmla="*/ 1271 h 1396036"/>
              <a:gd name="csX31" fmla="*/ 3434370 w 3560495"/>
              <a:gd name="csY31" fmla="*/ 127395 h 1396036"/>
              <a:gd name="csX32" fmla="*/ 3465902 w 3560495"/>
              <a:gd name="csY32" fmla="*/ 285050 h 1396036"/>
              <a:gd name="csX33" fmla="*/ 3497433 w 3560495"/>
              <a:gd name="csY33" fmla="*/ 411174 h 1396036"/>
              <a:gd name="csX34" fmla="*/ 3560495 w 3560495"/>
              <a:gd name="csY34" fmla="*/ 474236 h 1396036"/>
              <a:gd name="csX0" fmla="*/ 3339777 w 3560495"/>
              <a:gd name="csY0" fmla="*/ 962967 h 1396036"/>
              <a:gd name="csX1" fmla="*/ 3197888 w 3560495"/>
              <a:gd name="csY1" fmla="*/ 1136388 h 1396036"/>
              <a:gd name="csX2" fmla="*/ 3197888 w 3560495"/>
              <a:gd name="csY2" fmla="*/ 1372871 h 1396036"/>
              <a:gd name="csX3" fmla="*/ 3024467 w 3560495"/>
              <a:gd name="csY3" fmla="*/ 1372871 h 1396036"/>
              <a:gd name="csX4" fmla="*/ 2772219 w 3560495"/>
              <a:gd name="csY4" fmla="*/ 1246747 h 1396036"/>
              <a:gd name="csX5" fmla="*/ 2535736 w 3560495"/>
              <a:gd name="csY5" fmla="*/ 1183685 h 1396036"/>
              <a:gd name="csX6" fmla="*/ 2188895 w 3560495"/>
              <a:gd name="csY6" fmla="*/ 1057561 h 1396036"/>
              <a:gd name="csX7" fmla="*/ 1747460 w 3560495"/>
              <a:gd name="csY7" fmla="*/ 1215216 h 1396036"/>
              <a:gd name="csX8" fmla="*/ 1372886 w 3560495"/>
              <a:gd name="csY8" fmla="*/ 1219701 h 1396036"/>
              <a:gd name="csX9" fmla="*/ 1256211 w 3560495"/>
              <a:gd name="csY9" fmla="*/ 1073326 h 1396036"/>
              <a:gd name="csX10" fmla="*/ 1099815 w 3560495"/>
              <a:gd name="csY10" fmla="*/ 1075500 h 1396036"/>
              <a:gd name="csX11" fmla="*/ 1053777 w 3560495"/>
              <a:gd name="csY11" fmla="*/ 1167919 h 1396036"/>
              <a:gd name="csX12" fmla="*/ 643874 w 3560495"/>
              <a:gd name="csY12" fmla="*/ 1104857 h 1396036"/>
              <a:gd name="csX13" fmla="*/ 470453 w 3560495"/>
              <a:gd name="csY13" fmla="*/ 805312 h 1396036"/>
              <a:gd name="csX14" fmla="*/ 218205 w 3560495"/>
              <a:gd name="csY14" fmla="*/ 568830 h 1396036"/>
              <a:gd name="csX15" fmla="*/ 76315 w 3560495"/>
              <a:gd name="csY15" fmla="*/ 474236 h 1396036"/>
              <a:gd name="csX16" fmla="*/ 13253 w 3560495"/>
              <a:gd name="csY16" fmla="*/ 237754 h 1396036"/>
              <a:gd name="csX17" fmla="*/ 13253 w 3560495"/>
              <a:gd name="csY17" fmla="*/ 111630 h 1396036"/>
              <a:gd name="csX18" fmla="*/ 155143 w 3560495"/>
              <a:gd name="csY18" fmla="*/ 158926 h 1396036"/>
              <a:gd name="csX19" fmla="*/ 186674 w 3560495"/>
              <a:gd name="csY19" fmla="*/ 332347 h 1396036"/>
              <a:gd name="csX20" fmla="*/ 553696 w 3560495"/>
              <a:gd name="csY20" fmla="*/ 600498 h 1396036"/>
              <a:gd name="csX21" fmla="*/ 785764 w 3560495"/>
              <a:gd name="csY21" fmla="*/ 789547 h 1396036"/>
              <a:gd name="csX22" fmla="*/ 1101074 w 3560495"/>
              <a:gd name="csY22" fmla="*/ 899905 h 1396036"/>
              <a:gd name="csX23" fmla="*/ 1303508 w 3560495"/>
              <a:gd name="csY23" fmla="*/ 946046 h 1396036"/>
              <a:gd name="csX24" fmla="*/ 1483243 w 3560495"/>
              <a:gd name="csY24" fmla="*/ 895421 h 1396036"/>
              <a:gd name="csX25" fmla="*/ 2157364 w 3560495"/>
              <a:gd name="csY25" fmla="*/ 915671 h 1396036"/>
              <a:gd name="csX26" fmla="*/ 2535736 w 3560495"/>
              <a:gd name="csY26" fmla="*/ 884140 h 1396036"/>
              <a:gd name="csX27" fmla="*/ 2945639 w 3560495"/>
              <a:gd name="csY27" fmla="*/ 647657 h 1396036"/>
              <a:gd name="csX28" fmla="*/ 3119060 w 3560495"/>
              <a:gd name="csY28" fmla="*/ 474236 h 1396036"/>
              <a:gd name="csX29" fmla="*/ 3213653 w 3560495"/>
              <a:gd name="csY29" fmla="*/ 206223 h 1396036"/>
              <a:gd name="csX30" fmla="*/ 3260950 w 3560495"/>
              <a:gd name="csY30" fmla="*/ 1271 h 1396036"/>
              <a:gd name="csX31" fmla="*/ 3434370 w 3560495"/>
              <a:gd name="csY31" fmla="*/ 127395 h 1396036"/>
              <a:gd name="csX32" fmla="*/ 3465902 w 3560495"/>
              <a:gd name="csY32" fmla="*/ 285050 h 1396036"/>
              <a:gd name="csX33" fmla="*/ 3497433 w 3560495"/>
              <a:gd name="csY33" fmla="*/ 411174 h 1396036"/>
              <a:gd name="csX34" fmla="*/ 3560495 w 3560495"/>
              <a:gd name="csY34" fmla="*/ 474236 h 1396036"/>
              <a:gd name="csX0" fmla="*/ 3342037 w 3562755"/>
              <a:gd name="csY0" fmla="*/ 962967 h 1396036"/>
              <a:gd name="csX1" fmla="*/ 3200148 w 3562755"/>
              <a:gd name="csY1" fmla="*/ 1136388 h 1396036"/>
              <a:gd name="csX2" fmla="*/ 3200148 w 3562755"/>
              <a:gd name="csY2" fmla="*/ 1372871 h 1396036"/>
              <a:gd name="csX3" fmla="*/ 3026727 w 3562755"/>
              <a:gd name="csY3" fmla="*/ 1372871 h 1396036"/>
              <a:gd name="csX4" fmla="*/ 2774479 w 3562755"/>
              <a:gd name="csY4" fmla="*/ 1246747 h 1396036"/>
              <a:gd name="csX5" fmla="*/ 2537996 w 3562755"/>
              <a:gd name="csY5" fmla="*/ 1183685 h 1396036"/>
              <a:gd name="csX6" fmla="*/ 2191155 w 3562755"/>
              <a:gd name="csY6" fmla="*/ 1057561 h 1396036"/>
              <a:gd name="csX7" fmla="*/ 1749720 w 3562755"/>
              <a:gd name="csY7" fmla="*/ 1215216 h 1396036"/>
              <a:gd name="csX8" fmla="*/ 1375146 w 3562755"/>
              <a:gd name="csY8" fmla="*/ 1219701 h 1396036"/>
              <a:gd name="csX9" fmla="*/ 1258471 w 3562755"/>
              <a:gd name="csY9" fmla="*/ 1073326 h 1396036"/>
              <a:gd name="csX10" fmla="*/ 1102075 w 3562755"/>
              <a:gd name="csY10" fmla="*/ 1075500 h 1396036"/>
              <a:gd name="csX11" fmla="*/ 1056037 w 3562755"/>
              <a:gd name="csY11" fmla="*/ 1167919 h 1396036"/>
              <a:gd name="csX12" fmla="*/ 646134 w 3562755"/>
              <a:gd name="csY12" fmla="*/ 1104857 h 1396036"/>
              <a:gd name="csX13" fmla="*/ 472713 w 3562755"/>
              <a:gd name="csY13" fmla="*/ 805312 h 1396036"/>
              <a:gd name="csX14" fmla="*/ 220465 w 3562755"/>
              <a:gd name="csY14" fmla="*/ 568830 h 1396036"/>
              <a:gd name="csX15" fmla="*/ 78575 w 3562755"/>
              <a:gd name="csY15" fmla="*/ 474236 h 1396036"/>
              <a:gd name="csX16" fmla="*/ 15513 w 3562755"/>
              <a:gd name="csY16" fmla="*/ 237754 h 1396036"/>
              <a:gd name="csX17" fmla="*/ 15513 w 3562755"/>
              <a:gd name="csY17" fmla="*/ 111630 h 1396036"/>
              <a:gd name="csX18" fmla="*/ 188934 w 3562755"/>
              <a:gd name="csY18" fmla="*/ 332347 h 1396036"/>
              <a:gd name="csX19" fmla="*/ 555956 w 3562755"/>
              <a:gd name="csY19" fmla="*/ 600498 h 1396036"/>
              <a:gd name="csX20" fmla="*/ 788024 w 3562755"/>
              <a:gd name="csY20" fmla="*/ 789547 h 1396036"/>
              <a:gd name="csX21" fmla="*/ 1103334 w 3562755"/>
              <a:gd name="csY21" fmla="*/ 899905 h 1396036"/>
              <a:gd name="csX22" fmla="*/ 1305768 w 3562755"/>
              <a:gd name="csY22" fmla="*/ 946046 h 1396036"/>
              <a:gd name="csX23" fmla="*/ 1485503 w 3562755"/>
              <a:gd name="csY23" fmla="*/ 895421 h 1396036"/>
              <a:gd name="csX24" fmla="*/ 2159624 w 3562755"/>
              <a:gd name="csY24" fmla="*/ 915671 h 1396036"/>
              <a:gd name="csX25" fmla="*/ 2537996 w 3562755"/>
              <a:gd name="csY25" fmla="*/ 884140 h 1396036"/>
              <a:gd name="csX26" fmla="*/ 2947899 w 3562755"/>
              <a:gd name="csY26" fmla="*/ 647657 h 1396036"/>
              <a:gd name="csX27" fmla="*/ 3121320 w 3562755"/>
              <a:gd name="csY27" fmla="*/ 474236 h 1396036"/>
              <a:gd name="csX28" fmla="*/ 3215913 w 3562755"/>
              <a:gd name="csY28" fmla="*/ 206223 h 1396036"/>
              <a:gd name="csX29" fmla="*/ 3263210 w 3562755"/>
              <a:gd name="csY29" fmla="*/ 1271 h 1396036"/>
              <a:gd name="csX30" fmla="*/ 3436630 w 3562755"/>
              <a:gd name="csY30" fmla="*/ 127395 h 1396036"/>
              <a:gd name="csX31" fmla="*/ 3468162 w 3562755"/>
              <a:gd name="csY31" fmla="*/ 285050 h 1396036"/>
              <a:gd name="csX32" fmla="*/ 3499693 w 3562755"/>
              <a:gd name="csY32" fmla="*/ 411174 h 1396036"/>
              <a:gd name="csX33" fmla="*/ 3562755 w 3562755"/>
              <a:gd name="csY33" fmla="*/ 474236 h 1396036"/>
              <a:gd name="csX0" fmla="*/ 3380066 w 3600784"/>
              <a:gd name="csY0" fmla="*/ 962967 h 1396036"/>
              <a:gd name="csX1" fmla="*/ 3238177 w 3600784"/>
              <a:gd name="csY1" fmla="*/ 1136388 h 1396036"/>
              <a:gd name="csX2" fmla="*/ 3238177 w 3600784"/>
              <a:gd name="csY2" fmla="*/ 1372871 h 1396036"/>
              <a:gd name="csX3" fmla="*/ 3064756 w 3600784"/>
              <a:gd name="csY3" fmla="*/ 1372871 h 1396036"/>
              <a:gd name="csX4" fmla="*/ 2812508 w 3600784"/>
              <a:gd name="csY4" fmla="*/ 1246747 h 1396036"/>
              <a:gd name="csX5" fmla="*/ 2576025 w 3600784"/>
              <a:gd name="csY5" fmla="*/ 1183685 h 1396036"/>
              <a:gd name="csX6" fmla="*/ 2229184 w 3600784"/>
              <a:gd name="csY6" fmla="*/ 1057561 h 1396036"/>
              <a:gd name="csX7" fmla="*/ 1787749 w 3600784"/>
              <a:gd name="csY7" fmla="*/ 1215216 h 1396036"/>
              <a:gd name="csX8" fmla="*/ 1413175 w 3600784"/>
              <a:gd name="csY8" fmla="*/ 1219701 h 1396036"/>
              <a:gd name="csX9" fmla="*/ 1296500 w 3600784"/>
              <a:gd name="csY9" fmla="*/ 1073326 h 1396036"/>
              <a:gd name="csX10" fmla="*/ 1140104 w 3600784"/>
              <a:gd name="csY10" fmla="*/ 1075500 h 1396036"/>
              <a:gd name="csX11" fmla="*/ 1094066 w 3600784"/>
              <a:gd name="csY11" fmla="*/ 1167919 h 1396036"/>
              <a:gd name="csX12" fmla="*/ 684163 w 3600784"/>
              <a:gd name="csY12" fmla="*/ 1104857 h 1396036"/>
              <a:gd name="csX13" fmla="*/ 510742 w 3600784"/>
              <a:gd name="csY13" fmla="*/ 805312 h 1396036"/>
              <a:gd name="csX14" fmla="*/ 258494 w 3600784"/>
              <a:gd name="csY14" fmla="*/ 568830 h 1396036"/>
              <a:gd name="csX15" fmla="*/ 116604 w 3600784"/>
              <a:gd name="csY15" fmla="*/ 474236 h 1396036"/>
              <a:gd name="csX16" fmla="*/ 2469 w 3600784"/>
              <a:gd name="csY16" fmla="*/ 322359 h 1396036"/>
              <a:gd name="csX17" fmla="*/ 53542 w 3600784"/>
              <a:gd name="csY17" fmla="*/ 111630 h 1396036"/>
              <a:gd name="csX18" fmla="*/ 226963 w 3600784"/>
              <a:gd name="csY18" fmla="*/ 332347 h 1396036"/>
              <a:gd name="csX19" fmla="*/ 593985 w 3600784"/>
              <a:gd name="csY19" fmla="*/ 600498 h 1396036"/>
              <a:gd name="csX20" fmla="*/ 826053 w 3600784"/>
              <a:gd name="csY20" fmla="*/ 789547 h 1396036"/>
              <a:gd name="csX21" fmla="*/ 1141363 w 3600784"/>
              <a:gd name="csY21" fmla="*/ 899905 h 1396036"/>
              <a:gd name="csX22" fmla="*/ 1343797 w 3600784"/>
              <a:gd name="csY22" fmla="*/ 946046 h 1396036"/>
              <a:gd name="csX23" fmla="*/ 1523532 w 3600784"/>
              <a:gd name="csY23" fmla="*/ 895421 h 1396036"/>
              <a:gd name="csX24" fmla="*/ 2197653 w 3600784"/>
              <a:gd name="csY24" fmla="*/ 915671 h 1396036"/>
              <a:gd name="csX25" fmla="*/ 2576025 w 3600784"/>
              <a:gd name="csY25" fmla="*/ 884140 h 1396036"/>
              <a:gd name="csX26" fmla="*/ 2985928 w 3600784"/>
              <a:gd name="csY26" fmla="*/ 647657 h 1396036"/>
              <a:gd name="csX27" fmla="*/ 3159349 w 3600784"/>
              <a:gd name="csY27" fmla="*/ 474236 h 1396036"/>
              <a:gd name="csX28" fmla="*/ 3253942 w 3600784"/>
              <a:gd name="csY28" fmla="*/ 206223 h 1396036"/>
              <a:gd name="csX29" fmla="*/ 3301239 w 3600784"/>
              <a:gd name="csY29" fmla="*/ 1271 h 1396036"/>
              <a:gd name="csX30" fmla="*/ 3474659 w 3600784"/>
              <a:gd name="csY30" fmla="*/ 127395 h 1396036"/>
              <a:gd name="csX31" fmla="*/ 3506191 w 3600784"/>
              <a:gd name="csY31" fmla="*/ 285050 h 1396036"/>
              <a:gd name="csX32" fmla="*/ 3537722 w 3600784"/>
              <a:gd name="csY32" fmla="*/ 411174 h 1396036"/>
              <a:gd name="csX33" fmla="*/ 3600784 w 3600784"/>
              <a:gd name="csY33" fmla="*/ 474236 h 1396036"/>
              <a:gd name="csX0" fmla="*/ 3380066 w 3600784"/>
              <a:gd name="csY0" fmla="*/ 962967 h 1396036"/>
              <a:gd name="csX1" fmla="*/ 3238177 w 3600784"/>
              <a:gd name="csY1" fmla="*/ 1136388 h 1396036"/>
              <a:gd name="csX2" fmla="*/ 3238177 w 3600784"/>
              <a:gd name="csY2" fmla="*/ 1372871 h 1396036"/>
              <a:gd name="csX3" fmla="*/ 3064756 w 3600784"/>
              <a:gd name="csY3" fmla="*/ 1372871 h 1396036"/>
              <a:gd name="csX4" fmla="*/ 2812508 w 3600784"/>
              <a:gd name="csY4" fmla="*/ 1246747 h 1396036"/>
              <a:gd name="csX5" fmla="*/ 2576025 w 3600784"/>
              <a:gd name="csY5" fmla="*/ 1183685 h 1396036"/>
              <a:gd name="csX6" fmla="*/ 2229184 w 3600784"/>
              <a:gd name="csY6" fmla="*/ 1057561 h 1396036"/>
              <a:gd name="csX7" fmla="*/ 1787749 w 3600784"/>
              <a:gd name="csY7" fmla="*/ 1215216 h 1396036"/>
              <a:gd name="csX8" fmla="*/ 1413175 w 3600784"/>
              <a:gd name="csY8" fmla="*/ 1219701 h 1396036"/>
              <a:gd name="csX9" fmla="*/ 1296500 w 3600784"/>
              <a:gd name="csY9" fmla="*/ 1073326 h 1396036"/>
              <a:gd name="csX10" fmla="*/ 1140104 w 3600784"/>
              <a:gd name="csY10" fmla="*/ 1075500 h 1396036"/>
              <a:gd name="csX11" fmla="*/ 1094066 w 3600784"/>
              <a:gd name="csY11" fmla="*/ 1167919 h 1396036"/>
              <a:gd name="csX12" fmla="*/ 684163 w 3600784"/>
              <a:gd name="csY12" fmla="*/ 1104857 h 1396036"/>
              <a:gd name="csX13" fmla="*/ 453994 w 3600784"/>
              <a:gd name="csY13" fmla="*/ 782751 h 1396036"/>
              <a:gd name="csX14" fmla="*/ 258494 w 3600784"/>
              <a:gd name="csY14" fmla="*/ 568830 h 1396036"/>
              <a:gd name="csX15" fmla="*/ 116604 w 3600784"/>
              <a:gd name="csY15" fmla="*/ 474236 h 1396036"/>
              <a:gd name="csX16" fmla="*/ 2469 w 3600784"/>
              <a:gd name="csY16" fmla="*/ 322359 h 1396036"/>
              <a:gd name="csX17" fmla="*/ 53542 w 3600784"/>
              <a:gd name="csY17" fmla="*/ 111630 h 1396036"/>
              <a:gd name="csX18" fmla="*/ 226963 w 3600784"/>
              <a:gd name="csY18" fmla="*/ 332347 h 1396036"/>
              <a:gd name="csX19" fmla="*/ 593985 w 3600784"/>
              <a:gd name="csY19" fmla="*/ 600498 h 1396036"/>
              <a:gd name="csX20" fmla="*/ 826053 w 3600784"/>
              <a:gd name="csY20" fmla="*/ 789547 h 1396036"/>
              <a:gd name="csX21" fmla="*/ 1141363 w 3600784"/>
              <a:gd name="csY21" fmla="*/ 899905 h 1396036"/>
              <a:gd name="csX22" fmla="*/ 1343797 w 3600784"/>
              <a:gd name="csY22" fmla="*/ 946046 h 1396036"/>
              <a:gd name="csX23" fmla="*/ 1523532 w 3600784"/>
              <a:gd name="csY23" fmla="*/ 895421 h 1396036"/>
              <a:gd name="csX24" fmla="*/ 2197653 w 3600784"/>
              <a:gd name="csY24" fmla="*/ 915671 h 1396036"/>
              <a:gd name="csX25" fmla="*/ 2576025 w 3600784"/>
              <a:gd name="csY25" fmla="*/ 884140 h 1396036"/>
              <a:gd name="csX26" fmla="*/ 2985928 w 3600784"/>
              <a:gd name="csY26" fmla="*/ 647657 h 1396036"/>
              <a:gd name="csX27" fmla="*/ 3159349 w 3600784"/>
              <a:gd name="csY27" fmla="*/ 474236 h 1396036"/>
              <a:gd name="csX28" fmla="*/ 3253942 w 3600784"/>
              <a:gd name="csY28" fmla="*/ 206223 h 1396036"/>
              <a:gd name="csX29" fmla="*/ 3301239 w 3600784"/>
              <a:gd name="csY29" fmla="*/ 1271 h 1396036"/>
              <a:gd name="csX30" fmla="*/ 3474659 w 3600784"/>
              <a:gd name="csY30" fmla="*/ 127395 h 1396036"/>
              <a:gd name="csX31" fmla="*/ 3506191 w 3600784"/>
              <a:gd name="csY31" fmla="*/ 285050 h 1396036"/>
              <a:gd name="csX32" fmla="*/ 3537722 w 3600784"/>
              <a:gd name="csY32" fmla="*/ 411174 h 1396036"/>
              <a:gd name="csX33" fmla="*/ 3600784 w 3600784"/>
              <a:gd name="csY33" fmla="*/ 474236 h 13960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3600784" h="1396036">
                <a:moveTo>
                  <a:pt x="3380066" y="962967"/>
                </a:moveTo>
                <a:cubicBezTo>
                  <a:pt x="3320945" y="1015519"/>
                  <a:pt x="3261825" y="1068071"/>
                  <a:pt x="3238177" y="1136388"/>
                </a:cubicBezTo>
                <a:cubicBezTo>
                  <a:pt x="3214529" y="1204705"/>
                  <a:pt x="3267080" y="1333457"/>
                  <a:pt x="3238177" y="1372871"/>
                </a:cubicBezTo>
                <a:cubicBezTo>
                  <a:pt x="3209274" y="1412285"/>
                  <a:pt x="3135701" y="1393892"/>
                  <a:pt x="3064756" y="1372871"/>
                </a:cubicBezTo>
                <a:cubicBezTo>
                  <a:pt x="2993811" y="1351850"/>
                  <a:pt x="2893963" y="1278278"/>
                  <a:pt x="2812508" y="1246747"/>
                </a:cubicBezTo>
                <a:cubicBezTo>
                  <a:pt x="2731053" y="1215216"/>
                  <a:pt x="2673246" y="1215216"/>
                  <a:pt x="2576025" y="1183685"/>
                </a:cubicBezTo>
                <a:cubicBezTo>
                  <a:pt x="2478804" y="1152154"/>
                  <a:pt x="2360563" y="1052306"/>
                  <a:pt x="2229184" y="1057561"/>
                </a:cubicBezTo>
                <a:cubicBezTo>
                  <a:pt x="2097805" y="1062816"/>
                  <a:pt x="1923751" y="1188193"/>
                  <a:pt x="1787749" y="1215216"/>
                </a:cubicBezTo>
                <a:cubicBezTo>
                  <a:pt x="1651748" y="1242239"/>
                  <a:pt x="1495050" y="1243349"/>
                  <a:pt x="1413175" y="1219701"/>
                </a:cubicBezTo>
                <a:cubicBezTo>
                  <a:pt x="1331300" y="1196053"/>
                  <a:pt x="1342012" y="1097359"/>
                  <a:pt x="1296500" y="1073326"/>
                </a:cubicBezTo>
                <a:cubicBezTo>
                  <a:pt x="1250988" y="1049293"/>
                  <a:pt x="1173843" y="1059735"/>
                  <a:pt x="1140104" y="1075500"/>
                </a:cubicBezTo>
                <a:cubicBezTo>
                  <a:pt x="1106365" y="1091265"/>
                  <a:pt x="1170056" y="1163026"/>
                  <a:pt x="1094066" y="1167919"/>
                </a:cubicBezTo>
                <a:cubicBezTo>
                  <a:pt x="1018076" y="1172812"/>
                  <a:pt x="790842" y="1169052"/>
                  <a:pt x="684163" y="1104857"/>
                </a:cubicBezTo>
                <a:cubicBezTo>
                  <a:pt x="577484" y="1040662"/>
                  <a:pt x="524939" y="872089"/>
                  <a:pt x="453994" y="782751"/>
                </a:cubicBezTo>
                <a:cubicBezTo>
                  <a:pt x="383049" y="693413"/>
                  <a:pt x="314726" y="620249"/>
                  <a:pt x="258494" y="568830"/>
                </a:cubicBezTo>
                <a:cubicBezTo>
                  <a:pt x="202262" y="517411"/>
                  <a:pt x="159275" y="515314"/>
                  <a:pt x="116604" y="474236"/>
                </a:cubicBezTo>
                <a:cubicBezTo>
                  <a:pt x="73933" y="433158"/>
                  <a:pt x="12979" y="382793"/>
                  <a:pt x="2469" y="322359"/>
                </a:cubicBezTo>
                <a:cubicBezTo>
                  <a:pt x="-8041" y="261925"/>
                  <a:pt x="16126" y="109965"/>
                  <a:pt x="53542" y="111630"/>
                </a:cubicBezTo>
                <a:cubicBezTo>
                  <a:pt x="90958" y="113295"/>
                  <a:pt x="136889" y="250869"/>
                  <a:pt x="226963" y="332347"/>
                </a:cubicBezTo>
                <a:cubicBezTo>
                  <a:pt x="317037" y="413825"/>
                  <a:pt x="494137" y="524298"/>
                  <a:pt x="593985" y="600498"/>
                </a:cubicBezTo>
                <a:cubicBezTo>
                  <a:pt x="693833" y="676698"/>
                  <a:pt x="734823" y="739646"/>
                  <a:pt x="826053" y="789547"/>
                </a:cubicBezTo>
                <a:cubicBezTo>
                  <a:pt x="917283" y="839448"/>
                  <a:pt x="1055072" y="873822"/>
                  <a:pt x="1141363" y="899905"/>
                </a:cubicBezTo>
                <a:cubicBezTo>
                  <a:pt x="1227654" y="925988"/>
                  <a:pt x="1280102" y="946793"/>
                  <a:pt x="1343797" y="946046"/>
                </a:cubicBezTo>
                <a:cubicBezTo>
                  <a:pt x="1407492" y="945299"/>
                  <a:pt x="1381223" y="900484"/>
                  <a:pt x="1523532" y="895421"/>
                </a:cubicBezTo>
                <a:cubicBezTo>
                  <a:pt x="1665841" y="890359"/>
                  <a:pt x="2022238" y="917551"/>
                  <a:pt x="2197653" y="915671"/>
                </a:cubicBezTo>
                <a:cubicBezTo>
                  <a:pt x="2373068" y="913791"/>
                  <a:pt x="2444646" y="928809"/>
                  <a:pt x="2576025" y="884140"/>
                </a:cubicBezTo>
                <a:cubicBezTo>
                  <a:pt x="2707404" y="839471"/>
                  <a:pt x="2888707" y="715974"/>
                  <a:pt x="2985928" y="647657"/>
                </a:cubicBezTo>
                <a:cubicBezTo>
                  <a:pt x="3083149" y="579340"/>
                  <a:pt x="3114680" y="547808"/>
                  <a:pt x="3159349" y="474236"/>
                </a:cubicBezTo>
                <a:cubicBezTo>
                  <a:pt x="3204018" y="400664"/>
                  <a:pt x="3230294" y="285050"/>
                  <a:pt x="3253942" y="206223"/>
                </a:cubicBezTo>
                <a:cubicBezTo>
                  <a:pt x="3277590" y="127396"/>
                  <a:pt x="3264453" y="14409"/>
                  <a:pt x="3301239" y="1271"/>
                </a:cubicBezTo>
                <a:cubicBezTo>
                  <a:pt x="3338025" y="-11867"/>
                  <a:pt x="3440500" y="80099"/>
                  <a:pt x="3474659" y="127395"/>
                </a:cubicBezTo>
                <a:cubicBezTo>
                  <a:pt x="3508818" y="174691"/>
                  <a:pt x="3495681" y="237754"/>
                  <a:pt x="3506191" y="285050"/>
                </a:cubicBezTo>
                <a:cubicBezTo>
                  <a:pt x="3516701" y="332346"/>
                  <a:pt x="3521957" y="379643"/>
                  <a:pt x="3537722" y="411174"/>
                </a:cubicBezTo>
                <a:cubicBezTo>
                  <a:pt x="3553488" y="442705"/>
                  <a:pt x="3577136" y="458470"/>
                  <a:pt x="3600784" y="474236"/>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 name="Slide Number Placeholder 3">
            <a:extLst>
              <a:ext uri="{FF2B5EF4-FFF2-40B4-BE49-F238E27FC236}">
                <a16:creationId xmlns:a16="http://schemas.microsoft.com/office/drawing/2014/main" id="{2ED85CC0-9BED-1372-1FEB-FA707E9F631E}"/>
              </a:ext>
            </a:extLst>
          </p:cNvPr>
          <p:cNvSpPr>
            <a:spLocks noGrp="1"/>
          </p:cNvSpPr>
          <p:nvPr>
            <p:ph type="sldNum" sz="quarter" idx="12"/>
          </p:nvPr>
        </p:nvSpPr>
        <p:spPr/>
        <p:txBody>
          <a:bodyPr/>
          <a:lstStyle/>
          <a:p>
            <a:fld id="{EF8B371C-0A5E-4401-A987-22FD47E5F8FF}" type="slidenum">
              <a:rPr lang="en-GB" smtClean="0"/>
              <a:t>7</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B59081AB-CDEA-E47B-9279-D0B4968E1F14}"/>
              </a:ext>
            </a:extLst>
          </p:cNvPr>
          <p:cNvSpPr>
            <a:spLocks noGrp="1"/>
          </p:cNvSpPr>
          <p:nvPr>
            <p:ph type="title"/>
          </p:nvPr>
        </p:nvSpPr>
        <p:spPr>
          <a:xfrm>
            <a:off x="119063" y="-22226"/>
            <a:ext cx="12025312" cy="1467699"/>
          </a:xfrm>
        </p:spPr>
        <p:txBody>
          <a:bodyPr>
            <a:normAutofit fontScale="90000"/>
          </a:bodyPr>
          <a:lstStyle/>
          <a:p>
            <a:pPr algn="ctr"/>
            <a:r>
              <a:rPr lang="en-GB" altLang="en-US" sz="3600" b="1" dirty="0">
                <a:solidFill>
                  <a:schemeClr val="tx1"/>
                </a:solidFill>
                <a:latin typeface="Biome" panose="020B0503030204020804" pitchFamily="34" charset="0"/>
                <a:cs typeface="Biome" panose="020B0503030204020804" pitchFamily="34" charset="0"/>
              </a:rPr>
              <a:t>De Jong (2006)</a:t>
            </a:r>
            <a:r>
              <a:rPr lang="ru-RU" altLang="en-US" sz="3600" b="1" dirty="0">
                <a:solidFill>
                  <a:schemeClr val="tx1"/>
                </a:solidFill>
                <a:latin typeface="Biome" panose="020B0503030204020804" pitchFamily="34" charset="0"/>
                <a:cs typeface="Biome" panose="020B0503030204020804" pitchFamily="34" charset="0"/>
              </a:rPr>
              <a:t>:</a:t>
            </a:r>
            <a:r>
              <a:rPr lang="en-GB" altLang="en-US" sz="3600" b="1" dirty="0">
                <a:solidFill>
                  <a:schemeClr val="tx1"/>
                </a:solidFill>
                <a:latin typeface="Biome" panose="020B0503030204020804" pitchFamily="34" charset="0"/>
                <a:cs typeface="Biome" panose="020B0503030204020804" pitchFamily="34" charset="0"/>
              </a:rPr>
              <a:t> </a:t>
            </a:r>
            <a:r>
              <a:rPr lang="ru-RU" altLang="en-US" sz="3600" b="1" dirty="0">
                <a:latin typeface="Biome" panose="020B0503030204020804" pitchFamily="34" charset="0"/>
                <a:cs typeface="Biome" panose="020B0503030204020804" pitchFamily="34" charset="0"/>
              </a:rPr>
              <a:t>по существу единая полоса кратонов от </a:t>
            </a:r>
            <a:r>
              <a:rPr lang="ru-RU" altLang="en-US" sz="3600" b="1" dirty="0" err="1">
                <a:latin typeface="Biome" panose="020B0503030204020804" pitchFamily="34" charset="0"/>
                <a:cs typeface="Biome" panose="020B0503030204020804" pitchFamily="34" charset="0"/>
              </a:rPr>
              <a:t>Тарима</a:t>
            </a:r>
            <a:r>
              <a:rPr lang="ru-RU" altLang="en-US" sz="3600" b="1" dirty="0">
                <a:latin typeface="Biome" panose="020B0503030204020804" pitchFamily="34" charset="0"/>
                <a:cs typeface="Biome" panose="020B0503030204020804" pitchFamily="34" charset="0"/>
              </a:rPr>
              <a:t> до Индокитая</a:t>
            </a:r>
            <a:r>
              <a:rPr lang="ru-RU" altLang="en-US" sz="3600" b="1" dirty="0">
                <a:solidFill>
                  <a:schemeClr val="tx1"/>
                </a:solidFill>
                <a:latin typeface="Biome" panose="020B0503030204020804" pitchFamily="34" charset="0"/>
                <a:cs typeface="Biome" panose="020B0503030204020804" pitchFamily="34" charset="0"/>
              </a:rPr>
              <a:t>, разделя</a:t>
            </a:r>
            <a:r>
              <a:rPr lang="ru-RU" altLang="en-US" sz="3600" b="1" dirty="0">
                <a:latin typeface="Biome" panose="020B0503030204020804" pitchFamily="34" charset="0"/>
                <a:cs typeface="Biome" panose="020B0503030204020804" pitchFamily="34" charset="0"/>
              </a:rPr>
              <a:t>юща</a:t>
            </a:r>
            <a:r>
              <a:rPr lang="ru-RU" altLang="en-US" sz="3600" b="1" dirty="0">
                <a:solidFill>
                  <a:schemeClr val="tx1"/>
                </a:solidFill>
                <a:latin typeface="Biome" panose="020B0503030204020804" pitchFamily="34" charset="0"/>
                <a:cs typeface="Biome" panose="020B0503030204020804" pitchFamily="34" charset="0"/>
              </a:rPr>
              <a:t>я Тихий океан и Тетис</a:t>
            </a:r>
            <a:endParaRPr lang="en-US" altLang="en-US" sz="3600" b="1" dirty="0">
              <a:solidFill>
                <a:schemeClr val="tx1"/>
              </a:solidFill>
              <a:latin typeface="Biome" panose="020B0503030204020804" pitchFamily="34" charset="0"/>
              <a:cs typeface="Biome" panose="020B0503030204020804" pitchFamily="34" charset="0"/>
            </a:endParaRPr>
          </a:p>
        </p:txBody>
      </p:sp>
      <p:sp>
        <p:nvSpPr>
          <p:cNvPr id="28675" name="AutoShape 2" descr="Tectonic map of East and Southeast Asia. Main terranes, the Central Asian Orogenic Belt, modified after de Jong et al. (2006); Gondwana-derived continental terranes, subduction-accretion complexes and suture zone in Southeast Asia, modified after Wakita and Metcalfe (2005); extension of the Qinling-Dabie-Sulu suture zone into the Korean Peninsula after Oh (2006). H Hainan, HO Hida-Oki terrane, I Ishigaki and Iriomote islands, J Jungar terrane, K Kontum massif, KT Kurosegawa terrane (simplified), Q Qaidam terrane, SG Songpan Ganzi subduction–accretion complex, SK South Kitakami terrane and correlatives of the Abukuma metamorphic terrane, SWB Southwest Borneo terrane, T Taiwan, Y Yamato Bank. Main sutures (strings of dots): 1 Solonker zone, 2 Qinling-Dabie-Sulu belt and possible correlatives on the Korean peninsula, 3 Ailaoshan–Song Ma zone, 4 Nan-Uttaradit zone, 5 Lancangjiang–Changning-Menglian– Chiang Mai–Sra Kaeo–Bentong Raub zone (Palaeo-Tethys Main Suture zone). Azimuthal equal-area projection">
            <a:extLst>
              <a:ext uri="{FF2B5EF4-FFF2-40B4-BE49-F238E27FC236}">
                <a16:creationId xmlns:a16="http://schemas.microsoft.com/office/drawing/2014/main" id="{659A0856-F4D9-196A-D3B6-99C5499A992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pic>
        <p:nvPicPr>
          <p:cNvPr id="28676" name="Picture 9">
            <a:extLst>
              <a:ext uri="{FF2B5EF4-FFF2-40B4-BE49-F238E27FC236}">
                <a16:creationId xmlns:a16="http://schemas.microsoft.com/office/drawing/2014/main" id="{4F1927EA-CBB9-0C8A-D7BF-7F8205A3C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003" t="15375" r="31197" b="6250"/>
          <a:stretch>
            <a:fillRect/>
          </a:stretch>
        </p:blipFill>
        <p:spPr bwMode="auto">
          <a:xfrm>
            <a:off x="395288" y="1381974"/>
            <a:ext cx="4176712"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a:extLst>
              <a:ext uri="{FF2B5EF4-FFF2-40B4-BE49-F238E27FC236}">
                <a16:creationId xmlns:a16="http://schemas.microsoft.com/office/drawing/2014/main" id="{C8CB6741-AF8E-FB8F-49FC-BE19A7DFD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955" t="13406" r="32970" b="6250"/>
          <a:stretch>
            <a:fillRect/>
          </a:stretch>
        </p:blipFill>
        <p:spPr bwMode="auto">
          <a:xfrm>
            <a:off x="4821238" y="1445474"/>
            <a:ext cx="3535362"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a:extLst>
              <a:ext uri="{FF2B5EF4-FFF2-40B4-BE49-F238E27FC236}">
                <a16:creationId xmlns:a16="http://schemas.microsoft.com/office/drawing/2014/main" id="{FD3E29CF-C76C-97E0-855B-09CF1A09F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728" t="13406" r="35922" b="6250"/>
          <a:stretch>
            <a:fillRect/>
          </a:stretch>
        </p:blipFill>
        <p:spPr bwMode="auto">
          <a:xfrm>
            <a:off x="8782050" y="1472461"/>
            <a:ext cx="30019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06617779-0171-BC98-BA8D-0E46E7825571}"/>
              </a:ext>
            </a:extLst>
          </p:cNvPr>
          <p:cNvSpPr>
            <a:spLocks noGrp="1"/>
          </p:cNvSpPr>
          <p:nvPr>
            <p:ph type="sldNum" sz="quarter" idx="12"/>
          </p:nvPr>
        </p:nvSpPr>
        <p:spPr/>
        <p:txBody>
          <a:bodyPr/>
          <a:lstStyle/>
          <a:p>
            <a:fld id="{EF8B371C-0A5E-4401-A987-22FD47E5F8FF}" type="slidenum">
              <a:rPr lang="en-GB" smtClean="0"/>
              <a:t>8</a:t>
            </a:fld>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B2C72-9C76-040F-B0F2-A74FC981FD29}"/>
              </a:ext>
            </a:extLst>
          </p:cNvPr>
          <p:cNvSpPr>
            <a:spLocks noGrp="1"/>
          </p:cNvSpPr>
          <p:nvPr>
            <p:ph type="title"/>
          </p:nvPr>
        </p:nvSpPr>
        <p:spPr>
          <a:xfrm>
            <a:off x="0" y="1"/>
            <a:ext cx="12192000" cy="754912"/>
          </a:xfrm>
        </p:spPr>
        <p:txBody>
          <a:bodyPr>
            <a:normAutofit/>
          </a:bodyPr>
          <a:lstStyle/>
          <a:p>
            <a:pPr algn="ctr"/>
            <a:r>
              <a:rPr lang="en-GB" b="1" dirty="0">
                <a:latin typeface="Biome" panose="020B0503030204020804" pitchFamily="34" charset="0"/>
                <a:cs typeface="Biome" panose="020B0503030204020804" pitchFamily="34" charset="0"/>
              </a:rPr>
              <a:t>CAOS</a:t>
            </a:r>
            <a:r>
              <a:rPr lang="ru-RU" b="1" dirty="0">
                <a:latin typeface="Biome" panose="020B0503030204020804" pitchFamily="34" charset="0"/>
                <a:cs typeface="Biome" panose="020B0503030204020804" pitchFamily="34" charset="0"/>
              </a:rPr>
              <a:t> и сопредельные кратоны/</a:t>
            </a:r>
            <a:r>
              <a:rPr lang="ru-RU" b="1" dirty="0" err="1">
                <a:latin typeface="Biome" panose="020B0503030204020804" pitchFamily="34" charset="0"/>
                <a:cs typeface="Biome" panose="020B0503030204020804" pitchFamily="34" charset="0"/>
              </a:rPr>
              <a:t>орогены</a:t>
            </a:r>
            <a:endParaRPr lang="en-GB" b="1" dirty="0">
              <a:latin typeface="Biome" panose="020B0503030204020804" pitchFamily="34" charset="0"/>
              <a:cs typeface="Biome" panose="020B0503030204020804" pitchFamily="34" charset="0"/>
            </a:endParaRPr>
          </a:p>
        </p:txBody>
      </p:sp>
      <p:pic>
        <p:nvPicPr>
          <p:cNvPr id="3" name="Picture 2">
            <a:extLst>
              <a:ext uri="{FF2B5EF4-FFF2-40B4-BE49-F238E27FC236}">
                <a16:creationId xmlns:a16="http://schemas.microsoft.com/office/drawing/2014/main" id="{AE330F73-F639-A6D8-20DE-54E2BF92E1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2595" y="669851"/>
            <a:ext cx="9357384" cy="6188148"/>
          </a:xfrm>
          <a:prstGeom prst="rect">
            <a:avLst/>
          </a:prstGeom>
        </p:spPr>
      </p:pic>
      <p:sp>
        <p:nvSpPr>
          <p:cNvPr id="4" name="Slide Number Placeholder 3">
            <a:extLst>
              <a:ext uri="{FF2B5EF4-FFF2-40B4-BE49-F238E27FC236}">
                <a16:creationId xmlns:a16="http://schemas.microsoft.com/office/drawing/2014/main" id="{3AAFEC78-2EEA-A080-5B4B-B54B6BB3A9CD}"/>
              </a:ext>
            </a:extLst>
          </p:cNvPr>
          <p:cNvSpPr>
            <a:spLocks noGrp="1"/>
          </p:cNvSpPr>
          <p:nvPr>
            <p:ph type="sldNum" sz="quarter" idx="12"/>
          </p:nvPr>
        </p:nvSpPr>
        <p:spPr/>
        <p:txBody>
          <a:bodyPr/>
          <a:lstStyle/>
          <a:p>
            <a:fld id="{EF8B371C-0A5E-4401-A987-22FD47E5F8FF}" type="slidenum">
              <a:rPr lang="en-GB" smtClean="0"/>
              <a:t>9</a:t>
            </a:fld>
            <a:endParaRPr lang="en-GB"/>
          </a:p>
        </p:txBody>
      </p:sp>
    </p:spTree>
    <p:extLst>
      <p:ext uri="{BB962C8B-B14F-4D97-AF65-F5344CB8AC3E}">
        <p14:creationId xmlns:p14="http://schemas.microsoft.com/office/powerpoint/2010/main" val="4223270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4307</TotalTime>
  <Words>738</Words>
  <Application>Microsoft Office PowerPoint</Application>
  <PresentationFormat>Widescreen</PresentationFormat>
  <Paragraphs>144</Paragraphs>
  <Slides>38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Aptos</vt:lpstr>
      <vt:lpstr>Aptos Display</vt:lpstr>
      <vt:lpstr>Arial</vt:lpstr>
      <vt:lpstr>Biome</vt:lpstr>
      <vt:lpstr>ElsevierSans</vt:lpstr>
      <vt:lpstr>Office Theme</vt:lpstr>
      <vt:lpstr>Тектоника Центрально-Азиатского орогенного суперколлажа (CAOS) и металлогения его золоторудных месторождений</vt:lpstr>
      <vt:lpstr>VMS+PbZnAg+Porph+IOCG+SedCu+OroAu+Fe+NiPGE</vt:lpstr>
      <vt:lpstr>Порфировые месторождения мира и Центральная Азия – медь, млн т</vt:lpstr>
      <vt:lpstr>Порфировые месторождения мира и Центральная Азия – золото, т</vt:lpstr>
      <vt:lpstr>В фанерозое субдукция плит Тихого океана сгенерировала гораздо больше золота, чем Тетис, но наш фокус - CAOS</vt:lpstr>
      <vt:lpstr>43 700 т золота в 12 провинциях Центральной Азии (445 объектов без россыпей)</vt:lpstr>
      <vt:lpstr>Центрально-Азиатский складчатый пояс </vt:lpstr>
      <vt:lpstr>De Jong (2006): по существу единая полоса кратонов от Тарима до Индокитая, разделяющая Тихий океан и Тетис</vt:lpstr>
      <vt:lpstr>CAOS и сопредельные кратоны/орогены</vt:lpstr>
      <vt:lpstr>PowerPoint Presentation</vt:lpstr>
      <vt:lpstr>PowerPoint Presentation</vt:lpstr>
      <vt:lpstr>По Зоненшайну: Центральная Монголия – часть Пацифика Вся Центральная Азия - Палеоазиатский океан, который открылся при расколе Гондваны (подобно Атлантике)  </vt:lpstr>
      <vt:lpstr>Тоже как часть Палеопацифика при расколе Гондваны</vt:lpstr>
      <vt:lpstr>PowerPoint Presentation</vt:lpstr>
      <vt:lpstr>PowerPoint Presentation</vt:lpstr>
      <vt:lpstr>PowerPoint Presentation</vt:lpstr>
      <vt:lpstr>PowerPoint Presentation</vt:lpstr>
      <vt:lpstr>PowerPoint Presentation</vt:lpstr>
      <vt:lpstr>По магнитным данным нет соединения Иртыш-Зайсанских и Гобийских аккреционных террейнов: Жарма-Саур и Рудный Алтай – одна дуга</vt:lpstr>
      <vt:lpstr>Региональные магнитные и гравитационные карты для прослеживания под осадочными бассейнами</vt:lpstr>
      <vt:lpstr>Южный Урал: где сутура главного океана?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Раскрытие Тихого океана «вывернуло Родинию наизнанку» с полной перетасовкой за ~600 млн лет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Yakubella Yakubella</dc:creator>
  <cp:lastModifiedBy>Yakubella Yakubella</cp:lastModifiedBy>
  <cp:revision>86</cp:revision>
  <dcterms:created xsi:type="dcterms:W3CDTF">2026-03-22T20:51:27Z</dcterms:created>
  <dcterms:modified xsi:type="dcterms:W3CDTF">2026-04-22T02:18:10Z</dcterms:modified>
</cp:coreProperties>
</file>