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57" r:id="rId3"/>
    <p:sldId id="266" r:id="rId4"/>
    <p:sldId id="265" r:id="rId5"/>
    <p:sldId id="258" r:id="rId6"/>
    <p:sldId id="260" r:id="rId7"/>
    <p:sldId id="261" r:id="rId8"/>
    <p:sldId id="264" r:id="rId9"/>
    <p:sldId id="267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24" autoAdjust="0"/>
  </p:normalViewPr>
  <p:slideViewPr>
    <p:cSldViewPr snapToGrid="0">
      <p:cViewPr varScale="1">
        <p:scale>
          <a:sx n="58" d="100"/>
          <a:sy n="58" d="100"/>
        </p:scale>
        <p:origin x="78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077;&#1086;&#1085;&#1080;&#1076;\Desktop\&#1093;&#1080;&#108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077;&#1086;&#1085;&#1080;&#1076;\Desktop\&#1093;&#1080;&#1084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077;&#1086;&#1085;&#1080;&#1076;\Desktop\&#1093;&#1080;&#108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077;&#1086;&#1085;&#1080;&#1076;\Desktop\&#1093;&#1080;&#1084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077;&#1086;&#1085;&#1080;&#1076;\Desktop\&#1093;&#1080;&#1084;&#108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Светлоборский</a:t>
            </a:r>
            <a:r>
              <a:rPr lang="ru-RU" baseline="0">
                <a:solidFill>
                  <a:sysClr val="windowText" lastClr="000000"/>
                </a:solidFill>
              </a:rPr>
              <a:t> массив</a:t>
            </a:r>
            <a:endParaRPr lang="ru-RU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2126901805771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47724883401491"/>
          <c:y val="0.10689814814814814"/>
          <c:w val="0.81475723209633011"/>
          <c:h val="0.74170530766987453"/>
        </c:manualLayout>
      </c:layout>
      <c:scatterChart>
        <c:scatterStyle val="lineMarker"/>
        <c:varyColors val="0"/>
        <c:ser>
          <c:idx val="0"/>
          <c:order val="0"/>
          <c:tx>
            <c:v>коренные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Sheet1!$O$3:$O$68</c:f>
              <c:numCache>
                <c:formatCode>0.00</c:formatCode>
                <c:ptCount val="66"/>
                <c:pt idx="0">
                  <c:v>28.450420000000001</c:v>
                </c:pt>
                <c:pt idx="1">
                  <c:v>30.10378</c:v>
                </c:pt>
                <c:pt idx="2">
                  <c:v>28.677959999999999</c:v>
                </c:pt>
                <c:pt idx="3">
                  <c:v>29.854140000000001</c:v>
                </c:pt>
                <c:pt idx="4">
                  <c:v>24.712060000000001</c:v>
                </c:pt>
                <c:pt idx="5">
                  <c:v>31.815670000000001</c:v>
                </c:pt>
                <c:pt idx="6">
                  <c:v>32.351709999999997</c:v>
                </c:pt>
                <c:pt idx="7">
                  <c:v>32.027329999999999</c:v>
                </c:pt>
                <c:pt idx="8">
                  <c:v>33.125219999999999</c:v>
                </c:pt>
                <c:pt idx="9">
                  <c:v>32.835680000000004</c:v>
                </c:pt>
                <c:pt idx="10">
                  <c:v>32.102609999999999</c:v>
                </c:pt>
                <c:pt idx="11">
                  <c:v>31.92999</c:v>
                </c:pt>
                <c:pt idx="12">
                  <c:v>27.866800000000001</c:v>
                </c:pt>
                <c:pt idx="13">
                  <c:v>27.832840000000001</c:v>
                </c:pt>
                <c:pt idx="14">
                  <c:v>27.8917</c:v>
                </c:pt>
                <c:pt idx="15">
                  <c:v>25.47129</c:v>
                </c:pt>
                <c:pt idx="16">
                  <c:v>25.83625</c:v>
                </c:pt>
                <c:pt idx="17">
                  <c:v>25.112909999999999</c:v>
                </c:pt>
                <c:pt idx="18">
                  <c:v>24.103480000000001</c:v>
                </c:pt>
                <c:pt idx="19">
                  <c:v>22.76183</c:v>
                </c:pt>
                <c:pt idx="20">
                  <c:v>15.892810000000001</c:v>
                </c:pt>
                <c:pt idx="21">
                  <c:v>24.003340000000001</c:v>
                </c:pt>
                <c:pt idx="22">
                  <c:v>22.513929999999998</c:v>
                </c:pt>
                <c:pt idx="23">
                  <c:v>20.930959999999999</c:v>
                </c:pt>
                <c:pt idx="24">
                  <c:v>22.535409999999999</c:v>
                </c:pt>
                <c:pt idx="25">
                  <c:v>19.740320000000001</c:v>
                </c:pt>
                <c:pt idx="26">
                  <c:v>19.911180000000002</c:v>
                </c:pt>
                <c:pt idx="27">
                  <c:v>21.74071</c:v>
                </c:pt>
                <c:pt idx="28">
                  <c:v>21.241949999999999</c:v>
                </c:pt>
                <c:pt idx="29">
                  <c:v>23.666720000000002</c:v>
                </c:pt>
                <c:pt idx="30">
                  <c:v>22.60436</c:v>
                </c:pt>
                <c:pt idx="31">
                  <c:v>20.51501</c:v>
                </c:pt>
                <c:pt idx="32">
                  <c:v>20.875689999999999</c:v>
                </c:pt>
                <c:pt idx="33">
                  <c:v>20.158190000000001</c:v>
                </c:pt>
                <c:pt idx="34">
                  <c:v>21.011150000000001</c:v>
                </c:pt>
                <c:pt idx="35">
                  <c:v>20.682040000000001</c:v>
                </c:pt>
                <c:pt idx="36">
                  <c:v>20.849360000000001</c:v>
                </c:pt>
                <c:pt idx="37">
                  <c:v>19.47203</c:v>
                </c:pt>
                <c:pt idx="38">
                  <c:v>19.80686</c:v>
                </c:pt>
                <c:pt idx="39">
                  <c:v>19.984909999999999</c:v>
                </c:pt>
                <c:pt idx="40">
                  <c:v>21.70551</c:v>
                </c:pt>
                <c:pt idx="41">
                  <c:v>21.540040000000001</c:v>
                </c:pt>
                <c:pt idx="42">
                  <c:v>21.172059999999998</c:v>
                </c:pt>
                <c:pt idx="43">
                  <c:v>19.91386</c:v>
                </c:pt>
                <c:pt idx="44">
                  <c:v>19.129110000000001</c:v>
                </c:pt>
                <c:pt idx="45">
                  <c:v>20.30911</c:v>
                </c:pt>
                <c:pt idx="46">
                  <c:v>19.69952</c:v>
                </c:pt>
                <c:pt idx="47">
                  <c:v>15.892810000000001</c:v>
                </c:pt>
                <c:pt idx="48">
                  <c:v>24.003340000000001</c:v>
                </c:pt>
                <c:pt idx="49">
                  <c:v>22.513929999999998</c:v>
                </c:pt>
                <c:pt idx="50">
                  <c:v>20.930959999999999</c:v>
                </c:pt>
                <c:pt idx="51">
                  <c:v>22.535409999999999</c:v>
                </c:pt>
                <c:pt idx="52">
                  <c:v>19.740320000000001</c:v>
                </c:pt>
                <c:pt idx="53">
                  <c:v>19.911180000000002</c:v>
                </c:pt>
                <c:pt idx="54">
                  <c:v>21.74071</c:v>
                </c:pt>
                <c:pt idx="55">
                  <c:v>20.855080000000001</c:v>
                </c:pt>
                <c:pt idx="56">
                  <c:v>15.516730000000001</c:v>
                </c:pt>
                <c:pt idx="57">
                  <c:v>14.45139</c:v>
                </c:pt>
                <c:pt idx="58">
                  <c:v>14.16047</c:v>
                </c:pt>
                <c:pt idx="59">
                  <c:v>24.83135</c:v>
                </c:pt>
                <c:pt idx="60">
                  <c:v>23.806069999999998</c:v>
                </c:pt>
                <c:pt idx="61">
                  <c:v>18.369109999999999</c:v>
                </c:pt>
                <c:pt idx="62">
                  <c:v>23.5001</c:v>
                </c:pt>
                <c:pt idx="63">
                  <c:v>24.05151</c:v>
                </c:pt>
                <c:pt idx="64">
                  <c:v>18.90522</c:v>
                </c:pt>
                <c:pt idx="65">
                  <c:v>18.008430000000001</c:v>
                </c:pt>
              </c:numCache>
            </c:numRef>
          </c:xVal>
          <c:yVal>
            <c:numRef>
              <c:f>Sheet1!$P$3:$P$68</c:f>
              <c:numCache>
                <c:formatCode>0.00</c:formatCode>
                <c:ptCount val="66"/>
                <c:pt idx="0">
                  <c:v>6.5269870000000001</c:v>
                </c:pt>
                <c:pt idx="1">
                  <c:v>5.8718029999999999</c:v>
                </c:pt>
                <c:pt idx="2">
                  <c:v>6.1931950000000002</c:v>
                </c:pt>
                <c:pt idx="3">
                  <c:v>6.1836929999999999</c:v>
                </c:pt>
                <c:pt idx="4">
                  <c:v>7.0037200000000004</c:v>
                </c:pt>
                <c:pt idx="5">
                  <c:v>4.9806609999999996</c:v>
                </c:pt>
                <c:pt idx="6">
                  <c:v>4.4175630000000004</c:v>
                </c:pt>
                <c:pt idx="7">
                  <c:v>4.891521</c:v>
                </c:pt>
                <c:pt idx="8">
                  <c:v>3.8774549999999999</c:v>
                </c:pt>
                <c:pt idx="9">
                  <c:v>4.338622</c:v>
                </c:pt>
                <c:pt idx="10">
                  <c:v>4.4217639999999996</c:v>
                </c:pt>
                <c:pt idx="11">
                  <c:v>4.3750650000000002</c:v>
                </c:pt>
                <c:pt idx="12">
                  <c:v>6.0032800000000002</c:v>
                </c:pt>
                <c:pt idx="13">
                  <c:v>5.9681090000000001</c:v>
                </c:pt>
                <c:pt idx="14">
                  <c:v>5.7473780000000003</c:v>
                </c:pt>
                <c:pt idx="15">
                  <c:v>6.8767300000000002</c:v>
                </c:pt>
                <c:pt idx="16">
                  <c:v>6.857011</c:v>
                </c:pt>
                <c:pt idx="17">
                  <c:v>7.0814490000000001</c:v>
                </c:pt>
                <c:pt idx="18">
                  <c:v>8.4851200000000002</c:v>
                </c:pt>
                <c:pt idx="19">
                  <c:v>8.4891509999999997</c:v>
                </c:pt>
                <c:pt idx="20">
                  <c:v>12.31</c:v>
                </c:pt>
                <c:pt idx="21">
                  <c:v>7.79</c:v>
                </c:pt>
                <c:pt idx="22">
                  <c:v>8.800001</c:v>
                </c:pt>
                <c:pt idx="23">
                  <c:v>10.199999999999999</c:v>
                </c:pt>
                <c:pt idx="24">
                  <c:v>9.1500009999999996</c:v>
                </c:pt>
                <c:pt idx="25">
                  <c:v>10.15</c:v>
                </c:pt>
                <c:pt idx="26">
                  <c:v>9.9600000000000009</c:v>
                </c:pt>
                <c:pt idx="27">
                  <c:v>9.8199989999999993</c:v>
                </c:pt>
                <c:pt idx="28">
                  <c:v>10.24657</c:v>
                </c:pt>
                <c:pt idx="29">
                  <c:v>8.8259679999999996</c:v>
                </c:pt>
                <c:pt idx="30">
                  <c:v>8.9718060000000008</c:v>
                </c:pt>
                <c:pt idx="31">
                  <c:v>8.3627339999999997</c:v>
                </c:pt>
                <c:pt idx="32">
                  <c:v>10.2563</c:v>
                </c:pt>
                <c:pt idx="33">
                  <c:v>10.824920000000001</c:v>
                </c:pt>
                <c:pt idx="34">
                  <c:v>10.895390000000001</c:v>
                </c:pt>
                <c:pt idx="35">
                  <c:v>10.85507</c:v>
                </c:pt>
                <c:pt idx="36">
                  <c:v>10.385199999999999</c:v>
                </c:pt>
                <c:pt idx="37">
                  <c:v>10.81827</c:v>
                </c:pt>
                <c:pt idx="38">
                  <c:v>10.900230000000001</c:v>
                </c:pt>
                <c:pt idx="39">
                  <c:v>10.587389999999999</c:v>
                </c:pt>
                <c:pt idx="40">
                  <c:v>10.204029999999999</c:v>
                </c:pt>
                <c:pt idx="41">
                  <c:v>10.11927</c:v>
                </c:pt>
                <c:pt idx="42">
                  <c:v>6.7489840000000001</c:v>
                </c:pt>
                <c:pt idx="43">
                  <c:v>10.992570000000001</c:v>
                </c:pt>
                <c:pt idx="44">
                  <c:v>11.23968</c:v>
                </c:pt>
                <c:pt idx="45">
                  <c:v>10.35496</c:v>
                </c:pt>
                <c:pt idx="46">
                  <c:v>10.78511</c:v>
                </c:pt>
                <c:pt idx="47">
                  <c:v>12.31</c:v>
                </c:pt>
                <c:pt idx="48">
                  <c:v>7.79</c:v>
                </c:pt>
                <c:pt idx="49">
                  <c:v>8.800001</c:v>
                </c:pt>
                <c:pt idx="50">
                  <c:v>10.199999999999999</c:v>
                </c:pt>
                <c:pt idx="51">
                  <c:v>9.1500009999999996</c:v>
                </c:pt>
                <c:pt idx="52">
                  <c:v>10.15</c:v>
                </c:pt>
                <c:pt idx="53">
                  <c:v>9.9600000000000009</c:v>
                </c:pt>
                <c:pt idx="54">
                  <c:v>9.8199989999999993</c:v>
                </c:pt>
                <c:pt idx="55">
                  <c:v>10.210000000000001</c:v>
                </c:pt>
                <c:pt idx="56">
                  <c:v>11.33</c:v>
                </c:pt>
                <c:pt idx="57">
                  <c:v>11.37</c:v>
                </c:pt>
                <c:pt idx="58">
                  <c:v>11.26</c:v>
                </c:pt>
                <c:pt idx="59">
                  <c:v>4.4100010000000003</c:v>
                </c:pt>
                <c:pt idx="60">
                  <c:v>3.36</c:v>
                </c:pt>
                <c:pt idx="61">
                  <c:v>3.92</c:v>
                </c:pt>
                <c:pt idx="62">
                  <c:v>4.32</c:v>
                </c:pt>
                <c:pt idx="63">
                  <c:v>4.1399999999999997</c:v>
                </c:pt>
                <c:pt idx="64">
                  <c:v>9.59</c:v>
                </c:pt>
                <c:pt idx="65">
                  <c:v>9.4099989999999991</c:v>
                </c:pt>
              </c:numCache>
            </c:numRef>
          </c:yVal>
          <c:smooth val="0"/>
        </c:ser>
        <c:ser>
          <c:idx val="1"/>
          <c:order val="1"/>
          <c:tx>
            <c:v>ложковые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Sheet1!$R$3:$R$31</c:f>
              <c:numCache>
                <c:formatCode>0.00</c:formatCode>
                <c:ptCount val="29"/>
                <c:pt idx="0">
                  <c:v>17.206903612682162</c:v>
                </c:pt>
                <c:pt idx="1">
                  <c:v>20.467364462157875</c:v>
                </c:pt>
                <c:pt idx="2">
                  <c:v>22.454110309582703</c:v>
                </c:pt>
                <c:pt idx="3">
                  <c:v>24.797978679740762</c:v>
                </c:pt>
                <c:pt idx="4">
                  <c:v>18.117537939073674</c:v>
                </c:pt>
                <c:pt idx="5">
                  <c:v>18.691982535586806</c:v>
                </c:pt>
                <c:pt idx="6">
                  <c:v>12.93028155374482</c:v>
                </c:pt>
                <c:pt idx="7">
                  <c:v>22.752529984344047</c:v>
                </c:pt>
                <c:pt idx="8">
                  <c:v>23.932927631521586</c:v>
                </c:pt>
                <c:pt idx="9">
                  <c:v>20.463544915956057</c:v>
                </c:pt>
                <c:pt idx="10">
                  <c:v>21.696294975553812</c:v>
                </c:pt>
                <c:pt idx="11">
                  <c:v>21.946733099802174</c:v>
                </c:pt>
                <c:pt idx="12">
                  <c:v>21.763438199837456</c:v>
                </c:pt>
                <c:pt idx="13">
                  <c:v>20.811453772244956</c:v>
                </c:pt>
                <c:pt idx="14">
                  <c:v>19.696035503313706</c:v>
                </c:pt>
                <c:pt idx="15">
                  <c:v>20.319293267628399</c:v>
                </c:pt>
                <c:pt idx="16">
                  <c:v>21.379271697917265</c:v>
                </c:pt>
                <c:pt idx="17">
                  <c:v>22.197444351779236</c:v>
                </c:pt>
                <c:pt idx="18">
                  <c:v>21.709938297997127</c:v>
                </c:pt>
                <c:pt idx="19">
                  <c:v>28.763076012199235</c:v>
                </c:pt>
                <c:pt idx="20">
                  <c:v>19.596808901397004</c:v>
                </c:pt>
                <c:pt idx="21">
                  <c:v>24.957637277462297</c:v>
                </c:pt>
                <c:pt idx="22">
                  <c:v>25.398599215968389</c:v>
                </c:pt>
                <c:pt idx="23">
                  <c:v>25.378565219684642</c:v>
                </c:pt>
                <c:pt idx="24">
                  <c:v>23.855032013730607</c:v>
                </c:pt>
                <c:pt idx="25">
                  <c:v>23.36748753883538</c:v>
                </c:pt>
                <c:pt idx="26">
                  <c:v>18.202327790232108</c:v>
                </c:pt>
                <c:pt idx="27">
                  <c:v>19.213681826915632</c:v>
                </c:pt>
                <c:pt idx="28">
                  <c:v>23.260394472689427</c:v>
                </c:pt>
              </c:numCache>
            </c:numRef>
          </c:xVal>
          <c:yVal>
            <c:numRef>
              <c:f>Sheet1!$S$3:$S$31</c:f>
              <c:numCache>
                <c:formatCode>0.00</c:formatCode>
                <c:ptCount val="29"/>
                <c:pt idx="0">
                  <c:v>8.0827767701984552</c:v>
                </c:pt>
                <c:pt idx="1">
                  <c:v>6.701978802731694</c:v>
                </c:pt>
                <c:pt idx="2">
                  <c:v>6.6248750159862579</c:v>
                </c:pt>
                <c:pt idx="3">
                  <c:v>5.7858903677847318</c:v>
                </c:pt>
                <c:pt idx="4">
                  <c:v>8.0734463436151618</c:v>
                </c:pt>
                <c:pt idx="5">
                  <c:v>7.676494821074507</c:v>
                </c:pt>
                <c:pt idx="6">
                  <c:v>5.3600000000000012</c:v>
                </c:pt>
                <c:pt idx="7">
                  <c:v>6.6953933952917994</c:v>
                </c:pt>
                <c:pt idx="8">
                  <c:v>6.6089350324728064</c:v>
                </c:pt>
                <c:pt idx="9">
                  <c:v>7.2353167477116251</c:v>
                </c:pt>
                <c:pt idx="10">
                  <c:v>7.828878527120521</c:v>
                </c:pt>
                <c:pt idx="11">
                  <c:v>7.2637351072505592</c:v>
                </c:pt>
                <c:pt idx="12">
                  <c:v>8.6300000000000008</c:v>
                </c:pt>
                <c:pt idx="13">
                  <c:v>8.146361006794276</c:v>
                </c:pt>
                <c:pt idx="14">
                  <c:v>7.4164542348081186</c:v>
                </c:pt>
                <c:pt idx="15">
                  <c:v>8.5917179407489819</c:v>
                </c:pt>
                <c:pt idx="16">
                  <c:v>7.6745488816211962</c:v>
                </c:pt>
                <c:pt idx="17">
                  <c:v>3.3445700604182895</c:v>
                </c:pt>
                <c:pt idx="18">
                  <c:v>4.6778640315922768</c:v>
                </c:pt>
                <c:pt idx="19">
                  <c:v>1.2339275198240873</c:v>
                </c:pt>
                <c:pt idx="20">
                  <c:v>0.42834835988745013</c:v>
                </c:pt>
                <c:pt idx="21">
                  <c:v>4.6671585597842062</c:v>
                </c:pt>
                <c:pt idx="22">
                  <c:v>4.2220743967705232</c:v>
                </c:pt>
                <c:pt idx="23">
                  <c:v>4.9409755669313844</c:v>
                </c:pt>
                <c:pt idx="24">
                  <c:v>5.6671248037181989</c:v>
                </c:pt>
                <c:pt idx="25">
                  <c:v>5.8595950411178341</c:v>
                </c:pt>
                <c:pt idx="26">
                  <c:v>4.4525453542037328</c:v>
                </c:pt>
                <c:pt idx="27">
                  <c:v>6.7541745976635141</c:v>
                </c:pt>
                <c:pt idx="28">
                  <c:v>7.1245780547344895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0188256"/>
        <c:axId val="-540193152"/>
      </c:scatterChart>
      <c:valAx>
        <c:axId val="-540188256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FeO,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93152"/>
        <c:crosses val="autoZero"/>
        <c:crossBetween val="midCat"/>
      </c:valAx>
      <c:valAx>
        <c:axId val="-54019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MgO,%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Каменушенский</a:t>
            </a:r>
            <a:r>
              <a:rPr lang="ru-RU" baseline="0">
                <a:solidFill>
                  <a:sysClr val="windowText" lastClr="000000"/>
                </a:solidFill>
              </a:rPr>
              <a:t> массив</a:t>
            </a:r>
            <a:endParaRPr lang="ru-RU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062999937363665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64701098630913"/>
          <c:y val="0.11339129483814524"/>
          <c:w val="0.81290266911355546"/>
          <c:h val="0.74102653834937304"/>
        </c:manualLayout>
      </c:layout>
      <c:scatterChart>
        <c:scatterStyle val="lineMarker"/>
        <c:varyColors val="0"/>
        <c:ser>
          <c:idx val="0"/>
          <c:order val="0"/>
          <c:tx>
            <c:v>коренные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Sheet1!$AA$3:$AA$39</c:f>
              <c:numCache>
                <c:formatCode>0.00</c:formatCode>
                <c:ptCount val="37"/>
                <c:pt idx="0">
                  <c:v>13.837949999999999</c:v>
                </c:pt>
                <c:pt idx="1">
                  <c:v>12.686170000000001</c:v>
                </c:pt>
                <c:pt idx="2">
                  <c:v>13.06297</c:v>
                </c:pt>
                <c:pt idx="3">
                  <c:v>25.725739999999998</c:v>
                </c:pt>
                <c:pt idx="4">
                  <c:v>25.444420000000001</c:v>
                </c:pt>
                <c:pt idx="5">
                  <c:v>23.334479999999999</c:v>
                </c:pt>
                <c:pt idx="6">
                  <c:v>21.67531</c:v>
                </c:pt>
                <c:pt idx="7">
                  <c:v>25.041170000000001</c:v>
                </c:pt>
                <c:pt idx="8">
                  <c:v>24.03734</c:v>
                </c:pt>
                <c:pt idx="9">
                  <c:v>16.544889999999999</c:v>
                </c:pt>
                <c:pt idx="10">
                  <c:v>17.005179999999999</c:v>
                </c:pt>
                <c:pt idx="11">
                  <c:v>26.626110000000001</c:v>
                </c:pt>
                <c:pt idx="12">
                  <c:v>23.709040000000002</c:v>
                </c:pt>
                <c:pt idx="13">
                  <c:v>25.336089999999999</c:v>
                </c:pt>
                <c:pt idx="14">
                  <c:v>20.529810000000001</c:v>
                </c:pt>
                <c:pt idx="15">
                  <c:v>26.517510000000001</c:v>
                </c:pt>
                <c:pt idx="16">
                  <c:v>21.65915</c:v>
                </c:pt>
                <c:pt idx="17">
                  <c:v>20.690670000000001</c:v>
                </c:pt>
                <c:pt idx="18">
                  <c:v>20.536549999999998</c:v>
                </c:pt>
                <c:pt idx="19">
                  <c:v>23.816220000000001</c:v>
                </c:pt>
                <c:pt idx="20">
                  <c:v>17.332979999999999</c:v>
                </c:pt>
                <c:pt idx="21">
                  <c:v>22.402090000000001</c:v>
                </c:pt>
                <c:pt idx="22">
                  <c:v>22.447050000000001</c:v>
                </c:pt>
                <c:pt idx="23">
                  <c:v>23.239419999999999</c:v>
                </c:pt>
                <c:pt idx="24">
                  <c:v>22.388179999999998</c:v>
                </c:pt>
                <c:pt idx="25">
                  <c:v>23.1937</c:v>
                </c:pt>
                <c:pt idx="26">
                  <c:v>22.871089999999999</c:v>
                </c:pt>
                <c:pt idx="27">
                  <c:v>22.895689999999998</c:v>
                </c:pt>
                <c:pt idx="28">
                  <c:v>22.449449999999999</c:v>
                </c:pt>
                <c:pt idx="29">
                  <c:v>18.041119999999999</c:v>
                </c:pt>
                <c:pt idx="30">
                  <c:v>7.6776140000000002</c:v>
                </c:pt>
                <c:pt idx="31">
                  <c:v>18.81428</c:v>
                </c:pt>
                <c:pt idx="32">
                  <c:v>19.846789999999999</c:v>
                </c:pt>
                <c:pt idx="33">
                  <c:v>20.721209999999999</c:v>
                </c:pt>
                <c:pt idx="34">
                  <c:v>18.07349</c:v>
                </c:pt>
                <c:pt idx="35">
                  <c:v>17.985060000000001</c:v>
                </c:pt>
                <c:pt idx="36">
                  <c:v>23.810310000000001</c:v>
                </c:pt>
              </c:numCache>
            </c:numRef>
          </c:xVal>
          <c:yVal>
            <c:numRef>
              <c:f>Sheet1!$AB$3:$AB$39</c:f>
              <c:numCache>
                <c:formatCode>0.00</c:formatCode>
                <c:ptCount val="37"/>
                <c:pt idx="0">
                  <c:v>12.92503</c:v>
                </c:pt>
                <c:pt idx="1">
                  <c:v>13.410589999999999</c:v>
                </c:pt>
                <c:pt idx="2">
                  <c:v>13.27495</c:v>
                </c:pt>
                <c:pt idx="3">
                  <c:v>7.2660229999999997</c:v>
                </c:pt>
                <c:pt idx="4">
                  <c:v>6.7686169999999999</c:v>
                </c:pt>
                <c:pt idx="5">
                  <c:v>7.6905049999999999</c:v>
                </c:pt>
                <c:pt idx="6">
                  <c:v>5.889983</c:v>
                </c:pt>
                <c:pt idx="7">
                  <c:v>7.0399390000000004</c:v>
                </c:pt>
                <c:pt idx="8">
                  <c:v>6.5567890000000002</c:v>
                </c:pt>
                <c:pt idx="9">
                  <c:v>11.270160000000001</c:v>
                </c:pt>
                <c:pt idx="10">
                  <c:v>12.23476</c:v>
                </c:pt>
                <c:pt idx="11">
                  <c:v>4.5955640000000004</c:v>
                </c:pt>
                <c:pt idx="12">
                  <c:v>7.0315390000000004</c:v>
                </c:pt>
                <c:pt idx="13">
                  <c:v>6.4087620000000003</c:v>
                </c:pt>
                <c:pt idx="14">
                  <c:v>5.1156079999999999</c:v>
                </c:pt>
                <c:pt idx="15">
                  <c:v>6.2529589999999997</c:v>
                </c:pt>
                <c:pt idx="16">
                  <c:v>8.6216980000000003</c:v>
                </c:pt>
                <c:pt idx="17">
                  <c:v>8.945176</c:v>
                </c:pt>
                <c:pt idx="18">
                  <c:v>8.7639080000000007</c:v>
                </c:pt>
                <c:pt idx="19">
                  <c:v>8.1037949999999999</c:v>
                </c:pt>
                <c:pt idx="20">
                  <c:v>10.846019999999999</c:v>
                </c:pt>
                <c:pt idx="21">
                  <c:v>7.5879880000000002</c:v>
                </c:pt>
                <c:pt idx="22">
                  <c:v>6.9562059999999999</c:v>
                </c:pt>
                <c:pt idx="23">
                  <c:v>7.8076540000000003</c:v>
                </c:pt>
                <c:pt idx="24">
                  <c:v>7.6151939999999998</c:v>
                </c:pt>
                <c:pt idx="25">
                  <c:v>7.8214410000000001</c:v>
                </c:pt>
                <c:pt idx="26">
                  <c:v>7.7968830000000002</c:v>
                </c:pt>
                <c:pt idx="27">
                  <c:v>7.9057700000000004</c:v>
                </c:pt>
                <c:pt idx="28">
                  <c:v>7.4606469999999998</c:v>
                </c:pt>
                <c:pt idx="29">
                  <c:v>9.6650659999999995</c:v>
                </c:pt>
                <c:pt idx="30">
                  <c:v>11.00277</c:v>
                </c:pt>
                <c:pt idx="31">
                  <c:v>9.553051</c:v>
                </c:pt>
                <c:pt idx="32">
                  <c:v>9.4551920000000003</c:v>
                </c:pt>
                <c:pt idx="33">
                  <c:v>9.4829690000000006</c:v>
                </c:pt>
                <c:pt idx="34">
                  <c:v>9.3009330000000006</c:v>
                </c:pt>
                <c:pt idx="35">
                  <c:v>9.3097700000000003</c:v>
                </c:pt>
                <c:pt idx="36">
                  <c:v>5.7936420000000002</c:v>
                </c:pt>
              </c:numCache>
            </c:numRef>
          </c:yVal>
          <c:smooth val="0"/>
        </c:ser>
        <c:ser>
          <c:idx val="1"/>
          <c:order val="1"/>
          <c:tx>
            <c:v>аллювиальные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Sheet1!$AD$3:$AD$24</c:f>
              <c:numCache>
                <c:formatCode>0.00</c:formatCode>
                <c:ptCount val="22"/>
                <c:pt idx="0">
                  <c:v>13.474594758086587</c:v>
                </c:pt>
                <c:pt idx="1">
                  <c:v>15.76042424252657</c:v>
                </c:pt>
                <c:pt idx="2">
                  <c:v>14.593539962229539</c:v>
                </c:pt>
                <c:pt idx="3">
                  <c:v>15.937722698639094</c:v>
                </c:pt>
                <c:pt idx="4">
                  <c:v>8.8113264376180247</c:v>
                </c:pt>
                <c:pt idx="5">
                  <c:v>17.387126415567838</c:v>
                </c:pt>
                <c:pt idx="6">
                  <c:v>14.038845569594903</c:v>
                </c:pt>
                <c:pt idx="7">
                  <c:v>19.011631122156878</c:v>
                </c:pt>
                <c:pt idx="8">
                  <c:v>14.443426562827646</c:v>
                </c:pt>
                <c:pt idx="9">
                  <c:v>20.28988123124978</c:v>
                </c:pt>
                <c:pt idx="10">
                  <c:v>18.495884831191084</c:v>
                </c:pt>
                <c:pt idx="11">
                  <c:v>19.156412368811168</c:v>
                </c:pt>
                <c:pt idx="12">
                  <c:v>18.815360799277098</c:v>
                </c:pt>
                <c:pt idx="13">
                  <c:v>18.594549129228245</c:v>
                </c:pt>
                <c:pt idx="14">
                  <c:v>16.977846580488983</c:v>
                </c:pt>
                <c:pt idx="15">
                  <c:v>17.602935861135435</c:v>
                </c:pt>
                <c:pt idx="16">
                  <c:v>17.377591463672601</c:v>
                </c:pt>
                <c:pt idx="17">
                  <c:v>22.244366045561147</c:v>
                </c:pt>
                <c:pt idx="18">
                  <c:v>19.715606259186497</c:v>
                </c:pt>
                <c:pt idx="19">
                  <c:v>16.215258237212641</c:v>
                </c:pt>
                <c:pt idx="20">
                  <c:v>20.16058723553471</c:v>
                </c:pt>
                <c:pt idx="21">
                  <c:v>7.8686375087722924</c:v>
                </c:pt>
              </c:numCache>
            </c:numRef>
          </c:xVal>
          <c:yVal>
            <c:numRef>
              <c:f>Sheet1!$AE$3:$AE$24</c:f>
              <c:numCache>
                <c:formatCode>0.00</c:formatCode>
                <c:ptCount val="22"/>
                <c:pt idx="0">
                  <c:v>9.1126028036844353</c:v>
                </c:pt>
                <c:pt idx="1">
                  <c:v>9.2162593300164666</c:v>
                </c:pt>
                <c:pt idx="2">
                  <c:v>10.73</c:v>
                </c:pt>
                <c:pt idx="3">
                  <c:v>9.8699999999999992</c:v>
                </c:pt>
                <c:pt idx="4">
                  <c:v>6.9829144846962388</c:v>
                </c:pt>
                <c:pt idx="5">
                  <c:v>10.79</c:v>
                </c:pt>
                <c:pt idx="6">
                  <c:v>7.5098066048466725</c:v>
                </c:pt>
                <c:pt idx="7">
                  <c:v>10.08</c:v>
                </c:pt>
                <c:pt idx="8">
                  <c:v>8.3169193626375417</c:v>
                </c:pt>
                <c:pt idx="9">
                  <c:v>8.4</c:v>
                </c:pt>
                <c:pt idx="10">
                  <c:v>9.0017320088770845</c:v>
                </c:pt>
                <c:pt idx="11">
                  <c:v>10.114092814347936</c:v>
                </c:pt>
                <c:pt idx="12">
                  <c:v>9.6799999999999979</c:v>
                </c:pt>
                <c:pt idx="13">
                  <c:v>10.418899415138634</c:v>
                </c:pt>
                <c:pt idx="14">
                  <c:v>10.155877960191678</c:v>
                </c:pt>
                <c:pt idx="15">
                  <c:v>10.499878553171143</c:v>
                </c:pt>
                <c:pt idx="16">
                  <c:v>10.110000000000001</c:v>
                </c:pt>
                <c:pt idx="17">
                  <c:v>7.0564199496032591</c:v>
                </c:pt>
                <c:pt idx="18">
                  <c:v>8.7500000000000018</c:v>
                </c:pt>
                <c:pt idx="19">
                  <c:v>10.170000000000002</c:v>
                </c:pt>
                <c:pt idx="20">
                  <c:v>8.6858983658624229</c:v>
                </c:pt>
                <c:pt idx="21">
                  <c:v>12.750000000000002</c:v>
                </c:pt>
              </c:numCache>
            </c:numRef>
          </c:yVal>
          <c:smooth val="0"/>
        </c:ser>
        <c:ser>
          <c:idx val="2"/>
          <c:order val="2"/>
          <c:tx>
            <c:v>эл.-делювиальные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xVal>
            <c:numRef>
              <c:f>Sheet1!$AG$3:$AG$18</c:f>
              <c:numCache>
                <c:formatCode>0.00</c:formatCode>
                <c:ptCount val="16"/>
                <c:pt idx="0">
                  <c:v>24.031009822265109</c:v>
                </c:pt>
                <c:pt idx="1">
                  <c:v>22.193455322716375</c:v>
                </c:pt>
                <c:pt idx="2">
                  <c:v>18.725828812466634</c:v>
                </c:pt>
                <c:pt idx="3">
                  <c:v>17.861505288273456</c:v>
                </c:pt>
                <c:pt idx="4">
                  <c:v>18.056016083073757</c:v>
                </c:pt>
                <c:pt idx="5">
                  <c:v>12.85822306776989</c:v>
                </c:pt>
                <c:pt idx="6">
                  <c:v>16.060918900752295</c:v>
                </c:pt>
                <c:pt idx="7">
                  <c:v>21.017170058745247</c:v>
                </c:pt>
                <c:pt idx="8">
                  <c:v>19.094542999454113</c:v>
                </c:pt>
                <c:pt idx="9">
                  <c:v>19.391689230190561</c:v>
                </c:pt>
                <c:pt idx="10">
                  <c:v>20.015128663096775</c:v>
                </c:pt>
                <c:pt idx="11">
                  <c:v>8.8334177095136415</c:v>
                </c:pt>
                <c:pt idx="12">
                  <c:v>22.613989088492396</c:v>
                </c:pt>
                <c:pt idx="13">
                  <c:v>19.036831522998057</c:v>
                </c:pt>
                <c:pt idx="14">
                  <c:v>16.699819978714537</c:v>
                </c:pt>
                <c:pt idx="15">
                  <c:v>20.595657708532332</c:v>
                </c:pt>
              </c:numCache>
            </c:numRef>
          </c:xVal>
          <c:yVal>
            <c:numRef>
              <c:f>Sheet1!$AH$3:$AH$18</c:f>
              <c:numCache>
                <c:formatCode>0.00</c:formatCode>
                <c:ptCount val="16"/>
                <c:pt idx="0">
                  <c:v>7.5696308493087505</c:v>
                </c:pt>
                <c:pt idx="1">
                  <c:v>7.7599999999999989</c:v>
                </c:pt>
                <c:pt idx="2">
                  <c:v>8.2661604333647745</c:v>
                </c:pt>
                <c:pt idx="3">
                  <c:v>9.0792714827522474</c:v>
                </c:pt>
                <c:pt idx="4">
                  <c:v>9.2911446787855514</c:v>
                </c:pt>
                <c:pt idx="5">
                  <c:v>9.1530343592381413</c:v>
                </c:pt>
                <c:pt idx="6">
                  <c:v>10.139999999999999</c:v>
                </c:pt>
                <c:pt idx="7">
                  <c:v>8.389999999999997</c:v>
                </c:pt>
                <c:pt idx="8">
                  <c:v>7.2400822767135162</c:v>
                </c:pt>
                <c:pt idx="9">
                  <c:v>8.4714041244955816</c:v>
                </c:pt>
                <c:pt idx="10">
                  <c:v>9.6865598900040748</c:v>
                </c:pt>
                <c:pt idx="11">
                  <c:v>9.0944631464745811</c:v>
                </c:pt>
                <c:pt idx="12">
                  <c:v>7.476206972100905</c:v>
                </c:pt>
                <c:pt idx="13">
                  <c:v>9.7016324472356157</c:v>
                </c:pt>
                <c:pt idx="14">
                  <c:v>9.4166230243299118</c:v>
                </c:pt>
                <c:pt idx="15">
                  <c:v>6.7655377859693511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0178464"/>
        <c:axId val="-540184448"/>
      </c:scatterChart>
      <c:valAx>
        <c:axId val="-540178464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FeO,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4448"/>
        <c:crosses val="autoZero"/>
        <c:crossBetween val="midCat"/>
      </c:valAx>
      <c:valAx>
        <c:axId val="-54018444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MgO,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7846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Сосновский массив</a:t>
            </a:r>
          </a:p>
        </c:rich>
      </c:tx>
      <c:layout>
        <c:manualLayout>
          <c:xMode val="edge"/>
          <c:yMode val="edge"/>
          <c:x val="0.3404099868990521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911893144161779"/>
          <c:y val="0.12541666666666668"/>
          <c:w val="0.77289021318062934"/>
          <c:h val="0.72250801983085444"/>
        </c:manualLayout>
      </c:layout>
      <c:scatterChart>
        <c:scatterStyle val="lineMarker"/>
        <c:varyColors val="0"/>
        <c:ser>
          <c:idx val="0"/>
          <c:order val="0"/>
          <c:tx>
            <c:v>коренные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Sheet1!$I$3:$I$115</c:f>
              <c:numCache>
                <c:formatCode>0.00</c:formatCode>
                <c:ptCount val="113"/>
                <c:pt idx="0">
                  <c:v>9.5724252026344683</c:v>
                </c:pt>
                <c:pt idx="1">
                  <c:v>10.252479475607149</c:v>
                </c:pt>
                <c:pt idx="2">
                  <c:v>9.8637157184354542</c:v>
                </c:pt>
                <c:pt idx="3">
                  <c:v>9.7355323328182131</c:v>
                </c:pt>
                <c:pt idx="4">
                  <c:v>10.573215092666336</c:v>
                </c:pt>
                <c:pt idx="5">
                  <c:v>9.9417716263183404</c:v>
                </c:pt>
                <c:pt idx="6">
                  <c:v>8.7660012616410921</c:v>
                </c:pt>
                <c:pt idx="7">
                  <c:v>9.2485362550326968</c:v>
                </c:pt>
                <c:pt idx="8">
                  <c:v>9.5577828934595725</c:v>
                </c:pt>
                <c:pt idx="9">
                  <c:v>9.6976903318222725</c:v>
                </c:pt>
                <c:pt idx="10">
                  <c:v>8.6324755406694642</c:v>
                </c:pt>
                <c:pt idx="11">
                  <c:v>9.9344912825183869</c:v>
                </c:pt>
                <c:pt idx="12">
                  <c:v>9.6639198808876738</c:v>
                </c:pt>
                <c:pt idx="13">
                  <c:v>5.9710295930124397</c:v>
                </c:pt>
                <c:pt idx="14">
                  <c:v>9.7759721684381802</c:v>
                </c:pt>
                <c:pt idx="15">
                  <c:v>9.8117340444200511</c:v>
                </c:pt>
                <c:pt idx="16">
                  <c:v>13.190053053129885</c:v>
                </c:pt>
                <c:pt idx="17">
                  <c:v>6.7349769934453452</c:v>
                </c:pt>
                <c:pt idx="18">
                  <c:v>10.414826148851526</c:v>
                </c:pt>
                <c:pt idx="19">
                  <c:v>10.238942266980569</c:v>
                </c:pt>
                <c:pt idx="20">
                  <c:v>12.008074322681775</c:v>
                </c:pt>
                <c:pt idx="21">
                  <c:v>8.580155814043378</c:v>
                </c:pt>
                <c:pt idx="22">
                  <c:v>9.3321783820413842</c:v>
                </c:pt>
                <c:pt idx="23">
                  <c:v>10.83850932408656</c:v>
                </c:pt>
                <c:pt idx="24">
                  <c:v>10.881843269404152</c:v>
                </c:pt>
                <c:pt idx="25">
                  <c:v>10.137512552400207</c:v>
                </c:pt>
                <c:pt idx="26">
                  <c:v>7.8185420996546418</c:v>
                </c:pt>
                <c:pt idx="27">
                  <c:v>8.4079935983503393</c:v>
                </c:pt>
                <c:pt idx="28">
                  <c:v>10.329444797342706</c:v>
                </c:pt>
                <c:pt idx="29">
                  <c:v>10.598481911695226</c:v>
                </c:pt>
                <c:pt idx="30">
                  <c:v>10.041965683866236</c:v>
                </c:pt>
                <c:pt idx="31">
                  <c:v>27.145562110267569</c:v>
                </c:pt>
                <c:pt idx="32">
                  <c:v>16.089854874798228</c:v>
                </c:pt>
                <c:pt idx="33">
                  <c:v>15.66965992102476</c:v>
                </c:pt>
                <c:pt idx="34">
                  <c:v>17.21181806656945</c:v>
                </c:pt>
                <c:pt idx="35">
                  <c:v>15.889085521414685</c:v>
                </c:pt>
                <c:pt idx="36">
                  <c:v>12.670385827401155</c:v>
                </c:pt>
                <c:pt idx="37">
                  <c:v>17.157713419010747</c:v>
                </c:pt>
                <c:pt idx="38">
                  <c:v>15.751276904124206</c:v>
                </c:pt>
                <c:pt idx="39">
                  <c:v>16.223556437726316</c:v>
                </c:pt>
                <c:pt idx="40">
                  <c:v>15.645250139682975</c:v>
                </c:pt>
                <c:pt idx="41">
                  <c:v>14.99491121273015</c:v>
                </c:pt>
                <c:pt idx="42">
                  <c:v>15.801011482619048</c:v>
                </c:pt>
                <c:pt idx="43">
                  <c:v>16.792736904205054</c:v>
                </c:pt>
                <c:pt idx="44">
                  <c:v>16.896807355301537</c:v>
                </c:pt>
                <c:pt idx="45">
                  <c:v>16.403975157744735</c:v>
                </c:pt>
                <c:pt idx="46">
                  <c:v>18.023526652391627</c:v>
                </c:pt>
                <c:pt idx="47">
                  <c:v>17.413201820171654</c:v>
                </c:pt>
                <c:pt idx="48">
                  <c:v>18.159072080919319</c:v>
                </c:pt>
                <c:pt idx="49">
                  <c:v>17.561600952521527</c:v>
                </c:pt>
                <c:pt idx="50">
                  <c:v>17.674255841019182</c:v>
                </c:pt>
                <c:pt idx="51">
                  <c:v>18.96207564245929</c:v>
                </c:pt>
                <c:pt idx="52">
                  <c:v>16.512930058156229</c:v>
                </c:pt>
                <c:pt idx="53">
                  <c:v>16.113812541690574</c:v>
                </c:pt>
                <c:pt idx="54">
                  <c:v>14.3261352152716</c:v>
                </c:pt>
                <c:pt idx="55">
                  <c:v>24.039227626580328</c:v>
                </c:pt>
                <c:pt idx="56">
                  <c:v>18.646793238179178</c:v>
                </c:pt>
                <c:pt idx="57">
                  <c:v>6.983404545262144</c:v>
                </c:pt>
                <c:pt idx="58">
                  <c:v>6.9773459668312086</c:v>
                </c:pt>
                <c:pt idx="59">
                  <c:v>6.609599872964159</c:v>
                </c:pt>
                <c:pt idx="60">
                  <c:v>8.5635534362509329</c:v>
                </c:pt>
                <c:pt idx="61">
                  <c:v>8.6822966479832751</c:v>
                </c:pt>
                <c:pt idx="62">
                  <c:v>5.3828339864344086</c:v>
                </c:pt>
                <c:pt idx="63">
                  <c:v>9.4595304195608279</c:v>
                </c:pt>
                <c:pt idx="64">
                  <c:v>9.5284949076908152</c:v>
                </c:pt>
                <c:pt idx="65">
                  <c:v>8.5729433970359299</c:v>
                </c:pt>
                <c:pt idx="66">
                  <c:v>8.729075215268173</c:v>
                </c:pt>
                <c:pt idx="67">
                  <c:v>9.5247619472431868</c:v>
                </c:pt>
                <c:pt idx="68">
                  <c:v>9.2505131699348944</c:v>
                </c:pt>
                <c:pt idx="69">
                  <c:v>9.1711098913827662</c:v>
                </c:pt>
                <c:pt idx="70">
                  <c:v>8.3067391043487255</c:v>
                </c:pt>
                <c:pt idx="71">
                  <c:v>8.0966640487571624</c:v>
                </c:pt>
                <c:pt idx="72">
                  <c:v>8.7774507501298302</c:v>
                </c:pt>
                <c:pt idx="73">
                  <c:v>14.519787159986937</c:v>
                </c:pt>
                <c:pt idx="74">
                  <c:v>17.909467434060463</c:v>
                </c:pt>
                <c:pt idx="75">
                  <c:v>8.4245413223931873</c:v>
                </c:pt>
                <c:pt idx="76">
                  <c:v>8.8012217922344629</c:v>
                </c:pt>
                <c:pt idx="77">
                  <c:v>9.3503574321953096</c:v>
                </c:pt>
                <c:pt idx="78">
                  <c:v>8.6735582442362062</c:v>
                </c:pt>
                <c:pt idx="79">
                  <c:v>8.069933803439822</c:v>
                </c:pt>
                <c:pt idx="80">
                  <c:v>8.2290804696716986</c:v>
                </c:pt>
                <c:pt idx="81">
                  <c:v>14.329693652256738</c:v>
                </c:pt>
                <c:pt idx="82">
                  <c:v>21.696588461905456</c:v>
                </c:pt>
                <c:pt idx="83">
                  <c:v>20.824898484916684</c:v>
                </c:pt>
                <c:pt idx="84">
                  <c:v>9.071611149730952</c:v>
                </c:pt>
                <c:pt idx="85">
                  <c:v>9.4959036975733238</c:v>
                </c:pt>
                <c:pt idx="86">
                  <c:v>9.6009489553263965</c:v>
                </c:pt>
                <c:pt idx="87">
                  <c:v>18.263568280093637</c:v>
                </c:pt>
                <c:pt idx="88">
                  <c:v>8.0354033357407992</c:v>
                </c:pt>
                <c:pt idx="89">
                  <c:v>14.280115366411421</c:v>
                </c:pt>
                <c:pt idx="90">
                  <c:v>8.1802671009256702</c:v>
                </c:pt>
                <c:pt idx="91">
                  <c:v>16.683454767704433</c:v>
                </c:pt>
                <c:pt idx="92">
                  <c:v>12.718982989723445</c:v>
                </c:pt>
                <c:pt idx="93">
                  <c:v>10.537339220852989</c:v>
                </c:pt>
                <c:pt idx="94">
                  <c:v>7.8842245288514183</c:v>
                </c:pt>
                <c:pt idx="95">
                  <c:v>10.45141740336377</c:v>
                </c:pt>
                <c:pt idx="96">
                  <c:v>11.896209881227657</c:v>
                </c:pt>
                <c:pt idx="97">
                  <c:v>11.596015096761953</c:v>
                </c:pt>
                <c:pt idx="98">
                  <c:v>9.5722463540524618</c:v>
                </c:pt>
                <c:pt idx="99">
                  <c:v>7.6926847768324196</c:v>
                </c:pt>
                <c:pt idx="100">
                  <c:v>6.5616086633194088</c:v>
                </c:pt>
                <c:pt idx="101">
                  <c:v>7.8363090771767991</c:v>
                </c:pt>
                <c:pt idx="102">
                  <c:v>8.6740659147024477</c:v>
                </c:pt>
                <c:pt idx="103">
                  <c:v>8.3043126247306258</c:v>
                </c:pt>
                <c:pt idx="104">
                  <c:v>7.6761330420735376</c:v>
                </c:pt>
                <c:pt idx="105">
                  <c:v>11.164581064018533</c:v>
                </c:pt>
                <c:pt idx="106">
                  <c:v>9.5412599309828412</c:v>
                </c:pt>
                <c:pt idx="107">
                  <c:v>11.549556156748491</c:v>
                </c:pt>
                <c:pt idx="108">
                  <c:v>11.181861032325882</c:v>
                </c:pt>
                <c:pt idx="109">
                  <c:v>12.027119826348063</c:v>
                </c:pt>
                <c:pt idx="110">
                  <c:v>13.403711399245445</c:v>
                </c:pt>
                <c:pt idx="111">
                  <c:v>13.538190063286885</c:v>
                </c:pt>
                <c:pt idx="112">
                  <c:v>9.2032182023097082</c:v>
                </c:pt>
              </c:numCache>
            </c:numRef>
          </c:xVal>
          <c:yVal>
            <c:numRef>
              <c:f>Sheet1!$J$3:$J$115</c:f>
              <c:numCache>
                <c:formatCode>0.00</c:formatCode>
                <c:ptCount val="113"/>
                <c:pt idx="0">
                  <c:v>12.032674316874054</c:v>
                </c:pt>
                <c:pt idx="1">
                  <c:v>12.1</c:v>
                </c:pt>
                <c:pt idx="2">
                  <c:v>8.85</c:v>
                </c:pt>
                <c:pt idx="3">
                  <c:v>9.9918890391276705</c:v>
                </c:pt>
                <c:pt idx="4">
                  <c:v>8.7915253347198909</c:v>
                </c:pt>
                <c:pt idx="5">
                  <c:v>8.8099999999999987</c:v>
                </c:pt>
                <c:pt idx="6">
                  <c:v>10.790000000000003</c:v>
                </c:pt>
                <c:pt idx="7">
                  <c:v>10.75962816533332</c:v>
                </c:pt>
                <c:pt idx="8">
                  <c:v>9.6699999999999964</c:v>
                </c:pt>
                <c:pt idx="9">
                  <c:v>10.579999999999995</c:v>
                </c:pt>
                <c:pt idx="10">
                  <c:v>9.7299999999999986</c:v>
                </c:pt>
                <c:pt idx="11">
                  <c:v>9.8355089895017098</c:v>
                </c:pt>
                <c:pt idx="12">
                  <c:v>10.011365306004206</c:v>
                </c:pt>
                <c:pt idx="13">
                  <c:v>10.88</c:v>
                </c:pt>
                <c:pt idx="14">
                  <c:v>10.94</c:v>
                </c:pt>
                <c:pt idx="15">
                  <c:v>9.6400000000000023</c:v>
                </c:pt>
                <c:pt idx="16">
                  <c:v>6.2500000000000027</c:v>
                </c:pt>
                <c:pt idx="17">
                  <c:v>12.11</c:v>
                </c:pt>
                <c:pt idx="18">
                  <c:v>9.8199999999999985</c:v>
                </c:pt>
                <c:pt idx="19">
                  <c:v>9.67</c:v>
                </c:pt>
                <c:pt idx="20">
                  <c:v>9.9600000000000044</c:v>
                </c:pt>
                <c:pt idx="21">
                  <c:v>9.7499999999999982</c:v>
                </c:pt>
                <c:pt idx="22">
                  <c:v>9.6900000000000013</c:v>
                </c:pt>
                <c:pt idx="23">
                  <c:v>8.9872330030720242</c:v>
                </c:pt>
                <c:pt idx="24">
                  <c:v>9.5556367824833721</c:v>
                </c:pt>
                <c:pt idx="25">
                  <c:v>10.17</c:v>
                </c:pt>
                <c:pt idx="26">
                  <c:v>9.8699999999999992</c:v>
                </c:pt>
                <c:pt idx="27">
                  <c:v>9.509999999999998</c:v>
                </c:pt>
                <c:pt idx="28">
                  <c:v>9.7147209361900693</c:v>
                </c:pt>
                <c:pt idx="29">
                  <c:v>10.239999999999998</c:v>
                </c:pt>
                <c:pt idx="30">
                  <c:v>9.5299999999999994</c:v>
                </c:pt>
                <c:pt idx="31">
                  <c:v>6.46</c:v>
                </c:pt>
                <c:pt idx="32">
                  <c:v>8.43</c:v>
                </c:pt>
                <c:pt idx="33">
                  <c:v>8.6043250128797801</c:v>
                </c:pt>
                <c:pt idx="34">
                  <c:v>8.2900000000000009</c:v>
                </c:pt>
                <c:pt idx="35">
                  <c:v>8.56</c:v>
                </c:pt>
                <c:pt idx="36">
                  <c:v>8.9399999999999977</c:v>
                </c:pt>
                <c:pt idx="37">
                  <c:v>8.86</c:v>
                </c:pt>
                <c:pt idx="38">
                  <c:v>8.67</c:v>
                </c:pt>
                <c:pt idx="39">
                  <c:v>8.9399999999999977</c:v>
                </c:pt>
                <c:pt idx="40">
                  <c:v>8.4826837772430839</c:v>
                </c:pt>
                <c:pt idx="41">
                  <c:v>8.9350135367673396</c:v>
                </c:pt>
                <c:pt idx="42">
                  <c:v>9.72112243952445</c:v>
                </c:pt>
                <c:pt idx="43">
                  <c:v>9.51</c:v>
                </c:pt>
                <c:pt idx="44">
                  <c:v>9.7899999999999974</c:v>
                </c:pt>
                <c:pt idx="45">
                  <c:v>9.7299999999999986</c:v>
                </c:pt>
                <c:pt idx="46">
                  <c:v>9.61</c:v>
                </c:pt>
                <c:pt idx="47">
                  <c:v>9.42</c:v>
                </c:pt>
                <c:pt idx="48">
                  <c:v>9.41</c:v>
                </c:pt>
                <c:pt idx="49">
                  <c:v>9.5299999999999994</c:v>
                </c:pt>
                <c:pt idx="50">
                  <c:v>10.099999999999998</c:v>
                </c:pt>
                <c:pt idx="51">
                  <c:v>9.2200000000000006</c:v>
                </c:pt>
                <c:pt idx="52">
                  <c:v>9.4700000000000006</c:v>
                </c:pt>
                <c:pt idx="53">
                  <c:v>8.5000000000000018</c:v>
                </c:pt>
                <c:pt idx="54">
                  <c:v>9.0500000000000007</c:v>
                </c:pt>
                <c:pt idx="55">
                  <c:v>7.9947270735236069</c:v>
                </c:pt>
                <c:pt idx="56">
                  <c:v>8.34</c:v>
                </c:pt>
                <c:pt idx="57">
                  <c:v>12.41</c:v>
                </c:pt>
                <c:pt idx="58">
                  <c:v>11.771042003474378</c:v>
                </c:pt>
                <c:pt idx="59">
                  <c:v>11.451408535223219</c:v>
                </c:pt>
                <c:pt idx="60">
                  <c:v>11.012178212951252</c:v>
                </c:pt>
                <c:pt idx="61">
                  <c:v>11.380000000000003</c:v>
                </c:pt>
                <c:pt idx="62">
                  <c:v>11.01</c:v>
                </c:pt>
                <c:pt idx="63">
                  <c:v>10.967202403418366</c:v>
                </c:pt>
                <c:pt idx="64">
                  <c:v>11.530000000000003</c:v>
                </c:pt>
                <c:pt idx="65">
                  <c:v>11.06</c:v>
                </c:pt>
                <c:pt idx="66">
                  <c:v>10.749637795634776</c:v>
                </c:pt>
                <c:pt idx="67">
                  <c:v>11.629379773490706</c:v>
                </c:pt>
                <c:pt idx="68">
                  <c:v>11.08</c:v>
                </c:pt>
                <c:pt idx="69">
                  <c:v>9.0600000000000023</c:v>
                </c:pt>
                <c:pt idx="70">
                  <c:v>9.74</c:v>
                </c:pt>
                <c:pt idx="71">
                  <c:v>8.8755903991398757</c:v>
                </c:pt>
                <c:pt idx="72">
                  <c:v>8.9931182777547072</c:v>
                </c:pt>
                <c:pt idx="73">
                  <c:v>7.0500000000000007</c:v>
                </c:pt>
                <c:pt idx="74">
                  <c:v>7.0899999999999981</c:v>
                </c:pt>
                <c:pt idx="75">
                  <c:v>10.232731842161598</c:v>
                </c:pt>
                <c:pt idx="76">
                  <c:v>9.5919940787150644</c:v>
                </c:pt>
                <c:pt idx="77">
                  <c:v>11.1</c:v>
                </c:pt>
                <c:pt idx="78">
                  <c:v>10.87</c:v>
                </c:pt>
                <c:pt idx="79">
                  <c:v>11.319999999999997</c:v>
                </c:pt>
                <c:pt idx="80">
                  <c:v>11.141911007244214</c:v>
                </c:pt>
                <c:pt idx="81">
                  <c:v>7.3600000000000021</c:v>
                </c:pt>
                <c:pt idx="82">
                  <c:v>8.5800000000000036</c:v>
                </c:pt>
                <c:pt idx="83">
                  <c:v>8.7884072027478766</c:v>
                </c:pt>
                <c:pt idx="84">
                  <c:v>9.6012319263956787</c:v>
                </c:pt>
                <c:pt idx="85">
                  <c:v>10.269999999999996</c:v>
                </c:pt>
                <c:pt idx="86">
                  <c:v>9.9214428631359048</c:v>
                </c:pt>
                <c:pt idx="87">
                  <c:v>8.6999999999999975</c:v>
                </c:pt>
                <c:pt idx="88">
                  <c:v>11.28</c:v>
                </c:pt>
                <c:pt idx="89">
                  <c:v>9.4085438583032559</c:v>
                </c:pt>
                <c:pt idx="90">
                  <c:v>11.33</c:v>
                </c:pt>
                <c:pt idx="91">
                  <c:v>9.3096089641902982</c:v>
                </c:pt>
                <c:pt idx="92">
                  <c:v>10.110000000000001</c:v>
                </c:pt>
                <c:pt idx="93">
                  <c:v>11.558857741216947</c:v>
                </c:pt>
                <c:pt idx="94">
                  <c:v>11.560000000000002</c:v>
                </c:pt>
                <c:pt idx="95">
                  <c:v>9.8800000000000008</c:v>
                </c:pt>
                <c:pt idx="96">
                  <c:v>10.260109680406051</c:v>
                </c:pt>
                <c:pt idx="97">
                  <c:v>9.8000000000000043</c:v>
                </c:pt>
                <c:pt idx="98">
                  <c:v>7.490000000000002</c:v>
                </c:pt>
                <c:pt idx="99">
                  <c:v>10.380000000000003</c:v>
                </c:pt>
                <c:pt idx="100">
                  <c:v>10.059999999999999</c:v>
                </c:pt>
                <c:pt idx="101">
                  <c:v>10.316391636861999</c:v>
                </c:pt>
                <c:pt idx="102">
                  <c:v>10.25</c:v>
                </c:pt>
                <c:pt idx="103">
                  <c:v>10.563568731674319</c:v>
                </c:pt>
                <c:pt idx="104">
                  <c:v>10.951665565201969</c:v>
                </c:pt>
                <c:pt idx="105">
                  <c:v>6.7394004439139739</c:v>
                </c:pt>
                <c:pt idx="106">
                  <c:v>7.9426723437440723</c:v>
                </c:pt>
                <c:pt idx="107">
                  <c:v>7.5588785839344714</c:v>
                </c:pt>
                <c:pt idx="108">
                  <c:v>8.4055006936311862</c:v>
                </c:pt>
                <c:pt idx="109">
                  <c:v>8.2699999999999978</c:v>
                </c:pt>
                <c:pt idx="110">
                  <c:v>7.8200000000000012</c:v>
                </c:pt>
                <c:pt idx="111">
                  <c:v>7.4699999999999989</c:v>
                </c:pt>
                <c:pt idx="112">
                  <c:v>8.2000000000000028</c:v>
                </c:pt>
              </c:numCache>
            </c:numRef>
          </c:yVal>
          <c:smooth val="0"/>
        </c:ser>
        <c:ser>
          <c:idx val="1"/>
          <c:order val="1"/>
          <c:tx>
            <c:v>аллювиальные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Sheet1!$L$3:$L$40</c:f>
              <c:numCache>
                <c:formatCode>0.00</c:formatCode>
                <c:ptCount val="38"/>
                <c:pt idx="0">
                  <c:v>20.783319138880607</c:v>
                </c:pt>
                <c:pt idx="1">
                  <c:v>21.592610925017478</c:v>
                </c:pt>
                <c:pt idx="2">
                  <c:v>21.685765749117913</c:v>
                </c:pt>
                <c:pt idx="3">
                  <c:v>21.77618351321539</c:v>
                </c:pt>
                <c:pt idx="4">
                  <c:v>21.994843161944633</c:v>
                </c:pt>
                <c:pt idx="5">
                  <c:v>23.16834352369246</c:v>
                </c:pt>
                <c:pt idx="6">
                  <c:v>20.699883703089302</c:v>
                </c:pt>
                <c:pt idx="7">
                  <c:v>18.625719759542125</c:v>
                </c:pt>
                <c:pt idx="8">
                  <c:v>17.442773982309365</c:v>
                </c:pt>
                <c:pt idx="9">
                  <c:v>19.578422965468885</c:v>
                </c:pt>
                <c:pt idx="10">
                  <c:v>16.995163206705854</c:v>
                </c:pt>
                <c:pt idx="11">
                  <c:v>17.498622916874847</c:v>
                </c:pt>
                <c:pt idx="12">
                  <c:v>18.907418441965628</c:v>
                </c:pt>
                <c:pt idx="13">
                  <c:v>20.421192798144261</c:v>
                </c:pt>
                <c:pt idx="14">
                  <c:v>17.446297804692595</c:v>
                </c:pt>
                <c:pt idx="15">
                  <c:v>18.422141908405809</c:v>
                </c:pt>
                <c:pt idx="16">
                  <c:v>20.736874949785943</c:v>
                </c:pt>
                <c:pt idx="17">
                  <c:v>12.867029145562579</c:v>
                </c:pt>
                <c:pt idx="18">
                  <c:v>14.680944044316854</c:v>
                </c:pt>
                <c:pt idx="19">
                  <c:v>13.243695531885281</c:v>
                </c:pt>
                <c:pt idx="20">
                  <c:v>13.352169385634628</c:v>
                </c:pt>
                <c:pt idx="21">
                  <c:v>19.703177486189055</c:v>
                </c:pt>
                <c:pt idx="22">
                  <c:v>19.095340219101821</c:v>
                </c:pt>
                <c:pt idx="23">
                  <c:v>16.747620634993218</c:v>
                </c:pt>
                <c:pt idx="24">
                  <c:v>20.92832796137461</c:v>
                </c:pt>
                <c:pt idx="25">
                  <c:v>20.346441739301223</c:v>
                </c:pt>
                <c:pt idx="26">
                  <c:v>14.279635631445466</c:v>
                </c:pt>
                <c:pt idx="27">
                  <c:v>12.323848638062913</c:v>
                </c:pt>
                <c:pt idx="28">
                  <c:v>22.371606345765468</c:v>
                </c:pt>
                <c:pt idx="29">
                  <c:v>10.564375516880093</c:v>
                </c:pt>
                <c:pt idx="30">
                  <c:v>9.4937332434875277</c:v>
                </c:pt>
                <c:pt idx="31">
                  <c:v>20.484464430818019</c:v>
                </c:pt>
                <c:pt idx="32">
                  <c:v>19.969391163424827</c:v>
                </c:pt>
                <c:pt idx="33">
                  <c:v>20.12195062713559</c:v>
                </c:pt>
                <c:pt idx="34">
                  <c:v>18.403964965033055</c:v>
                </c:pt>
                <c:pt idx="35">
                  <c:v>19.691836876080803</c:v>
                </c:pt>
                <c:pt idx="36">
                  <c:v>17.041138022288127</c:v>
                </c:pt>
                <c:pt idx="37">
                  <c:v>14.099097312999664</c:v>
                </c:pt>
              </c:numCache>
            </c:numRef>
          </c:xVal>
          <c:yVal>
            <c:numRef>
              <c:f>Sheet1!$M$3:$M$40</c:f>
              <c:numCache>
                <c:formatCode>0.00</c:formatCode>
                <c:ptCount val="38"/>
                <c:pt idx="0">
                  <c:v>7.0582095208352236</c:v>
                </c:pt>
                <c:pt idx="1">
                  <c:v>6.914387215076351</c:v>
                </c:pt>
                <c:pt idx="2">
                  <c:v>6.6276462405291019</c:v>
                </c:pt>
                <c:pt idx="3">
                  <c:v>7.2659450125613603</c:v>
                </c:pt>
                <c:pt idx="4">
                  <c:v>7.01</c:v>
                </c:pt>
                <c:pt idx="5">
                  <c:v>6.14</c:v>
                </c:pt>
                <c:pt idx="6">
                  <c:v>6.442155826545223</c:v>
                </c:pt>
                <c:pt idx="7">
                  <c:v>10.064893610836377</c:v>
                </c:pt>
                <c:pt idx="8">
                  <c:v>9.51</c:v>
                </c:pt>
                <c:pt idx="9">
                  <c:v>7.33</c:v>
                </c:pt>
                <c:pt idx="10">
                  <c:v>7.6964856930043855</c:v>
                </c:pt>
                <c:pt idx="11">
                  <c:v>3.2941505341889021</c:v>
                </c:pt>
                <c:pt idx="12">
                  <c:v>6.6888013168531417</c:v>
                </c:pt>
                <c:pt idx="13">
                  <c:v>6.6998026345153425</c:v>
                </c:pt>
                <c:pt idx="14">
                  <c:v>3.59</c:v>
                </c:pt>
                <c:pt idx="15">
                  <c:v>6.5180158642387465</c:v>
                </c:pt>
                <c:pt idx="16">
                  <c:v>7.3162881063875149</c:v>
                </c:pt>
                <c:pt idx="17">
                  <c:v>7.9999999999999991</c:v>
                </c:pt>
                <c:pt idx="18">
                  <c:v>8.6860338535335231</c:v>
                </c:pt>
                <c:pt idx="19">
                  <c:v>8.4467152230388489</c:v>
                </c:pt>
                <c:pt idx="20">
                  <c:v>7.1571238044473864</c:v>
                </c:pt>
                <c:pt idx="21">
                  <c:v>8.8737924828323269</c:v>
                </c:pt>
                <c:pt idx="22">
                  <c:v>8.8270127717279667</c:v>
                </c:pt>
                <c:pt idx="23">
                  <c:v>10.65648367413012</c:v>
                </c:pt>
                <c:pt idx="24">
                  <c:v>9.7899999999999974</c:v>
                </c:pt>
                <c:pt idx="25">
                  <c:v>6.5783187940317758</c:v>
                </c:pt>
                <c:pt idx="26">
                  <c:v>2.2187617507408834</c:v>
                </c:pt>
                <c:pt idx="27">
                  <c:v>4.9185027687200353</c:v>
                </c:pt>
                <c:pt idx="28">
                  <c:v>6.8000000000000007</c:v>
                </c:pt>
                <c:pt idx="29">
                  <c:v>7.1957620938974634</c:v>
                </c:pt>
                <c:pt idx="30">
                  <c:v>4.7359153243972001</c:v>
                </c:pt>
                <c:pt idx="31">
                  <c:v>6.7731273542547186</c:v>
                </c:pt>
                <c:pt idx="32">
                  <c:v>6.7097874372493447</c:v>
                </c:pt>
                <c:pt idx="33">
                  <c:v>7.0200000000000014</c:v>
                </c:pt>
                <c:pt idx="34">
                  <c:v>6.4505093331858223</c:v>
                </c:pt>
                <c:pt idx="35">
                  <c:v>7.4117273084004278</c:v>
                </c:pt>
                <c:pt idx="36">
                  <c:v>11.962110383759693</c:v>
                </c:pt>
                <c:pt idx="37">
                  <c:v>10.876756116446121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0187712"/>
        <c:axId val="-540183904"/>
      </c:scatterChart>
      <c:valAx>
        <c:axId val="-540187712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FeO,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3904"/>
        <c:crosses val="autoZero"/>
        <c:crossBetween val="midCat"/>
      </c:valAx>
      <c:valAx>
        <c:axId val="-54018390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MgO,%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7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Нижнетагильский</a:t>
            </a:r>
            <a:r>
              <a:rPr lang="ru-RU" baseline="0">
                <a:solidFill>
                  <a:sysClr val="windowText" lastClr="000000"/>
                </a:solidFill>
              </a:rPr>
              <a:t> массив</a:t>
            </a:r>
            <a:endParaRPr lang="ru-RU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17361111111111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27537182852145"/>
          <c:y val="9.3009259259259264E-2"/>
          <c:w val="0.8326768232560583"/>
          <c:h val="0.75028579760863234"/>
        </c:manualLayout>
      </c:layout>
      <c:scatterChart>
        <c:scatterStyle val="lineMarker"/>
        <c:varyColors val="0"/>
        <c:ser>
          <c:idx val="0"/>
          <c:order val="0"/>
          <c:tx>
            <c:v>коренные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Sheet1!$C$3:$C$77</c:f>
              <c:numCache>
                <c:formatCode>0.00</c:formatCode>
                <c:ptCount val="75"/>
                <c:pt idx="0">
                  <c:v>6.7178230171147755</c:v>
                </c:pt>
                <c:pt idx="1">
                  <c:v>6.2012222043835665</c:v>
                </c:pt>
                <c:pt idx="2">
                  <c:v>6.900251185080978</c:v>
                </c:pt>
                <c:pt idx="3">
                  <c:v>8.4529633223814482</c:v>
                </c:pt>
                <c:pt idx="4">
                  <c:v>8.7692676745850342</c:v>
                </c:pt>
                <c:pt idx="5">
                  <c:v>8.5605553999561614</c:v>
                </c:pt>
                <c:pt idx="6">
                  <c:v>8.4969715542175805</c:v>
                </c:pt>
                <c:pt idx="7">
                  <c:v>7.9977481416561709</c:v>
                </c:pt>
                <c:pt idx="8">
                  <c:v>8.8580498338571942</c:v>
                </c:pt>
                <c:pt idx="9">
                  <c:v>8.8270970526665824</c:v>
                </c:pt>
                <c:pt idx="10">
                  <c:v>7.0163861150445319</c:v>
                </c:pt>
                <c:pt idx="11">
                  <c:v>8.5586127533233665</c:v>
                </c:pt>
                <c:pt idx="12">
                  <c:v>10.412781793763143</c:v>
                </c:pt>
                <c:pt idx="13">
                  <c:v>11.352782840221046</c:v>
                </c:pt>
                <c:pt idx="14">
                  <c:v>10.355038007767567</c:v>
                </c:pt>
                <c:pt idx="15">
                  <c:v>11.050269418884646</c:v>
                </c:pt>
                <c:pt idx="16">
                  <c:v>9.1799690344142171</c:v>
                </c:pt>
                <c:pt idx="17">
                  <c:v>9.2084570398002779</c:v>
                </c:pt>
                <c:pt idx="18">
                  <c:v>8.5885026938141031</c:v>
                </c:pt>
                <c:pt idx="19">
                  <c:v>8.7803181559860075</c:v>
                </c:pt>
                <c:pt idx="20">
                  <c:v>7.7653906598457212</c:v>
                </c:pt>
                <c:pt idx="21">
                  <c:v>9.9108624004871952</c:v>
                </c:pt>
                <c:pt idx="22">
                  <c:v>9.9776912704781573</c:v>
                </c:pt>
                <c:pt idx="23">
                  <c:v>10.290253058618157</c:v>
                </c:pt>
                <c:pt idx="24">
                  <c:v>9.955512918795435</c:v>
                </c:pt>
                <c:pt idx="25">
                  <c:v>10.135257363076008</c:v>
                </c:pt>
                <c:pt idx="26">
                  <c:v>9.9356700667367601</c:v>
                </c:pt>
                <c:pt idx="27">
                  <c:v>9.1377160869739313</c:v>
                </c:pt>
                <c:pt idx="28">
                  <c:v>6.3143054753834003</c:v>
                </c:pt>
                <c:pt idx="29">
                  <c:v>7.3807266768498589</c:v>
                </c:pt>
                <c:pt idx="30">
                  <c:v>8.851359978417296</c:v>
                </c:pt>
                <c:pt idx="31">
                  <c:v>6.6813550824215886</c:v>
                </c:pt>
                <c:pt idx="32">
                  <c:v>6.4165509621191665</c:v>
                </c:pt>
                <c:pt idx="33">
                  <c:v>6.5806589998228882</c:v>
                </c:pt>
                <c:pt idx="34">
                  <c:v>7.2551952389257908</c:v>
                </c:pt>
                <c:pt idx="35">
                  <c:v>7.2205336610438158</c:v>
                </c:pt>
                <c:pt idx="36">
                  <c:v>7.4730197946114885</c:v>
                </c:pt>
                <c:pt idx="37">
                  <c:v>6.7367305453581112</c:v>
                </c:pt>
                <c:pt idx="38">
                  <c:v>4.2954463513687164</c:v>
                </c:pt>
                <c:pt idx="39">
                  <c:v>6.7362875095065258</c:v>
                </c:pt>
                <c:pt idx="40">
                  <c:v>6.9960619516696756</c:v>
                </c:pt>
                <c:pt idx="41">
                  <c:v>8.4937177970904152</c:v>
                </c:pt>
                <c:pt idx="42">
                  <c:v>8.5494207882747428</c:v>
                </c:pt>
                <c:pt idx="43">
                  <c:v>7.8805499487263715</c:v>
                </c:pt>
                <c:pt idx="44">
                  <c:v>8.5615561475036497</c:v>
                </c:pt>
                <c:pt idx="45">
                  <c:v>7.2426129291719628</c:v>
                </c:pt>
                <c:pt idx="46">
                  <c:v>8.1871267656227733</c:v>
                </c:pt>
                <c:pt idx="47">
                  <c:v>7.8026258839086235</c:v>
                </c:pt>
                <c:pt idx="48">
                  <c:v>7.9760443012042703</c:v>
                </c:pt>
                <c:pt idx="49">
                  <c:v>6.4764790741681431</c:v>
                </c:pt>
                <c:pt idx="50">
                  <c:v>9.7369614228936907</c:v>
                </c:pt>
                <c:pt idx="51">
                  <c:v>9.4686368322233072</c:v>
                </c:pt>
                <c:pt idx="52">
                  <c:v>9.1829780189614638</c:v>
                </c:pt>
                <c:pt idx="53">
                  <c:v>9.3291811639355817</c:v>
                </c:pt>
                <c:pt idx="54">
                  <c:v>9.6023771976287371</c:v>
                </c:pt>
                <c:pt idx="55">
                  <c:v>9.2840786308585539</c:v>
                </c:pt>
                <c:pt idx="56">
                  <c:v>8.7251981686720352</c:v>
                </c:pt>
                <c:pt idx="57">
                  <c:v>8.8347356768501051</c:v>
                </c:pt>
                <c:pt idx="58">
                  <c:v>8.2520850056316064</c:v>
                </c:pt>
                <c:pt idx="59">
                  <c:v>9.470400186632963</c:v>
                </c:pt>
                <c:pt idx="60">
                  <c:v>9.3170000003990925</c:v>
                </c:pt>
                <c:pt idx="61">
                  <c:v>9.4766055034118981</c:v>
                </c:pt>
                <c:pt idx="62">
                  <c:v>10.135640225916857</c:v>
                </c:pt>
                <c:pt idx="63">
                  <c:v>8.5583633617443304</c:v>
                </c:pt>
                <c:pt idx="64">
                  <c:v>9.1739874109565349</c:v>
                </c:pt>
                <c:pt idx="65">
                  <c:v>7.1537087445889345</c:v>
                </c:pt>
                <c:pt idx="66">
                  <c:v>7.4135777028332495</c:v>
                </c:pt>
                <c:pt idx="67">
                  <c:v>8.2392117217085517</c:v>
                </c:pt>
                <c:pt idx="68">
                  <c:v>7.4645127945823111</c:v>
                </c:pt>
                <c:pt idx="69">
                  <c:v>7.936577428554517</c:v>
                </c:pt>
                <c:pt idx="70">
                  <c:v>7.9419317315819722</c:v>
                </c:pt>
                <c:pt idx="71">
                  <c:v>8.2432048939757845</c:v>
                </c:pt>
                <c:pt idx="72">
                  <c:v>7.8149025245207424</c:v>
                </c:pt>
                <c:pt idx="73">
                  <c:v>7.3990965324621909</c:v>
                </c:pt>
                <c:pt idx="74">
                  <c:v>7.7099254781117299</c:v>
                </c:pt>
              </c:numCache>
            </c:numRef>
          </c:xVal>
          <c:yVal>
            <c:numRef>
              <c:f>Sheet1!$D$3:$D$77</c:f>
              <c:numCache>
                <c:formatCode>0.00</c:formatCode>
                <c:ptCount val="75"/>
                <c:pt idx="0">
                  <c:v>4.17</c:v>
                </c:pt>
                <c:pt idx="1">
                  <c:v>4.3499999999999996</c:v>
                </c:pt>
                <c:pt idx="2">
                  <c:v>4.2300000000000004</c:v>
                </c:pt>
                <c:pt idx="3">
                  <c:v>11.37</c:v>
                </c:pt>
                <c:pt idx="4">
                  <c:v>11.65</c:v>
                </c:pt>
                <c:pt idx="5">
                  <c:v>11.2</c:v>
                </c:pt>
                <c:pt idx="6">
                  <c:v>10.34</c:v>
                </c:pt>
                <c:pt idx="7">
                  <c:v>11.12</c:v>
                </c:pt>
                <c:pt idx="8">
                  <c:v>11</c:v>
                </c:pt>
                <c:pt idx="9">
                  <c:v>10.78</c:v>
                </c:pt>
                <c:pt idx="10">
                  <c:v>9.91</c:v>
                </c:pt>
                <c:pt idx="11">
                  <c:v>12.33</c:v>
                </c:pt>
                <c:pt idx="12">
                  <c:v>11.92</c:v>
                </c:pt>
                <c:pt idx="13">
                  <c:v>9.1300000000000008</c:v>
                </c:pt>
                <c:pt idx="14">
                  <c:v>11.95</c:v>
                </c:pt>
                <c:pt idx="15">
                  <c:v>11.89</c:v>
                </c:pt>
                <c:pt idx="16">
                  <c:v>12.03</c:v>
                </c:pt>
                <c:pt idx="17">
                  <c:v>12.23</c:v>
                </c:pt>
                <c:pt idx="18">
                  <c:v>11.78</c:v>
                </c:pt>
                <c:pt idx="19">
                  <c:v>11.98</c:v>
                </c:pt>
                <c:pt idx="20">
                  <c:v>11.5</c:v>
                </c:pt>
                <c:pt idx="21">
                  <c:v>9.83</c:v>
                </c:pt>
                <c:pt idx="22">
                  <c:v>10.39</c:v>
                </c:pt>
                <c:pt idx="23">
                  <c:v>10.52</c:v>
                </c:pt>
                <c:pt idx="24">
                  <c:v>9.7100000000000009</c:v>
                </c:pt>
                <c:pt idx="25">
                  <c:v>10.32</c:v>
                </c:pt>
                <c:pt idx="26">
                  <c:v>9.49</c:v>
                </c:pt>
                <c:pt idx="27">
                  <c:v>12.61</c:v>
                </c:pt>
                <c:pt idx="28">
                  <c:v>11.17</c:v>
                </c:pt>
                <c:pt idx="29">
                  <c:v>10.42</c:v>
                </c:pt>
                <c:pt idx="30">
                  <c:v>12.31</c:v>
                </c:pt>
                <c:pt idx="31">
                  <c:v>11.42</c:v>
                </c:pt>
                <c:pt idx="32">
                  <c:v>10.91</c:v>
                </c:pt>
                <c:pt idx="33">
                  <c:v>10.45</c:v>
                </c:pt>
                <c:pt idx="34">
                  <c:v>10.92</c:v>
                </c:pt>
                <c:pt idx="35">
                  <c:v>11.34</c:v>
                </c:pt>
                <c:pt idx="36">
                  <c:v>11.57</c:v>
                </c:pt>
                <c:pt idx="37">
                  <c:v>10.71</c:v>
                </c:pt>
                <c:pt idx="38">
                  <c:v>7.39</c:v>
                </c:pt>
                <c:pt idx="39">
                  <c:v>10.8</c:v>
                </c:pt>
                <c:pt idx="40">
                  <c:v>10.93</c:v>
                </c:pt>
                <c:pt idx="41">
                  <c:v>11.55</c:v>
                </c:pt>
                <c:pt idx="42">
                  <c:v>11.18</c:v>
                </c:pt>
                <c:pt idx="43">
                  <c:v>10.97</c:v>
                </c:pt>
                <c:pt idx="44">
                  <c:v>11.56</c:v>
                </c:pt>
                <c:pt idx="45">
                  <c:v>10.95</c:v>
                </c:pt>
                <c:pt idx="46">
                  <c:v>10.87</c:v>
                </c:pt>
                <c:pt idx="47">
                  <c:v>11.05</c:v>
                </c:pt>
                <c:pt idx="48">
                  <c:v>11.28</c:v>
                </c:pt>
                <c:pt idx="49">
                  <c:v>9.84</c:v>
                </c:pt>
                <c:pt idx="50">
                  <c:v>9.49</c:v>
                </c:pt>
                <c:pt idx="51">
                  <c:v>9.09</c:v>
                </c:pt>
                <c:pt idx="52">
                  <c:v>9.4</c:v>
                </c:pt>
                <c:pt idx="53">
                  <c:v>9.42</c:v>
                </c:pt>
                <c:pt idx="54">
                  <c:v>9.83</c:v>
                </c:pt>
                <c:pt idx="55">
                  <c:v>9.52</c:v>
                </c:pt>
                <c:pt idx="56">
                  <c:v>9.5</c:v>
                </c:pt>
                <c:pt idx="57">
                  <c:v>9.4700000000000006</c:v>
                </c:pt>
                <c:pt idx="58">
                  <c:v>9.58</c:v>
                </c:pt>
                <c:pt idx="59">
                  <c:v>9.5</c:v>
                </c:pt>
                <c:pt idx="60">
                  <c:v>9.34</c:v>
                </c:pt>
                <c:pt idx="61">
                  <c:v>9.74</c:v>
                </c:pt>
                <c:pt idx="62">
                  <c:v>10.02</c:v>
                </c:pt>
                <c:pt idx="63">
                  <c:v>8.84</c:v>
                </c:pt>
                <c:pt idx="64">
                  <c:v>9.08</c:v>
                </c:pt>
                <c:pt idx="65">
                  <c:v>11.6</c:v>
                </c:pt>
                <c:pt idx="66">
                  <c:v>12.04</c:v>
                </c:pt>
                <c:pt idx="67">
                  <c:v>12.06</c:v>
                </c:pt>
                <c:pt idx="68">
                  <c:v>11.11</c:v>
                </c:pt>
                <c:pt idx="69">
                  <c:v>11.41</c:v>
                </c:pt>
                <c:pt idx="70">
                  <c:v>12.01</c:v>
                </c:pt>
                <c:pt idx="71">
                  <c:v>11.72</c:v>
                </c:pt>
                <c:pt idx="72">
                  <c:v>11.67</c:v>
                </c:pt>
                <c:pt idx="73">
                  <c:v>11.43</c:v>
                </c:pt>
                <c:pt idx="74">
                  <c:v>11.44</c:v>
                </c:pt>
              </c:numCache>
            </c:numRef>
          </c:yVal>
          <c:smooth val="0"/>
        </c:ser>
        <c:ser>
          <c:idx val="1"/>
          <c:order val="1"/>
          <c:tx>
            <c:v>ложковая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Sheet1!$F$3:$F$37</c:f>
              <c:numCache>
                <c:formatCode>0.00</c:formatCode>
                <c:ptCount val="35"/>
                <c:pt idx="0">
                  <c:v>21.19873526178791</c:v>
                </c:pt>
                <c:pt idx="1">
                  <c:v>24.327377419680229</c:v>
                </c:pt>
                <c:pt idx="2">
                  <c:v>22.167534598841282</c:v>
                </c:pt>
                <c:pt idx="3">
                  <c:v>24.457674723085212</c:v>
                </c:pt>
                <c:pt idx="4">
                  <c:v>22.888841876837034</c:v>
                </c:pt>
                <c:pt idx="5">
                  <c:v>25.427349928181844</c:v>
                </c:pt>
                <c:pt idx="6">
                  <c:v>23.007652526324797</c:v>
                </c:pt>
                <c:pt idx="7">
                  <c:v>21.422983094402593</c:v>
                </c:pt>
                <c:pt idx="8">
                  <c:v>21.287701797522452</c:v>
                </c:pt>
                <c:pt idx="9">
                  <c:v>20.800576293381699</c:v>
                </c:pt>
                <c:pt idx="10">
                  <c:v>21.218555217479775</c:v>
                </c:pt>
                <c:pt idx="11">
                  <c:v>25.658196970927044</c:v>
                </c:pt>
                <c:pt idx="12">
                  <c:v>24.073448034458927</c:v>
                </c:pt>
                <c:pt idx="13">
                  <c:v>23.617983702257316</c:v>
                </c:pt>
                <c:pt idx="14">
                  <c:v>21.27775443212219</c:v>
                </c:pt>
                <c:pt idx="15">
                  <c:v>22.156404078039472</c:v>
                </c:pt>
                <c:pt idx="16">
                  <c:v>21.045419978667219</c:v>
                </c:pt>
                <c:pt idx="17">
                  <c:v>20.088876545110331</c:v>
                </c:pt>
                <c:pt idx="18">
                  <c:v>21.648483422270143</c:v>
                </c:pt>
                <c:pt idx="19">
                  <c:v>22.747184982777547</c:v>
                </c:pt>
                <c:pt idx="20">
                  <c:v>25.087486430749525</c:v>
                </c:pt>
                <c:pt idx="21">
                  <c:v>24.874773329095781</c:v>
                </c:pt>
                <c:pt idx="22">
                  <c:v>21.010266713792795</c:v>
                </c:pt>
                <c:pt idx="23">
                  <c:v>13.607662582750116</c:v>
                </c:pt>
                <c:pt idx="24">
                  <c:v>22.98118859649059</c:v>
                </c:pt>
                <c:pt idx="25">
                  <c:v>22.859693476575018</c:v>
                </c:pt>
                <c:pt idx="26">
                  <c:v>15.227522815314662</c:v>
                </c:pt>
                <c:pt idx="27">
                  <c:v>22.685180786886864</c:v>
                </c:pt>
                <c:pt idx="28">
                  <c:v>22.804727783278281</c:v>
                </c:pt>
                <c:pt idx="29">
                  <c:v>24.913520139799413</c:v>
                </c:pt>
                <c:pt idx="30">
                  <c:v>23.926802736190094</c:v>
                </c:pt>
                <c:pt idx="31">
                  <c:v>21.505397408628184</c:v>
                </c:pt>
                <c:pt idx="32">
                  <c:v>21.412906974941937</c:v>
                </c:pt>
                <c:pt idx="33">
                  <c:v>22.007814278726809</c:v>
                </c:pt>
                <c:pt idx="34">
                  <c:v>23.347502415205465</c:v>
                </c:pt>
              </c:numCache>
            </c:numRef>
          </c:xVal>
          <c:yVal>
            <c:numRef>
              <c:f>Sheet1!$G$3:$G$37</c:f>
              <c:numCache>
                <c:formatCode>0.00</c:formatCode>
                <c:ptCount val="35"/>
                <c:pt idx="0">
                  <c:v>7.3680379241453657</c:v>
                </c:pt>
                <c:pt idx="1">
                  <c:v>6.6637719594123039</c:v>
                </c:pt>
                <c:pt idx="2">
                  <c:v>6.2932949487414573</c:v>
                </c:pt>
                <c:pt idx="3">
                  <c:v>4.9679018499810299</c:v>
                </c:pt>
                <c:pt idx="4">
                  <c:v>3.3757183522549021</c:v>
                </c:pt>
                <c:pt idx="5">
                  <c:v>2.8980885641523084</c:v>
                </c:pt>
                <c:pt idx="6">
                  <c:v>7.7209903987635657</c:v>
                </c:pt>
                <c:pt idx="7">
                  <c:v>7.2648398918471475</c:v>
                </c:pt>
                <c:pt idx="8">
                  <c:v>7.6749379905826611</c:v>
                </c:pt>
                <c:pt idx="9">
                  <c:v>6.3683845110085535</c:v>
                </c:pt>
                <c:pt idx="10">
                  <c:v>7.18</c:v>
                </c:pt>
                <c:pt idx="11">
                  <c:v>6.9024902265945753</c:v>
                </c:pt>
                <c:pt idx="12">
                  <c:v>2.0266069661510264</c:v>
                </c:pt>
                <c:pt idx="13">
                  <c:v>6.6115510875985262</c:v>
                </c:pt>
                <c:pt idx="14">
                  <c:v>2.2099999999999995</c:v>
                </c:pt>
                <c:pt idx="15">
                  <c:v>6.2647436983696512</c:v>
                </c:pt>
                <c:pt idx="16">
                  <c:v>6.2133800922495013</c:v>
                </c:pt>
                <c:pt idx="17">
                  <c:v>4.37</c:v>
                </c:pt>
                <c:pt idx="18">
                  <c:v>6.1621840927256661</c:v>
                </c:pt>
                <c:pt idx="19">
                  <c:v>5.2315066019677126</c:v>
                </c:pt>
                <c:pt idx="20">
                  <c:v>7.605722672196543</c:v>
                </c:pt>
                <c:pt idx="21">
                  <c:v>5.4161529867691245</c:v>
                </c:pt>
                <c:pt idx="22">
                  <c:v>5.151375342531674</c:v>
                </c:pt>
                <c:pt idx="23">
                  <c:v>4.3345022629545191</c:v>
                </c:pt>
                <c:pt idx="24">
                  <c:v>5.9330767100460005</c:v>
                </c:pt>
                <c:pt idx="25">
                  <c:v>6.3493696082367128</c:v>
                </c:pt>
                <c:pt idx="26">
                  <c:v>5.4625172487755789</c:v>
                </c:pt>
                <c:pt idx="27">
                  <c:v>5.5000000000000009</c:v>
                </c:pt>
                <c:pt idx="28">
                  <c:v>5.8935545893977803</c:v>
                </c:pt>
                <c:pt idx="29">
                  <c:v>6.6884625471887116</c:v>
                </c:pt>
                <c:pt idx="30">
                  <c:v>6.2154943155274021</c:v>
                </c:pt>
                <c:pt idx="31">
                  <c:v>7.9023824315493574</c:v>
                </c:pt>
                <c:pt idx="32">
                  <c:v>7.6661106251355493</c:v>
                </c:pt>
                <c:pt idx="33">
                  <c:v>6.0200000000000005</c:v>
                </c:pt>
                <c:pt idx="34">
                  <c:v>6.441829400013054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0180640"/>
        <c:axId val="-540192064"/>
      </c:scatterChart>
      <c:valAx>
        <c:axId val="-54018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FeO,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92064"/>
        <c:crosses val="autoZero"/>
        <c:crossBetween val="midCat"/>
      </c:valAx>
      <c:valAx>
        <c:axId val="-5401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MgO,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Вересоборский</a:t>
            </a:r>
            <a:r>
              <a:rPr lang="ru-RU" baseline="0">
                <a:solidFill>
                  <a:sysClr val="windowText" lastClr="000000"/>
                </a:solidFill>
              </a:rPr>
              <a:t> массив</a:t>
            </a:r>
            <a:endParaRPr lang="ru-RU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00937445319335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27537182852145"/>
          <c:y val="0.11798685351774742"/>
          <c:w val="0.69394685039370074"/>
          <c:h val="0.7178783902012249"/>
        </c:manualLayout>
      </c:layout>
      <c:scatterChart>
        <c:scatterStyle val="lineMarker"/>
        <c:varyColors val="0"/>
        <c:ser>
          <c:idx val="0"/>
          <c:order val="0"/>
          <c:tx>
            <c:v>коренные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Sheet1!$U$3:$U$15</c:f>
              <c:numCache>
                <c:formatCode>0.00</c:formatCode>
                <c:ptCount val="13"/>
                <c:pt idx="0">
                  <c:v>14.713010000000001</c:v>
                </c:pt>
                <c:pt idx="1">
                  <c:v>13.674469999999999</c:v>
                </c:pt>
                <c:pt idx="2">
                  <c:v>13.419119999999999</c:v>
                </c:pt>
                <c:pt idx="3">
                  <c:v>24.402059999999999</c:v>
                </c:pt>
                <c:pt idx="4">
                  <c:v>23.401810000000001</c:v>
                </c:pt>
                <c:pt idx="5">
                  <c:v>18.0061</c:v>
                </c:pt>
                <c:pt idx="6">
                  <c:v>22.980550000000001</c:v>
                </c:pt>
                <c:pt idx="7">
                  <c:v>23.264520000000001</c:v>
                </c:pt>
                <c:pt idx="8">
                  <c:v>17.837520000000001</c:v>
                </c:pt>
                <c:pt idx="9">
                  <c:v>16.956469999999999</c:v>
                </c:pt>
                <c:pt idx="10">
                  <c:v>17.308969999999999</c:v>
                </c:pt>
                <c:pt idx="11">
                  <c:v>16.908729999999998</c:v>
                </c:pt>
                <c:pt idx="12">
                  <c:v>16.09309</c:v>
                </c:pt>
              </c:numCache>
            </c:numRef>
          </c:xVal>
          <c:yVal>
            <c:numRef>
              <c:f>Sheet1!$V$3:$V$15</c:f>
              <c:numCache>
                <c:formatCode>0.00</c:formatCode>
                <c:ptCount val="13"/>
                <c:pt idx="0">
                  <c:v>11.473179999999999</c:v>
                </c:pt>
                <c:pt idx="1">
                  <c:v>11.545389999999999</c:v>
                </c:pt>
                <c:pt idx="2">
                  <c:v>11.469469999999999</c:v>
                </c:pt>
                <c:pt idx="3">
                  <c:v>4.5020579999999999</c:v>
                </c:pt>
                <c:pt idx="4">
                  <c:v>3.4374479999999998</c:v>
                </c:pt>
                <c:pt idx="5">
                  <c:v>4.0662079999999996</c:v>
                </c:pt>
                <c:pt idx="6">
                  <c:v>4.4022899999999998</c:v>
                </c:pt>
                <c:pt idx="7">
                  <c:v>4.167351</c:v>
                </c:pt>
                <c:pt idx="8">
                  <c:v>9.5378369999999997</c:v>
                </c:pt>
                <c:pt idx="9">
                  <c:v>9.3612400000000004</c:v>
                </c:pt>
                <c:pt idx="10">
                  <c:v>9.3246909999999996</c:v>
                </c:pt>
                <c:pt idx="11">
                  <c:v>9.4312509999999996</c:v>
                </c:pt>
                <c:pt idx="12">
                  <c:v>9.3450039999999994</c:v>
                </c:pt>
              </c:numCache>
            </c:numRef>
          </c:yVal>
          <c:smooth val="0"/>
        </c:ser>
        <c:ser>
          <c:idx val="1"/>
          <c:order val="1"/>
          <c:tx>
            <c:v>аллювиальные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Sheet1!$X$3:$X$24</c:f>
              <c:numCache>
                <c:formatCode>0.00</c:formatCode>
                <c:ptCount val="22"/>
                <c:pt idx="0">
                  <c:v>21.84585857300647</c:v>
                </c:pt>
                <c:pt idx="1">
                  <c:v>21.725177226456641</c:v>
                </c:pt>
                <c:pt idx="2">
                  <c:v>10.211869075143763</c:v>
                </c:pt>
                <c:pt idx="3">
                  <c:v>18.738371627362437</c:v>
                </c:pt>
                <c:pt idx="4">
                  <c:v>17.851271673702737</c:v>
                </c:pt>
                <c:pt idx="5">
                  <c:v>20.691150940049134</c:v>
                </c:pt>
                <c:pt idx="6">
                  <c:v>18.642060197717154</c:v>
                </c:pt>
                <c:pt idx="7">
                  <c:v>15.573162772497522</c:v>
                </c:pt>
                <c:pt idx="8">
                  <c:v>16.808214395216424</c:v>
                </c:pt>
                <c:pt idx="9">
                  <c:v>20.999938087208808</c:v>
                </c:pt>
                <c:pt idx="10">
                  <c:v>22.401265701080771</c:v>
                </c:pt>
                <c:pt idx="11">
                  <c:v>25.072148486043108</c:v>
                </c:pt>
                <c:pt idx="12">
                  <c:v>25.296529374955416</c:v>
                </c:pt>
                <c:pt idx="13">
                  <c:v>13.523773823599551</c:v>
                </c:pt>
                <c:pt idx="14">
                  <c:v>15.437128670727983</c:v>
                </c:pt>
                <c:pt idx="15">
                  <c:v>19.906542312239694</c:v>
                </c:pt>
                <c:pt idx="16">
                  <c:v>17.718172275598732</c:v>
                </c:pt>
                <c:pt idx="17">
                  <c:v>19.772203591589239</c:v>
                </c:pt>
                <c:pt idx="18">
                  <c:v>17.699793333242297</c:v>
                </c:pt>
                <c:pt idx="19">
                  <c:v>23.04215779387312</c:v>
                </c:pt>
                <c:pt idx="20">
                  <c:v>16.288467462264826</c:v>
                </c:pt>
                <c:pt idx="21">
                  <c:v>11.292812834046428</c:v>
                </c:pt>
              </c:numCache>
            </c:numRef>
          </c:xVal>
          <c:yVal>
            <c:numRef>
              <c:f>Sheet1!$Y$3:$Y$24</c:f>
              <c:numCache>
                <c:formatCode>0.00</c:formatCode>
                <c:ptCount val="22"/>
                <c:pt idx="0">
                  <c:v>8.4965514430737468</c:v>
                </c:pt>
                <c:pt idx="1">
                  <c:v>8.6899999999999977</c:v>
                </c:pt>
                <c:pt idx="2">
                  <c:v>5.9694000589241307</c:v>
                </c:pt>
                <c:pt idx="3">
                  <c:v>9.1560641070798372</c:v>
                </c:pt>
                <c:pt idx="4">
                  <c:v>9.11</c:v>
                </c:pt>
                <c:pt idx="5">
                  <c:v>9.697048141582183</c:v>
                </c:pt>
                <c:pt idx="6">
                  <c:v>10.036251983582192</c:v>
                </c:pt>
                <c:pt idx="7">
                  <c:v>9.9674715187998846</c:v>
                </c:pt>
                <c:pt idx="8">
                  <c:v>10.142281522518246</c:v>
                </c:pt>
                <c:pt idx="9">
                  <c:v>5.0612694200368296</c:v>
                </c:pt>
                <c:pt idx="10">
                  <c:v>6.7745007685285623</c:v>
                </c:pt>
                <c:pt idx="11">
                  <c:v>5.8934219837685378</c:v>
                </c:pt>
                <c:pt idx="12">
                  <c:v>5.62</c:v>
                </c:pt>
                <c:pt idx="13">
                  <c:v>12.77</c:v>
                </c:pt>
                <c:pt idx="14">
                  <c:v>12.059999999999999</c:v>
                </c:pt>
                <c:pt idx="15">
                  <c:v>10.004924036193858</c:v>
                </c:pt>
                <c:pt idx="16">
                  <c:v>9.1567480487551425</c:v>
                </c:pt>
                <c:pt idx="17">
                  <c:v>9.5815276106748133</c:v>
                </c:pt>
                <c:pt idx="18">
                  <c:v>5.7553280865375376</c:v>
                </c:pt>
                <c:pt idx="19">
                  <c:v>7.4575143040138743</c:v>
                </c:pt>
                <c:pt idx="20">
                  <c:v>9.65</c:v>
                </c:pt>
                <c:pt idx="21">
                  <c:v>10.044711550406015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0186624"/>
        <c:axId val="-540192608"/>
      </c:scatterChart>
      <c:valAx>
        <c:axId val="-54018662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FeO,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92608"/>
        <c:crosses val="autoZero"/>
        <c:crossBetween val="midCat"/>
      </c:valAx>
      <c:valAx>
        <c:axId val="-54019260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MgO,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%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018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D4B1A-5FA5-4BC0-A9D4-284C83CCEF0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9E1A-6F10-4384-A0DE-01C2798F1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3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Важно </a:t>
            </a:r>
            <a:r>
              <a:rPr lang="ru-RU" baseline="0" dirty="0"/>
              <a:t>подчеркнуть в докладе, что хромшпинелид может быть унесён на значительное расстояние от коренного объекта в отличие от платины. И если мы можем определить по хромшпинелиду тип коренных пород, то уже на стадии шлиховой съёмки способны прогнозировать выявление крупных </a:t>
            </a:r>
            <a:r>
              <a:rPr lang="ru-RU" baseline="0" dirty="0" err="1"/>
              <a:t>росспных</a:t>
            </a:r>
            <a:r>
              <a:rPr lang="ru-RU" baseline="0" dirty="0"/>
              <a:t> объектов в верховьях исследуемых водотоков. </a:t>
            </a:r>
          </a:p>
          <a:p>
            <a:endParaRPr lang="ru-RU" baseline="0" dirty="0"/>
          </a:p>
          <a:p>
            <a:r>
              <a:rPr lang="ru-RU" baseline="0" dirty="0" smtClean="0"/>
              <a:t>3</a:t>
            </a:r>
            <a:r>
              <a:rPr lang="ru-RU" baseline="0" dirty="0"/>
              <a:t>. Никуда не годится. Надо: «Оценка степени изменчивости химического состава и морфологических особенностей индивидов хромшпинелида…» подумай сам.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0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Карты лучше сделать отдельно.</a:t>
            </a:r>
            <a:r>
              <a:rPr lang="ru-RU" baseline="0" dirty="0"/>
              <a:t> Слайд с аналитикой отдельно.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3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6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6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тут что 10 точек, это все анализы? Я бы поржал</a:t>
            </a:r>
            <a:r>
              <a:rPr lang="ru-RU" baseline="0" dirty="0"/>
              <a:t> не кисло. Надо понаставить кучу точек. Все анализы вынести. И для разных </a:t>
            </a:r>
            <a:r>
              <a:rPr lang="ru-RU" baseline="0" dirty="0" err="1"/>
              <a:t>массиов</a:t>
            </a:r>
            <a:r>
              <a:rPr lang="ru-RU" baseline="0" dirty="0"/>
              <a:t>. Что отражено на этой диаграмме мне не понятно!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0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1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9E1A-6F10-4384-A0DE-01C2798F17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4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8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9FB0-3ABA-47F9-BA8B-3C2CAEECA8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565E-DDAE-40C4-8899-FBF059B4C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6994" y="1096112"/>
            <a:ext cx="8708738" cy="1646302"/>
          </a:xfrm>
        </p:spPr>
        <p:txBody>
          <a:bodyPr>
            <a:normAutofit/>
          </a:bodyPr>
          <a:lstStyle/>
          <a:p>
            <a:r>
              <a:rPr lang="ru-RU" sz="3600" b="1" dirty="0"/>
              <a:t>Морфология и химический состав </a:t>
            </a:r>
            <a:r>
              <a:rPr lang="ru-RU" sz="3600" b="1" dirty="0" err="1"/>
              <a:t>хромшпинелидов</a:t>
            </a:r>
            <a:r>
              <a:rPr lang="ru-RU" sz="3600" b="1" dirty="0"/>
              <a:t> из платиновых россыпей разных генетических типов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895" y="3327626"/>
            <a:ext cx="7766936" cy="10968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 студент РМ-15</a:t>
            </a:r>
          </a:p>
          <a:p>
            <a:r>
              <a:rPr lang="ru-RU" dirty="0" err="1">
                <a:solidFill>
                  <a:schemeClr val="tx1"/>
                </a:solidFill>
              </a:rPr>
              <a:t>Дремов</a:t>
            </a:r>
            <a:r>
              <a:rPr lang="ru-RU" dirty="0">
                <a:solidFill>
                  <a:schemeClr val="tx1"/>
                </a:solidFill>
              </a:rPr>
              <a:t> Леонид</a:t>
            </a:r>
          </a:p>
          <a:p>
            <a:r>
              <a:rPr lang="ru-RU" dirty="0">
                <a:solidFill>
                  <a:schemeClr val="tx1"/>
                </a:solidFill>
              </a:rPr>
              <a:t>Научный руководитель: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Козлов А.В.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629"/>
            <a:ext cx="12192000" cy="63730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Выводы и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687" y="990877"/>
            <a:ext cx="11446625" cy="550492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1. Предложена типизация зёрен хромшпинелида из россыпей основанная на их морфологических признаках с целью получения числового критерия(3тип</a:t>
            </a:r>
            <a:r>
              <a:rPr lang="en-US" sz="2400" dirty="0">
                <a:solidFill>
                  <a:schemeClr val="tx1"/>
                </a:solidFill>
              </a:rPr>
              <a:t>/2</a:t>
            </a:r>
            <a:r>
              <a:rPr lang="ru-RU" sz="2400" dirty="0">
                <a:solidFill>
                  <a:schemeClr val="tx1"/>
                </a:solidFill>
              </a:rPr>
              <a:t>тип) степени преобразования </a:t>
            </a:r>
            <a:r>
              <a:rPr lang="ru-RU" sz="2400" dirty="0" err="1">
                <a:solidFill>
                  <a:schemeClr val="tx1"/>
                </a:solidFill>
              </a:rPr>
              <a:t>хромшпинелидовых</a:t>
            </a:r>
            <a:r>
              <a:rPr lang="ru-RU" sz="2400" dirty="0">
                <a:solidFill>
                  <a:schemeClr val="tx1"/>
                </a:solidFill>
              </a:rPr>
              <a:t> индивидов в ходе процессов формирования россыпных месторождений. 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Обнаружено, что при переходе хромшпинелида из коренного источника, наблюдается тенденция смены </a:t>
            </a:r>
            <a:r>
              <a:rPr lang="ru-RU" sz="2400" dirty="0" err="1"/>
              <a:t>магнезихромита</a:t>
            </a:r>
            <a:r>
              <a:rPr lang="ru-RU" sz="2400" dirty="0"/>
              <a:t>, </a:t>
            </a:r>
            <a:r>
              <a:rPr lang="ru-RU" sz="2400" dirty="0" err="1"/>
              <a:t>феррихромитом</a:t>
            </a:r>
            <a:r>
              <a:rPr lang="ru-RU" sz="2400" dirty="0"/>
              <a:t>, с несущественным снижением коэффициента </a:t>
            </a:r>
            <a:r>
              <a:rPr lang="ru-RU" sz="2400" dirty="0" err="1"/>
              <a:t>хромистости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Незначительное изменение содержания трехвалентных катионов позволяет определять формационный тип коренного источника при исследовании россыпей.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72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8113"/>
            <a:ext cx="12192000" cy="63176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019879"/>
            <a:ext cx="11247120" cy="475912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Цель: выявление характера изменения морфологии и химического состава </a:t>
            </a:r>
            <a:r>
              <a:rPr lang="ru-RU" sz="2400" dirty="0" smtClean="0">
                <a:solidFill>
                  <a:schemeClr val="tx1"/>
                </a:solidFill>
              </a:rPr>
              <a:t>хромшпинелидов из платиновых россыпей разных генетических типов при </a:t>
            </a:r>
            <a:r>
              <a:rPr lang="ru-RU" sz="2400" dirty="0">
                <a:solidFill>
                  <a:schemeClr val="tx1"/>
                </a:solidFill>
              </a:rPr>
              <a:t>образовании россыпных объектов.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Задачи: </a:t>
            </a:r>
          </a:p>
          <a:p>
            <a:pPr lvl="1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Классифицировать </a:t>
            </a:r>
            <a:r>
              <a:rPr lang="ru-RU" dirty="0" err="1" smtClean="0">
                <a:solidFill>
                  <a:schemeClr val="tx1"/>
                </a:solidFill>
              </a:rPr>
              <a:t>хромшпинелиды</a:t>
            </a:r>
            <a:r>
              <a:rPr lang="ru-RU" dirty="0" smtClean="0">
                <a:solidFill>
                  <a:schemeClr val="tx1"/>
                </a:solidFill>
              </a:rPr>
              <a:t> из россыпей разных генетических типов на основании их морфологических особенностей.</a:t>
            </a:r>
            <a:endParaRPr lang="ru-RU" dirty="0">
              <a:solidFill>
                <a:schemeClr val="tx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/>
              <a:t>Сделать с</a:t>
            </a:r>
            <a:r>
              <a:rPr lang="ru-RU" dirty="0" smtClean="0">
                <a:solidFill>
                  <a:schemeClr val="tx1"/>
                </a:solidFill>
              </a:rPr>
              <a:t>равнительную характеристику химического состава хромшпинелидов коренных объектов  и россыпей разных типов.</a:t>
            </a:r>
            <a:endParaRPr lang="ru-RU" dirty="0">
              <a:solidFill>
                <a:schemeClr val="tx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Изучить возможность определения формационного типа коренного источника при изучении хромшпинелида из россыпей разных типов.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0258"/>
            <a:ext cx="12192000" cy="6510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Места отбора проб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127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</a:t>
            </a:r>
            <a:r>
              <a:rPr lang="ru-RU" sz="2000" dirty="0" err="1" smtClean="0"/>
              <a:t>Вересоборский</a:t>
            </a:r>
            <a:r>
              <a:rPr lang="ru-RU" sz="2000" dirty="0" smtClean="0"/>
              <a:t>   </a:t>
            </a:r>
            <a:r>
              <a:rPr lang="ru-RU" sz="2000" dirty="0" err="1" smtClean="0"/>
              <a:t>Каменушенский</a:t>
            </a:r>
            <a:r>
              <a:rPr lang="ru-RU" sz="2000" dirty="0" smtClean="0"/>
              <a:t>    </a:t>
            </a:r>
            <a:r>
              <a:rPr lang="ru-RU" sz="2000" dirty="0" err="1" smtClean="0"/>
              <a:t>Светлоборский</a:t>
            </a:r>
            <a:r>
              <a:rPr lang="ru-RU" sz="2000" dirty="0" smtClean="0"/>
              <a:t>   Нижнетагильский  Сосновский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55" y="1231382"/>
            <a:ext cx="9544799" cy="54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6639"/>
            <a:ext cx="12192000" cy="77371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Методика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1200358"/>
            <a:ext cx="1141171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Изучение морфологии хромшпинелидов проводилась с помощью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1) </a:t>
            </a:r>
            <a:r>
              <a:rPr lang="ru-RU" sz="2400" dirty="0"/>
              <a:t>оптический бинокулярный микроскоп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2) растровая электронная микроскопия (Институт вулканологии и сейсмологии ДВО РАН, аналитики А.В. </a:t>
            </a:r>
            <a:r>
              <a:rPr lang="ru-RU" sz="2400" dirty="0" err="1" smtClean="0"/>
              <a:t>Кутырев</a:t>
            </a:r>
            <a:r>
              <a:rPr lang="ru-RU" sz="2400" dirty="0" smtClean="0"/>
              <a:t>, В.М. Чубаров)</a:t>
            </a:r>
          </a:p>
          <a:p>
            <a:pPr marL="0" indent="0">
              <a:buNone/>
            </a:pPr>
            <a:r>
              <a:rPr lang="ru-RU" sz="2400" dirty="0" smtClean="0"/>
              <a:t>Изучение химического состава хромшпинелидов проводилась с помощью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1) рентгеноспектральный микроанализ с </a:t>
            </a:r>
            <a:r>
              <a:rPr lang="ru-RU" sz="2400" dirty="0" err="1" smtClean="0"/>
              <a:t>волнодисперсионными</a:t>
            </a:r>
            <a:r>
              <a:rPr lang="ru-RU" sz="2400" dirty="0" smtClean="0"/>
              <a:t> анализаторами (</a:t>
            </a:r>
            <a:r>
              <a:rPr lang="en-US" sz="2400" dirty="0" smtClean="0"/>
              <a:t>CamebaxSX50, </a:t>
            </a:r>
            <a:r>
              <a:rPr lang="ru-RU" sz="2400" dirty="0" smtClean="0"/>
              <a:t>МГУ им. М.В. Ломоносова, аналитик Д.А. Ханин)</a:t>
            </a:r>
            <a:r>
              <a:rPr lang="en-US" sz="2400" dirty="0"/>
              <a:t>.</a:t>
            </a: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9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159"/>
            <a:ext cx="12192000" cy="59574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Морфологические типы </a:t>
            </a:r>
            <a:r>
              <a:rPr lang="ru-RU" sz="3600" dirty="0" err="1"/>
              <a:t>хромшпинелидов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63" y="3992373"/>
            <a:ext cx="2973537" cy="2230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6" y="3992327"/>
            <a:ext cx="3008728" cy="2230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4" y="3992327"/>
            <a:ext cx="3034033" cy="2230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2857" y="362304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тип</a:t>
            </a:r>
            <a:r>
              <a:rPr lang="en-US" dirty="0"/>
              <a:t>, &gt;90% </a:t>
            </a:r>
            <a:r>
              <a:rPr lang="ru-RU" dirty="0"/>
              <a:t>граней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7370" y="3623042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тип, 10-90% граней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9454" y="362304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 тип, </a:t>
            </a:r>
            <a:r>
              <a:rPr lang="en-US" dirty="0"/>
              <a:t>&lt;</a:t>
            </a:r>
            <a:r>
              <a:rPr lang="ru-RU" dirty="0"/>
              <a:t>10% граней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98" y="829363"/>
            <a:ext cx="7707184" cy="27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67056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Морфология результаты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9" y="1335024"/>
            <a:ext cx="6662130" cy="493325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40930"/>
              </p:ext>
            </p:extLst>
          </p:nvPr>
        </p:nvGraphicFramePr>
        <p:xfrm>
          <a:off x="5325133" y="833503"/>
          <a:ext cx="6417425" cy="19202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99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6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01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0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массив и тип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зерен, мм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тип,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тип,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тип,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3тип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2 тип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Сосновский, аллювий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0,4-0,5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1,94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Вересовоборский, аллювий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0,3-0,4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2,16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Каменушенский</a:t>
                      </a:r>
                      <a:r>
                        <a:rPr lang="ru-RU" sz="1200" dirty="0">
                          <a:effectLst/>
                        </a:rPr>
                        <a:t>, аллювий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0,2-0,3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r>
                        <a:rPr lang="en-US" sz="1200" b="1" dirty="0">
                          <a:effectLst/>
                        </a:rPr>
                        <a:t>,76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Каменушенский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 эл.-дел.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Нижнетагильский, </a:t>
                      </a:r>
                      <a:r>
                        <a:rPr lang="ru-RU" sz="1200" dirty="0" err="1">
                          <a:effectLst/>
                        </a:rPr>
                        <a:t>ложковый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0,3-0,4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Светлоборский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ложковый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0,4-0,5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3040" y="2836270"/>
            <a:ext cx="540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За критерий степени удаленности взято</a:t>
            </a:r>
          </a:p>
          <a:p>
            <a:r>
              <a:rPr lang="ru-RU" sz="2400" dirty="0"/>
              <a:t>отношение зерен 3 типа к 2 типу.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0136" y="3790377"/>
            <a:ext cx="5462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аллювиальных россыпях наблюдается</a:t>
            </a:r>
          </a:p>
          <a:p>
            <a:r>
              <a:rPr lang="ru-RU" sz="2400" dirty="0"/>
              <a:t>повышенное отношение 3тип</a:t>
            </a:r>
            <a:r>
              <a:rPr lang="en-US" sz="2400" dirty="0"/>
              <a:t>/</a:t>
            </a:r>
            <a:r>
              <a:rPr lang="ru-RU" sz="2400" dirty="0"/>
              <a:t>2тип, чем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ложковых</a:t>
            </a:r>
            <a:r>
              <a:rPr lang="ru-RU" sz="2400" dirty="0"/>
              <a:t> и элювиальных. </a:t>
            </a:r>
          </a:p>
        </p:txBody>
      </p:sp>
    </p:spTree>
    <p:extLst>
      <p:ext uri="{BB962C8B-B14F-4D97-AF65-F5344CB8AC3E}">
        <p14:creationId xmlns:p14="http://schemas.microsoft.com/office/powerpoint/2010/main" val="27038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460"/>
            <a:ext cx="12191999" cy="64562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Химический состав хромшпинелидов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1060704"/>
            <a:ext cx="6074318" cy="4946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2734" y="781082"/>
            <a:ext cx="5899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Коэффициент </a:t>
            </a:r>
            <a:r>
              <a:rPr lang="ru-RU" sz="2400" dirty="0" err="1"/>
              <a:t>хромистости</a:t>
            </a:r>
            <a:r>
              <a:rPr lang="ru-RU" sz="2400" dirty="0"/>
              <a:t> коренных</a:t>
            </a:r>
          </a:p>
          <a:p>
            <a:r>
              <a:rPr lang="ru-RU" sz="2400" dirty="0"/>
              <a:t>хромшпинелидов несущественно отличается от аналогичного показателя для россыпных объектов, но его отклонение различается для конкретных массивов.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8152" y="3224939"/>
            <a:ext cx="58538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Формула коренных хромшпинелидов</a:t>
            </a:r>
          </a:p>
          <a:p>
            <a:r>
              <a:rPr lang="ru-RU" sz="2400" dirty="0"/>
              <a:t>Нижнетагильского массива:</a:t>
            </a:r>
          </a:p>
          <a:p>
            <a:r>
              <a:rPr lang="en-US" sz="2400" i="1" dirty="0"/>
              <a:t>(Mg</a:t>
            </a:r>
            <a:r>
              <a:rPr lang="en-US" sz="2400" i="1" baseline="-25000" dirty="0"/>
              <a:t>0,68</a:t>
            </a:r>
            <a:r>
              <a:rPr lang="en-US" sz="2400" i="1" dirty="0"/>
              <a:t>Fe</a:t>
            </a:r>
            <a:r>
              <a:rPr lang="en-US" sz="2400" i="1" baseline="-25000" dirty="0"/>
              <a:t>0,32</a:t>
            </a:r>
            <a:r>
              <a:rPr lang="en-US" sz="2400" i="1" dirty="0"/>
              <a:t>)(</a:t>
            </a:r>
            <a:r>
              <a:rPr lang="en-US" sz="2400" i="1" dirty="0" smtClean="0"/>
              <a:t>Cr</a:t>
            </a:r>
            <a:r>
              <a:rPr lang="en-US" sz="2400" i="1" baseline="-25000" dirty="0" smtClean="0"/>
              <a:t>1,27</a:t>
            </a:r>
            <a:r>
              <a:rPr lang="en-US" sz="2400" i="1" dirty="0" smtClean="0"/>
              <a:t>Fe</a:t>
            </a:r>
            <a:r>
              <a:rPr lang="en-US" sz="2400" i="1" baseline="-25000" dirty="0" smtClean="0"/>
              <a:t>0,48</a:t>
            </a:r>
            <a:r>
              <a:rPr lang="en-US" sz="2400" i="1" dirty="0" smtClean="0"/>
              <a:t>Al</a:t>
            </a:r>
            <a:r>
              <a:rPr lang="en-US" sz="2400" i="1" baseline="-25000" dirty="0" smtClean="0"/>
              <a:t>0,25</a:t>
            </a:r>
            <a:r>
              <a:rPr lang="en-US" sz="2400" i="1" dirty="0" smtClean="0"/>
              <a:t>)O</a:t>
            </a:r>
            <a:r>
              <a:rPr lang="en-US" sz="2400" i="1" baseline="-25000" dirty="0" smtClean="0"/>
              <a:t>4</a:t>
            </a:r>
            <a:endParaRPr lang="ru-RU" sz="2400" i="1" baseline="-25000" dirty="0" smtClean="0"/>
          </a:p>
          <a:p>
            <a:endParaRPr lang="en-US" sz="2400" i="1" baseline="-25000" dirty="0"/>
          </a:p>
          <a:p>
            <a:r>
              <a:rPr lang="ru-RU" sz="2400" dirty="0" smtClean="0"/>
              <a:t>Формула аллювиальных хромшпинелидов </a:t>
            </a:r>
          </a:p>
          <a:p>
            <a:r>
              <a:rPr lang="ru-RU" sz="2400" dirty="0" smtClean="0"/>
              <a:t>Нижнетагильского массива</a:t>
            </a:r>
            <a:r>
              <a:rPr lang="ru-RU" sz="2400" dirty="0"/>
              <a:t>:</a:t>
            </a:r>
          </a:p>
          <a:p>
            <a:r>
              <a:rPr lang="en-US" sz="2400" i="1" dirty="0"/>
              <a:t>(Mg</a:t>
            </a:r>
            <a:r>
              <a:rPr lang="en-US" sz="2400" i="1" baseline="-25000" dirty="0"/>
              <a:t>0,</a:t>
            </a:r>
            <a:r>
              <a:rPr lang="ru-RU" sz="2400" i="1" baseline="-25000" dirty="0"/>
              <a:t>31</a:t>
            </a:r>
            <a:r>
              <a:rPr lang="en-US" sz="2400" i="1" dirty="0"/>
              <a:t>Fe</a:t>
            </a:r>
            <a:r>
              <a:rPr lang="en-US" sz="2400" i="1" baseline="-25000" dirty="0"/>
              <a:t>0,</a:t>
            </a:r>
            <a:r>
              <a:rPr lang="ru-RU" sz="2400" i="1" baseline="-25000" dirty="0"/>
              <a:t>69</a:t>
            </a:r>
            <a:r>
              <a:rPr lang="en-US" sz="2400" i="1" dirty="0"/>
              <a:t>)(Cr</a:t>
            </a:r>
            <a:r>
              <a:rPr lang="en-US" sz="2400" i="1" baseline="-25000" dirty="0"/>
              <a:t>1,</a:t>
            </a:r>
            <a:r>
              <a:rPr lang="ru-RU" sz="2400" i="1" baseline="-25000" dirty="0"/>
              <a:t>19</a:t>
            </a:r>
            <a:r>
              <a:rPr lang="en-US" sz="2400" i="1" dirty="0"/>
              <a:t>Fe</a:t>
            </a:r>
            <a:r>
              <a:rPr lang="en-US" sz="2400" i="1" baseline="-25000" dirty="0"/>
              <a:t>0,4</a:t>
            </a:r>
            <a:r>
              <a:rPr lang="ru-RU" sz="2400" i="1" baseline="-25000" dirty="0"/>
              <a:t>5</a:t>
            </a:r>
            <a:r>
              <a:rPr lang="en-US" sz="2400" i="1" dirty="0"/>
              <a:t>Al</a:t>
            </a:r>
            <a:r>
              <a:rPr lang="en-US" sz="2400" i="1" baseline="-25000" dirty="0"/>
              <a:t>0,</a:t>
            </a:r>
            <a:r>
              <a:rPr lang="ru-RU" sz="2400" i="1" baseline="-25000" dirty="0"/>
              <a:t>36</a:t>
            </a:r>
            <a:r>
              <a:rPr lang="en-US" sz="2400" i="1" dirty="0"/>
              <a:t>)O</a:t>
            </a:r>
            <a:r>
              <a:rPr lang="en-US" sz="2400" i="1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86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289"/>
            <a:ext cx="12192000" cy="57912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Химический состав хромшпинелидов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6544" y="1046266"/>
            <a:ext cx="5128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Процесс перехода хромшпинелида</a:t>
            </a:r>
          </a:p>
          <a:p>
            <a:r>
              <a:rPr lang="ru-RU" sz="2400" dirty="0"/>
              <a:t>в россыпи сопровождается</a:t>
            </a:r>
          </a:p>
          <a:p>
            <a:r>
              <a:rPr lang="ru-RU" sz="2400" dirty="0"/>
              <a:t>увеличением содержания </a:t>
            </a:r>
            <a:r>
              <a:rPr lang="en-US" sz="2400" dirty="0" err="1"/>
              <a:t>FeO</a:t>
            </a:r>
            <a:r>
              <a:rPr lang="ru-RU" sz="2400" dirty="0"/>
              <a:t> </a:t>
            </a:r>
          </a:p>
          <a:p>
            <a:r>
              <a:rPr lang="ru-RU" sz="2400" dirty="0"/>
              <a:t>и закономерным уменьшением </a:t>
            </a:r>
            <a:r>
              <a:rPr lang="en-US" sz="2400" dirty="0" err="1"/>
              <a:t>MgO</a:t>
            </a:r>
            <a:r>
              <a:rPr lang="ru-RU" sz="2400" dirty="0"/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53544"/>
              </p:ext>
            </p:extLst>
          </p:nvPr>
        </p:nvGraphicFramePr>
        <p:xfrm>
          <a:off x="0" y="804673"/>
          <a:ext cx="38476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900443"/>
              </p:ext>
            </p:extLst>
          </p:nvPr>
        </p:nvGraphicFramePr>
        <p:xfrm>
          <a:off x="3538845" y="776409"/>
          <a:ext cx="38476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05247"/>
              </p:ext>
            </p:extLst>
          </p:nvPr>
        </p:nvGraphicFramePr>
        <p:xfrm>
          <a:off x="3524571" y="3580411"/>
          <a:ext cx="4108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60530"/>
              </p:ext>
            </p:extLst>
          </p:nvPr>
        </p:nvGraphicFramePr>
        <p:xfrm>
          <a:off x="-106878" y="3634919"/>
          <a:ext cx="38265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340071"/>
              </p:ext>
            </p:extLst>
          </p:nvPr>
        </p:nvGraphicFramePr>
        <p:xfrm>
          <a:off x="7146544" y="2512403"/>
          <a:ext cx="4572000" cy="240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Овал 2"/>
          <p:cNvSpPr/>
          <p:nvPr/>
        </p:nvSpPr>
        <p:spPr>
          <a:xfrm>
            <a:off x="7750629" y="5114308"/>
            <a:ext cx="142504" cy="142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50629" y="5498277"/>
            <a:ext cx="142504" cy="14250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50629" y="5882246"/>
            <a:ext cx="142504" cy="142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50629" y="6266215"/>
            <a:ext cx="142504" cy="14250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93133" y="4975279"/>
            <a:ext cx="34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3133" y="5362907"/>
            <a:ext cx="2683823" cy="38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аллювиальные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93133" y="5746876"/>
            <a:ext cx="11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ложковые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93133" y="6152801"/>
            <a:ext cx="212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эл. - делювиальные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71"/>
            <a:ext cx="12192000" cy="51364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Силикатные включения в </a:t>
            </a:r>
            <a:r>
              <a:rPr lang="ru-RU" sz="3600" dirty="0" err="1" smtClean="0"/>
              <a:t>хромшпинелиде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1978827"/>
            <a:ext cx="3657600" cy="3654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5" y="1978827"/>
            <a:ext cx="3645724" cy="3642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019" y="912746"/>
            <a:ext cx="10842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Большая часть включений представлена </a:t>
            </a:r>
            <a:r>
              <a:rPr lang="ru-RU" sz="2400" dirty="0" smtClean="0"/>
              <a:t>диопсидом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FeO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2%, </a:t>
            </a:r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1%.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Встречены единичные зерна флогопита и оливина.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aseline="-25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21" y="1966959"/>
            <a:ext cx="3661176" cy="3654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0656" y="5659192"/>
            <a:ext cx="36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Включение </a:t>
            </a:r>
            <a:r>
              <a:rPr lang="ru-RU" dirty="0" smtClean="0"/>
              <a:t>диопсида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76997" y="5659192"/>
            <a:ext cx="36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флогопит</a:t>
            </a:r>
            <a:r>
              <a:rPr lang="en-US" dirty="0" smtClean="0"/>
              <a:t>,</a:t>
            </a:r>
            <a:r>
              <a:rPr lang="ru-RU" dirty="0" smtClean="0"/>
              <a:t> 2 – </a:t>
            </a:r>
            <a:r>
              <a:rPr lang="ru-RU" dirty="0" smtClean="0"/>
              <a:t>диопсид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09609" y="5659192"/>
            <a:ext cx="323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Включение оливина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448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656</Words>
  <Application>Microsoft Office PowerPoint</Application>
  <PresentationFormat>Широкоэкранный</PresentationFormat>
  <Paragraphs>129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Морфология и химический состав хромшпинелидов из платиновых россыпей разных генетических типов </vt:lpstr>
      <vt:lpstr>Цели и задачи</vt:lpstr>
      <vt:lpstr>Места отбора проб</vt:lpstr>
      <vt:lpstr>Методика работы</vt:lpstr>
      <vt:lpstr>Морфологические типы хромшпинелидов</vt:lpstr>
      <vt:lpstr>Морфология результаты</vt:lpstr>
      <vt:lpstr>Химический состав хромшпинелидов</vt:lpstr>
      <vt:lpstr>Химический состав хромшпинелидов</vt:lpstr>
      <vt:lpstr>Силикатные включения в хромшпинелиде</vt:lpstr>
      <vt:lpstr>Выводы и 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морфологии и химического состава хромшпинелидов в платиновых россыпях разных генетических типов </dc:title>
  <dc:creator>Леонид</dc:creator>
  <cp:lastModifiedBy>Леонид</cp:lastModifiedBy>
  <cp:revision>126</cp:revision>
  <dcterms:created xsi:type="dcterms:W3CDTF">2018-02-25T20:08:10Z</dcterms:created>
  <dcterms:modified xsi:type="dcterms:W3CDTF">2018-04-11T17:30:02Z</dcterms:modified>
</cp:coreProperties>
</file>