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9" r:id="rId4"/>
    <p:sldId id="258" r:id="rId5"/>
    <p:sldId id="260" r:id="rId6"/>
    <p:sldId id="261" r:id="rId7"/>
    <p:sldId id="263" r:id="rId8"/>
    <p:sldId id="262" r:id="rId9"/>
    <p:sldId id="264" r:id="rId10"/>
    <p:sldId id="266" r:id="rId11"/>
    <p:sldId id="267" r:id="rId12"/>
    <p:sldId id="269" r:id="rId13"/>
    <p:sldId id="265" r:id="rId14"/>
    <p:sldId id="271" r:id="rId15"/>
    <p:sldId id="272" r:id="rId16"/>
    <p:sldId id="277" r:id="rId17"/>
    <p:sldId id="270" r:id="rId18"/>
    <p:sldId id="273" r:id="rId19"/>
    <p:sldId id="274" r:id="rId20"/>
    <p:sldId id="278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4" autoAdjust="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8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4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72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1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74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13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2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9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74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97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3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9B45132-D5FC-4E9B-9490-3AEEDED4F161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8ABC79E-A6D2-48CD-B012-5B7CD0988BEA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03C1-8D83-47B3-9739-B1449ED5E4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B246-0582-41A6-92B2-EA646FF4E1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861048"/>
            <a:ext cx="7543800" cy="2593975"/>
          </a:xfrm>
        </p:spPr>
        <p:txBody>
          <a:bodyPr/>
          <a:lstStyle/>
          <a:p>
            <a:r>
              <a:rPr lang="ru-RU" dirty="0" smtClean="0"/>
              <a:t>В поисках дна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latin typeface="Arial Narrow" pitchFamily="34" charset="0"/>
              </a:rPr>
              <a:t>Результаты раскопок рудника бронзового века </a:t>
            </a:r>
            <a:r>
              <a:rPr lang="ru-RU" dirty="0" err="1" smtClean="0">
                <a:latin typeface="Arial Narrow" pitchFamily="34" charset="0"/>
              </a:rPr>
              <a:t>Новотемирский</a:t>
            </a:r>
            <a:r>
              <a:rPr lang="ru-RU" dirty="0" smtClean="0">
                <a:latin typeface="Arial Narrow" pitchFamily="34" charset="0"/>
              </a:rPr>
              <a:t> в 2019 г.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708976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П.С. Медведева, И.П. </a:t>
            </a:r>
            <a:r>
              <a:rPr lang="ru-RU" dirty="0" err="1" smtClean="0">
                <a:latin typeface="Arial Narrow" pitchFamily="34" charset="0"/>
              </a:rPr>
              <a:t>Алаева</a:t>
            </a:r>
            <a:r>
              <a:rPr lang="ru-RU" dirty="0" smtClean="0">
                <a:latin typeface="Arial Narrow" pitchFamily="34" charset="0"/>
              </a:rPr>
              <a:t>, </a:t>
            </a:r>
            <a:endParaRPr lang="ru-RU" dirty="0" smtClean="0"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М.Н</a:t>
            </a:r>
            <a:r>
              <a:rPr lang="ru-RU" dirty="0" smtClean="0">
                <a:latin typeface="Arial Narrow" pitchFamily="34" charset="0"/>
              </a:rPr>
              <a:t>. </a:t>
            </a:r>
            <a:r>
              <a:rPr lang="ru-RU" dirty="0" err="1" smtClean="0">
                <a:latin typeface="Arial Narrow" pitchFamily="34" charset="0"/>
              </a:rPr>
              <a:t>Анкушев</a:t>
            </a:r>
            <a:r>
              <a:rPr lang="ru-RU" dirty="0" smtClean="0">
                <a:latin typeface="Arial Narrow" pitchFamily="34" charset="0"/>
              </a:rPr>
              <a:t>, А.В. Фомичев, </a:t>
            </a:r>
            <a:endParaRPr lang="ru-RU" dirty="0" smtClean="0"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Е</a:t>
            </a:r>
            <a:r>
              <a:rPr lang="ru-RU" dirty="0" smtClean="0">
                <a:latin typeface="Arial Narrow" pitchFamily="34" charset="0"/>
              </a:rPr>
              <a:t>. </a:t>
            </a:r>
            <a:r>
              <a:rPr lang="ru-RU" dirty="0" smtClean="0">
                <a:latin typeface="Arial Narrow" pitchFamily="34" charset="0"/>
              </a:rPr>
              <a:t>А. Баженов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027" name="Picture 3" descr="C:\Users\Полина\Desktop\Миасс 2019\novotemir_ortho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18619" r="9305" b="5433"/>
          <a:stretch/>
        </p:blipFill>
        <p:spPr bwMode="auto">
          <a:xfrm>
            <a:off x="1331640" y="1728368"/>
            <a:ext cx="3849624" cy="284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5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Объект 1 (шахта). Уровень -900. </a:t>
            </a:r>
            <a:endParaRPr lang="ru-RU" dirty="0"/>
          </a:p>
        </p:txBody>
      </p:sp>
      <p:pic>
        <p:nvPicPr>
          <p:cNvPr id="7170" name="Picture 2" descr="C:\Users\Полина\Documents\Археология\Новотемир\Новотемир 2019\фото технические\Объекты\объект 1\IMG_7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1"/>
            <a:ext cx="7056784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Объект 1 (шахта). Восточный профиль</a:t>
            </a:r>
            <a:endParaRPr lang="ru-RU" sz="3200" dirty="0"/>
          </a:p>
        </p:txBody>
      </p:sp>
      <p:pic>
        <p:nvPicPr>
          <p:cNvPr id="9218" name="Picture 2" descr="C:\Users\Полина\Desktop\Миасс 2019\Профиль с керамик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8464"/>
            <a:ext cx="7600851" cy="53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6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Объект 7 – «петляющий лаз» в борту карьера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03600"/>
            <a:ext cx="4453322" cy="489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Полина\Documents\Археология\Новотемир\Новотемирский 2018\Отчет Новотемир 2018\Картинки\Раздел 6.5. Объекты\58 лаз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9642" r="14571" b="15722"/>
          <a:stretch/>
        </p:blipFill>
        <p:spPr bwMode="auto">
          <a:xfrm>
            <a:off x="539552" y="1203600"/>
            <a:ext cx="3456432" cy="50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8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Варианты структуры горных выработок на руднике </a:t>
            </a:r>
            <a:r>
              <a:rPr lang="ru-RU" sz="2800" dirty="0" err="1" smtClean="0"/>
              <a:t>Новотемирском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03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Раскоп А (2018-2019 гг.) План очертаний на уровне материка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6956"/>
            <a:ext cx="7419816" cy="498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7308304" y="2578632"/>
            <a:ext cx="576064" cy="14401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30287" y="23533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3068960"/>
            <a:ext cx="1181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Материк </a:t>
            </a:r>
          </a:p>
          <a:p>
            <a:r>
              <a:rPr lang="ru-RU" sz="1100" dirty="0" smtClean="0"/>
              <a:t>(желтый песок)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5790024"/>
            <a:ext cx="331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Материк (скальные выходы серпентинитов)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3195336"/>
            <a:ext cx="1622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Объект 1 (шахта)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46191" y="3841303"/>
            <a:ext cx="1465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Объект 9 (очаг)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720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Рудник </a:t>
            </a:r>
            <a:r>
              <a:rPr lang="ru-RU" sz="3200" dirty="0" err="1" smtClean="0"/>
              <a:t>Новотемирский</a:t>
            </a:r>
            <a:r>
              <a:rPr lang="ru-RU" sz="3200" dirty="0" smtClean="0"/>
              <a:t>. </a:t>
            </a:r>
            <a:r>
              <a:rPr lang="ru-RU" sz="3200" dirty="0" smtClean="0"/>
              <a:t>Раскоп </a:t>
            </a:r>
            <a:r>
              <a:rPr lang="ru-RU" sz="3200" dirty="0" smtClean="0"/>
              <a:t>А. </a:t>
            </a:r>
            <a:r>
              <a:rPr lang="ru-RU" sz="3200" dirty="0" smtClean="0"/>
              <a:t>Ямы-</a:t>
            </a:r>
            <a:r>
              <a:rPr lang="ru-RU" sz="3200" dirty="0" err="1" smtClean="0"/>
              <a:t>закопушки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7170" name="Picture 2" descr="D:\Археология\Новотемир\Новотемирский 2018\Отчет Новотемир 2018\Фото технические\IMG_72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093673"/>
            <a:ext cx="3680017" cy="24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Археология\Новотемир\Новотемирский 2018\Отчет Новотемир 2018\Фото технические\IMG_71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44" y="4093673"/>
            <a:ext cx="3680016" cy="24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Археология\Новотемир\Новотемирский 2018\Отчет Новотемир 2018\Фото технические\IMG_668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59"/>
          <a:stretch/>
        </p:blipFill>
        <p:spPr bwMode="auto">
          <a:xfrm>
            <a:off x="303840" y="1196752"/>
            <a:ext cx="3674011" cy="25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Археология\Новотемир\Новотемирский 2018\Отчет Новотемир 2018\Фото технические\IMG_669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76326"/>
            <a:ext cx="3672409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 10 – центральный карьер</a:t>
            </a:r>
            <a:endParaRPr lang="ru-RU" dirty="0"/>
          </a:p>
        </p:txBody>
      </p:sp>
      <p:pic>
        <p:nvPicPr>
          <p:cNvPr id="15362" name="Picture 2" descr="C:\Users\Полина\Documents\Археология\Новотемир\Новотемир 2019\фото технические\Объекты\объект 10\IMG_4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38912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38912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445224"/>
            <a:ext cx="3744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Очертания южного края карьера </a:t>
            </a:r>
          </a:p>
          <a:p>
            <a:r>
              <a:rPr lang="ru-RU" dirty="0" smtClean="0"/>
              <a:t>на уровне материка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373216"/>
            <a:ext cx="337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Выборка заполнения карьера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6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Орудия горного дела: каменные противовесы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" y="1988840"/>
            <a:ext cx="4619279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Полина\Documents\Археология\Новотемир\Новотемир 2019\Attachments_vinogradov_n@mail.ru_2019-09-11_19-28-51\P911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85" y="1977293"/>
            <a:ext cx="4634709" cy="346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517232"/>
            <a:ext cx="460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Объект 1 (шахта), гл. -900. Серпентинит.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25385" y="5517232"/>
            <a:ext cx="340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Подъемные сборы. </a:t>
            </a:r>
            <a:r>
              <a:rPr lang="ru-RU" dirty="0" err="1" smtClean="0"/>
              <a:t>Родингит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6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Орудия горного дела: молоты </a:t>
            </a:r>
            <a:r>
              <a:rPr lang="ru-RU" smtClean="0"/>
              <a:t>из песчаника</a:t>
            </a:r>
            <a:endParaRPr lang="ru-RU" dirty="0"/>
          </a:p>
        </p:txBody>
      </p:sp>
      <p:pic>
        <p:nvPicPr>
          <p:cNvPr id="12290" name="Picture 2" descr="C:\Users\Полина\Documents\Археология\Новотемир\Новотемир 2019\Attachments_vinogradov_n@mail.ru_2019-09-11_19-28-51\P91100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2328" y="2060848"/>
            <a:ext cx="4397070" cy="302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ина\Desktop\Миасс 2019\моло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20470"/>
            <a:ext cx="4600558" cy="350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Свидетельства выплавки меди на руднике: очаг с металлургическими шлаками и технологической керамикой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77992"/>
            <a:ext cx="6408712" cy="427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Полина\Desktop\Миасс 2019\уточ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19698" r="7822" b="23465"/>
          <a:stretch/>
        </p:blipFill>
        <p:spPr bwMode="auto">
          <a:xfrm>
            <a:off x="6526456" y="2708920"/>
            <a:ext cx="2631216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Полина\Documents\Археология\Новотемир\Новотемир 2019\орудия\P10121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84" y="4086668"/>
            <a:ext cx="2411760" cy="180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766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Минералогия металлургических шлаков рудника </a:t>
            </a:r>
            <a:r>
              <a:rPr lang="ru-RU" dirty="0" err="1" smtClean="0">
                <a:latin typeface="Arial Narrow" pitchFamily="34" charset="0"/>
              </a:rPr>
              <a:t>Новотемирский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7410" name="Picture 2" descr="E:\P827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48680"/>
            <a:ext cx="4046187" cy="30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P827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92" y="56586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P827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3" y="3700750"/>
            <a:ext cx="4048491" cy="30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E:\P827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92" y="3719036"/>
            <a:ext cx="3961616" cy="29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7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13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Древние рудники и поселения бронзового века в Южном Зауралье</a:t>
            </a:r>
            <a:endParaRPr lang="ru-RU" dirty="0"/>
          </a:p>
        </p:txBody>
      </p:sp>
      <p:pic>
        <p:nvPicPr>
          <p:cNvPr id="1026" name="Picture 2" descr="C:\Users\Поля\Desktop\U7qxGfjH_p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3"/>
          <a:stretch/>
        </p:blipFill>
        <p:spPr bwMode="auto">
          <a:xfrm>
            <a:off x="1907704" y="1087031"/>
            <a:ext cx="4968552" cy="562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139952" y="2687216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765820" y="2537284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340768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Литейная форма горнопроходческого орудия</a:t>
            </a:r>
            <a:endParaRPr lang="ru-RU" dirty="0"/>
          </a:p>
        </p:txBody>
      </p:sp>
      <p:pic>
        <p:nvPicPr>
          <p:cNvPr id="14338" name="Picture 2" descr="C:\Users\Полина\Documents\Археология\Новотемир\Новотемир 2019\Attachments_vinogradov_n@mail.ru_2019-09-11_19-28-51\P91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465" y="2198808"/>
            <a:ext cx="510045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ина\Documents\Археология\Новотемир\Новотемир 2019\Attachments_vinogradov_n@mail.ru_2019-09-11_19-28-51\P911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4000" y="2198807"/>
            <a:ext cx="510045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 </a:t>
            </a:r>
            <a:endParaRPr lang="ru-RU" dirty="0"/>
          </a:p>
        </p:txBody>
      </p:sp>
      <p:pic>
        <p:nvPicPr>
          <p:cNvPr id="16386" name="Picture 2" descr="C:\Users\Полина\Documents\Археология\Новотемир\Новотемир 2019\Рабочие моменты\IMG_7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23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398" y="112857"/>
            <a:ext cx="8288089" cy="13716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Местонахождение рудника </a:t>
            </a:r>
            <a:r>
              <a:rPr lang="ru-RU" sz="2400" dirty="0" err="1"/>
              <a:t>Н</a:t>
            </a:r>
            <a:r>
              <a:rPr lang="ru-RU" sz="2400" dirty="0" err="1" smtClean="0"/>
              <a:t>овотемирский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5" descr="https://www.google.com/maps/d/mapimage?mid=1p7ROgodIkrq6ZJgZQsVpqGgAGflbq3dj&amp;llsw=53.967925,58.744301&amp;llne=55.023813,62.496132&amp;w=518&amp;h=816&amp;scale=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7" descr="https://www.google.com/maps/d/mapimage?mid=1p7ROgodIkrq6ZJgZQsVpqGgAGflbq3dj&amp;llsw=53.967925,58.744301&amp;llne=55.023813,62.496132&amp;w=518&amp;h=816&amp;scale=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9" descr="https://www.google.com/maps/d/mapimage?mid=1p7ROgodIkrq6ZJgZQsVpqGgAGflbq3dj&amp;llsw=53.967925,58.744301&amp;llne=55.023813,62.496132&amp;w=518&amp;h=816&amp;scale=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312368" cy="521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4" y="1344782"/>
            <a:ext cx="4120009" cy="543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653136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673267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2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5791200" cy="13716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Ситуационный план и общий вид памятника (2014 г.)</a:t>
            </a:r>
            <a:endParaRPr lang="ru-RU" sz="2800" dirty="0"/>
          </a:p>
        </p:txBody>
      </p:sp>
      <p:pic>
        <p:nvPicPr>
          <p:cNvPr id="5" name="Picture 2" descr="D:\Алаева 2015 2016 гг\все\статьи 2017\Рудник кашинская культура\иллюстрации в ЭВ\ситуац пл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6136" y="382039"/>
            <a:ext cx="2992369" cy="3312367"/>
          </a:xfrm>
          <a:prstGeom prst="rect">
            <a:avLst/>
          </a:prstGeom>
          <a:noFill/>
        </p:spPr>
      </p:pic>
      <p:pic>
        <p:nvPicPr>
          <p:cNvPr id="3074" name="Picture 2" descr="D:\Археология\Новотемир\Новотемирский 2018\статья минералогия\Ri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352928" cy="208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772816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Новотемирское</a:t>
            </a:r>
            <a:r>
              <a:rPr lang="ru-RU" dirty="0"/>
              <a:t> проявление приурочено к центральной части Куликовского </a:t>
            </a:r>
            <a:r>
              <a:rPr lang="ru-RU" dirty="0" err="1"/>
              <a:t>ультабазитового</a:t>
            </a:r>
            <a:r>
              <a:rPr lang="ru-RU" dirty="0"/>
              <a:t> массива, расположенного на южном окончании </a:t>
            </a:r>
            <a:r>
              <a:rPr lang="ru-RU" dirty="0" err="1"/>
              <a:t>Арамильско-Сухтелинской</a:t>
            </a:r>
            <a:r>
              <a:rPr lang="ru-RU" dirty="0"/>
              <a:t> зоны, на контакте </a:t>
            </a:r>
            <a:r>
              <a:rPr lang="ru-RU" dirty="0" err="1"/>
              <a:t>апогарцбургитовых</a:t>
            </a:r>
            <a:r>
              <a:rPr lang="ru-RU" dirty="0"/>
              <a:t> серпентинитов с </a:t>
            </a:r>
            <a:r>
              <a:rPr lang="ru-RU" dirty="0" err="1"/>
              <a:t>родингитами</a:t>
            </a:r>
            <a:r>
              <a:rPr lang="ru-RU" dirty="0"/>
              <a:t>. Массив имеет размеры 20×10 км. </a:t>
            </a:r>
          </a:p>
        </p:txBody>
      </p:sp>
    </p:spTree>
    <p:extLst>
      <p:ext uri="{BB962C8B-B14F-4D97-AF65-F5344CB8AC3E}">
        <p14:creationId xmlns:p14="http://schemas.microsoft.com/office/powerpoint/2010/main" val="21138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георадарной</a:t>
            </a:r>
            <a:r>
              <a:rPr lang="ru-RU" dirty="0" smtClean="0"/>
              <a:t> съемки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11048"/>
            <a:ext cx="4464496" cy="385716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8" y="1484784"/>
            <a:ext cx="3898567" cy="371314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43608" y="3284984"/>
            <a:ext cx="2232248" cy="116776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3608" y="537321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Съемка методом </a:t>
            </a:r>
            <a:r>
              <a:rPr lang="ru-RU" dirty="0" err="1" smtClean="0"/>
              <a:t>георадиолокации</a:t>
            </a:r>
            <a:r>
              <a:rPr lang="ru-RU" dirty="0" smtClean="0"/>
              <a:t> на карьере </a:t>
            </a:r>
            <a:r>
              <a:rPr lang="ru-RU" dirty="0" err="1" smtClean="0"/>
              <a:t>Новотемирский</a:t>
            </a:r>
            <a:r>
              <a:rPr lang="ru-RU" dirty="0" smtClean="0"/>
              <a:t> с захватом донной части проведена </a:t>
            </a:r>
            <a:r>
              <a:rPr lang="ru-RU" dirty="0" err="1" smtClean="0"/>
              <a:t>георадаром</a:t>
            </a:r>
            <a:r>
              <a:rPr lang="ru-RU" dirty="0" smtClean="0"/>
              <a:t> SIR-3000 с антенной с центральной частотой 270 МГц по трем параллельным профилям длиной 60 м с расстоянием между профилями 2 м (аналитик В.В. </a:t>
            </a:r>
            <a:r>
              <a:rPr lang="ru-RU" dirty="0" err="1" smtClean="0"/>
              <a:t>Носкевич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608" y="2915652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Профиль 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980728"/>
            <a:ext cx="3466728" cy="380243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Топографический план рудника </a:t>
            </a:r>
            <a:r>
              <a:rPr lang="ru-RU" sz="2400" dirty="0" err="1" smtClean="0"/>
              <a:t>Новотемирский</a:t>
            </a:r>
            <a:r>
              <a:rPr lang="ru-RU" sz="2400" dirty="0" smtClean="0"/>
              <a:t> и схема раскопа 2019 г.</a:t>
            </a:r>
            <a:endParaRPr lang="ru-RU" sz="2400" dirty="0"/>
          </a:p>
        </p:txBody>
      </p:sp>
      <p:pic>
        <p:nvPicPr>
          <p:cNvPr id="2050" name="Picture 2" descr="C:\Users\Полина\Desktop\Миасс 2019\ПЛан Новотемирский г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468433" cy="6014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Аэрофотография рудника </a:t>
            </a:r>
            <a:r>
              <a:rPr lang="ru-RU" sz="3600" dirty="0" err="1" smtClean="0"/>
              <a:t>Новотемирский</a:t>
            </a:r>
            <a:r>
              <a:rPr lang="ru-RU" sz="3600" dirty="0" smtClean="0"/>
              <a:t> и сетка раскопа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488832" cy="529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3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8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 Narrow" pitchFamily="34" charset="0"/>
              </a:rPr>
              <a:t>Варианты структуры горных выработок на руднике </a:t>
            </a:r>
            <a:r>
              <a:rPr lang="ru-RU" sz="2800" dirty="0" err="1" smtClean="0">
                <a:latin typeface="Arial Narrow" pitchFamily="34" charset="0"/>
              </a:rPr>
              <a:t>Новотемирском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03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 Narrow" pitchFamily="34" charset="0"/>
              </a:rPr>
              <a:t>Раскоп А (2018-2019 гг.) План очертаний на уровне материка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6956"/>
            <a:ext cx="7419816" cy="498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7308304" y="2578632"/>
            <a:ext cx="576064" cy="14401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30287" y="23533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3068960"/>
            <a:ext cx="1181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Материк </a:t>
            </a:r>
          </a:p>
          <a:p>
            <a:r>
              <a:rPr lang="ru-RU" sz="1100" dirty="0" smtClean="0"/>
              <a:t>(желтый песок)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5790024"/>
            <a:ext cx="331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Материк (скальные выходы серпентинитов)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3195336"/>
            <a:ext cx="1622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Объект 1 (шахта)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46191" y="3841303"/>
            <a:ext cx="1465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Объект 9 (очаг)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487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 1 (шахта). Восточный профиль (до </a:t>
            </a:r>
            <a:r>
              <a:rPr lang="ru-RU" dirty="0" err="1" smtClean="0"/>
              <a:t>ур</a:t>
            </a:r>
            <a:r>
              <a:rPr lang="ru-RU" dirty="0" smtClean="0"/>
              <a:t>. -650)</a:t>
            </a:r>
            <a:endParaRPr lang="ru-RU" dirty="0"/>
          </a:p>
        </p:txBody>
      </p:sp>
      <p:pic>
        <p:nvPicPr>
          <p:cNvPr id="6147" name="Picture 3" descr="C:\Users\Полина\Documents\Археология\Новотемир\Новотемирский 2018\Отчет Новотемир 2018\Картинки\Раздел 6.5. Объекты\43 шахта -650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8780" r="12080" b="55920"/>
          <a:stretch/>
        </p:blipFill>
        <p:spPr bwMode="auto">
          <a:xfrm>
            <a:off x="539552" y="1567944"/>
            <a:ext cx="7716312" cy="52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472</TotalTime>
  <Words>345</Words>
  <Application>Microsoft Office PowerPoint</Application>
  <PresentationFormat>Экран (4:3)</PresentationFormat>
  <Paragraphs>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Начальная</vt:lpstr>
      <vt:lpstr>Тема Office</vt:lpstr>
      <vt:lpstr>В поисках дна</vt:lpstr>
      <vt:lpstr>Древние рудники и поселения бронзового века в Южном Зауралье</vt:lpstr>
      <vt:lpstr>Местонахождение рудника Новотемирский</vt:lpstr>
      <vt:lpstr>Ситуационный план и общий вид памятника (2014 г.)</vt:lpstr>
      <vt:lpstr>Результаты георадарной съемки </vt:lpstr>
      <vt:lpstr>Топографический план рудника Новотемирский и схема раскопа 2019 г.</vt:lpstr>
      <vt:lpstr>Аэрофотография рудника Новотемирский и сетка раскопа</vt:lpstr>
      <vt:lpstr>Варианты структуры горных выработок на руднике Новотемирском</vt:lpstr>
      <vt:lpstr>Объект 1 (шахта). Восточный профиль (до ур. -650)</vt:lpstr>
      <vt:lpstr>Объект 1 (шахта). Уровень -900. </vt:lpstr>
      <vt:lpstr>Объект 1 (шахта). Восточный профиль</vt:lpstr>
      <vt:lpstr>Объект 7 – «петляющий лаз» в борту карьера</vt:lpstr>
      <vt:lpstr>Варианты структуры горных выработок на руднике Новотемирском</vt:lpstr>
      <vt:lpstr>Рудник Новотемирский. Раскоп А. Ямы-закопушки.</vt:lpstr>
      <vt:lpstr>Объект 10 – центральный карьер</vt:lpstr>
      <vt:lpstr>Орудия горного дела: каменные противовесы</vt:lpstr>
      <vt:lpstr>Орудия горного дела: молоты из песчаника</vt:lpstr>
      <vt:lpstr>Свидетельства выплавки меди на руднике: очаг с металлургическими шлаками и технологической керамикой</vt:lpstr>
      <vt:lpstr>Презентация PowerPoint</vt:lpstr>
      <vt:lpstr>Литейная форма горнопроходческого орудия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поисках дна</dc:title>
  <dc:creator>Полина</dc:creator>
  <cp:lastModifiedBy>Полина</cp:lastModifiedBy>
  <cp:revision>19</cp:revision>
  <dcterms:created xsi:type="dcterms:W3CDTF">2019-09-16T07:41:48Z</dcterms:created>
  <dcterms:modified xsi:type="dcterms:W3CDTF">2019-09-16T17:39:21Z</dcterms:modified>
</cp:coreProperties>
</file>