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42852"/>
            <a:ext cx="2447925" cy="24479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2967334"/>
            <a:ext cx="8352928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изучения бус кочевников раннего железного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Южного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Приуралья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8424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ОГПУ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Нуркенова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А.Ж.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Краева Л.А.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исторических наук, доцент</a:t>
            </a:r>
          </a:p>
        </p:txBody>
      </p:sp>
    </p:spTree>
    <p:extLst>
      <p:ext uri="{BB962C8B-B14F-4D97-AF65-F5344CB8AC3E}">
        <p14:creationId xmlns:p14="http://schemas.microsoft.com/office/powerpoint/2010/main" val="64091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обобщающий труд, который бы включил общую классификацию сарматских бус изученных к сегодняшнему времени. </a:t>
            </a:r>
          </a:p>
          <a:p>
            <a:pPr marL="457200" indent="-4572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ольше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уделяется изучению каменных бус, хотя стеклянные наборы бус встречаются в гораздо большем количестве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весь найденный материал привлечен в полной мере к изучению.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0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163" y="2912724"/>
            <a:ext cx="5313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1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нашей работы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проанализировать историю изучения бус кочевников раннего железного века Южного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Приуралья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Рассмотреть отечественную историографию в советский период, дать оценку изученности бус кочевников РЖВ;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Проанализировать историографию в современный период, дать оценку изученности бус кочевников РЖВ в данный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379263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858"/>
            <a:ext cx="3680048" cy="5229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626114"/>
            <a:ext cx="3808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Федорович Смирнов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(1917-1980)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5351"/>
            <a:ext cx="28575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4" y="5339497"/>
            <a:ext cx="4248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К.Ф. Смирнов в своей работе «</a:t>
            </a:r>
            <a:r>
              <a:rPr lang="ru-RU" i="1" dirty="0" err="1" smtClean="0"/>
              <a:t>Савроматы</a:t>
            </a:r>
            <a:r>
              <a:rPr lang="ru-RU" i="1" dirty="0" smtClean="0"/>
              <a:t>» рассматривал бусы как отдельную категорию вещевого инвентаря.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65296" y="4005064"/>
            <a:ext cx="2760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 К.Ф.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Савроматы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М.: Наука, 1964. 376 с.</a:t>
            </a:r>
          </a:p>
        </p:txBody>
      </p:sp>
    </p:spTree>
    <p:extLst>
      <p:ext uri="{BB962C8B-B14F-4D97-AF65-F5344CB8AC3E}">
        <p14:creationId xmlns:p14="http://schemas.microsoft.com/office/powerpoint/2010/main" val="314691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69" y="56685"/>
            <a:ext cx="3168353" cy="4346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52526" y="4438625"/>
            <a:ext cx="2936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Е.М.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Античные бусы Северного Причерноморья // САИ.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Г1-12. Т.2. М.: Наука, 1975. 121 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617" y="5541332"/>
            <a:ext cx="8380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Е.М. Алексеевой имеют огромное значения для изучения бус кочевников РЖВ Южного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Приуралья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большинство типов бусин из сарматских захоронений имеют аналогии в Северном Причерноморье. Таким образом,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бус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 для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сарматских коллекций.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98" y="4054425"/>
            <a:ext cx="356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Екатерина Михайловна Алексеева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5" t="-75" r="23636" b="6337"/>
          <a:stretch/>
        </p:blipFill>
        <p:spPr>
          <a:xfrm>
            <a:off x="128986" y="91800"/>
            <a:ext cx="3324343" cy="38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1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4" y="116632"/>
            <a:ext cx="3815917" cy="4437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672344"/>
            <a:ext cx="3782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Степанович Скрипкин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7644"/>
            <a:ext cx="2537201" cy="38884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96136" y="4058973"/>
            <a:ext cx="311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Скрипкин А.С. Азиатская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проблемы хронологии и ее исторический аспект. Саратов: СГУ, 1990. 300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1362" y="5534209"/>
            <a:ext cx="7342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А.С. Скрипкин в своей работе «Азиатская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систематизации бус, использует классификацию Е.М. Алексеевой, также в связи с отсутствием некоторых типов в этой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дополняет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ее. </a:t>
            </a:r>
          </a:p>
        </p:txBody>
      </p:sp>
    </p:spTree>
    <p:extLst>
      <p:ext uri="{BB962C8B-B14F-4D97-AF65-F5344CB8AC3E}">
        <p14:creationId xmlns:p14="http://schemas.microsoft.com/office/powerpoint/2010/main" val="26680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5" y="250985"/>
            <a:ext cx="3096344" cy="4135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445" y="4594640"/>
            <a:ext cx="332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Валерий Михайлович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Клепиков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2974082" cy="42185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8064" y="4230793"/>
            <a:ext cx="372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Клепиков В.М.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Сарматы Нижнего Поволжья в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до н.э. Волгоград:  ВГУ, 2002. 216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9" y="5661248"/>
            <a:ext cx="7830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В.М. Клепиков дополняет типологию Е.М. Алексеевой, опираясь на ее методы классификации бус, и дает общую характеристику бус по группам с общим орнаментом и материалом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2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180556" cy="4753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692" y="4976895"/>
            <a:ext cx="2993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Юрьевич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Гуцалов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89384"/>
            <a:ext cx="4932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С.Ю.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Гуцалов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книге «Древние кочевники Южного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Приуралья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вв. до н. э.», выделяет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типологию, включающую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себя только 13 типов бус, которые получили распространение в достаточно узкий промежуток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0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7182"/>
            <a:ext cx="3051423" cy="4438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453" y="4669687"/>
            <a:ext cx="30404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Берлизов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Ритмы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Савромато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-сарматские племена Южной России 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до н.э.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н.э. Краснодар: КГУКИ, Парабеллум,  2011. 320 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32656"/>
            <a:ext cx="54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Н.Е.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Берлизов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своей монографии «Ритмы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Савромато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-сарматские племена Южной России в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до н.э.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н.э.»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большинство бус из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савромато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-сарматских погребений находит аналогии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типлистах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Е.М Алексеевой, и потому для них применяется ее типология. Вместе с тем, часть типов в её сводах отсутствует и их описание было разработано дополнительно. </a:t>
            </a:r>
          </a:p>
        </p:txBody>
      </p:sp>
    </p:spTree>
    <p:extLst>
      <p:ext uri="{BB962C8B-B14F-4D97-AF65-F5344CB8AC3E}">
        <p14:creationId xmlns:p14="http://schemas.microsoft.com/office/powerpoint/2010/main" val="327985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60648"/>
            <a:ext cx="51125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/>
                <a:ea typeface="Calibri"/>
              </a:rPr>
              <a:t>Ольга Викторовна  Аникеева, в ряде своих работ, проводит </a:t>
            </a:r>
            <a:r>
              <a:rPr lang="ru-RU" sz="2400" i="1" dirty="0">
                <a:latin typeface="Times New Roman"/>
                <a:ea typeface="Calibri"/>
              </a:rPr>
              <a:t>минералого-технологический анализ каменных </a:t>
            </a:r>
            <a:r>
              <a:rPr lang="ru-RU" sz="2400" i="1" dirty="0" smtClean="0">
                <a:latin typeface="Times New Roman"/>
                <a:ea typeface="Calibri"/>
              </a:rPr>
              <a:t>бус из </a:t>
            </a:r>
            <a:r>
              <a:rPr lang="ru-RU" sz="2400" i="1" dirty="0" err="1" smtClean="0">
                <a:latin typeface="Times New Roman"/>
                <a:ea typeface="Calibri"/>
              </a:rPr>
              <a:t>раннесарматских</a:t>
            </a:r>
            <a:r>
              <a:rPr lang="ru-RU" sz="2400" i="1" dirty="0" smtClean="0">
                <a:latin typeface="Times New Roman"/>
                <a:ea typeface="Calibri"/>
              </a:rPr>
              <a:t> </a:t>
            </a:r>
            <a:r>
              <a:rPr lang="ru-RU" sz="2400" i="1" dirty="0">
                <a:latin typeface="Times New Roman"/>
                <a:ea typeface="Calibri"/>
              </a:rPr>
              <a:t>курганов Южного Урала</a:t>
            </a:r>
            <a:r>
              <a:rPr lang="ru-RU" sz="2400" i="1" dirty="0" smtClean="0">
                <a:latin typeface="Times New Roman"/>
                <a:ea typeface="Calibri"/>
              </a:rPr>
              <a:t>, </a:t>
            </a:r>
            <a:r>
              <a:rPr lang="ru-RU" sz="2400" i="1" dirty="0">
                <a:latin typeface="Times New Roman"/>
                <a:ea typeface="Calibri"/>
              </a:rPr>
              <a:t>включающий, изучение технологии изготовления каждой бусины и определение </a:t>
            </a:r>
            <a:r>
              <a:rPr lang="ru-RU" sz="2400" i="1" dirty="0" err="1">
                <a:latin typeface="Times New Roman"/>
                <a:ea typeface="Calibri"/>
              </a:rPr>
              <a:t>геммологических</a:t>
            </a:r>
            <a:r>
              <a:rPr lang="ru-RU" sz="2400" i="1" dirty="0">
                <a:latin typeface="Times New Roman"/>
                <a:ea typeface="Calibri"/>
              </a:rPr>
              <a:t> характеристик </a:t>
            </a:r>
            <a:r>
              <a:rPr lang="ru-RU" sz="2400" i="1" dirty="0" smtClean="0">
                <a:latin typeface="Times New Roman"/>
                <a:ea typeface="Calibri"/>
              </a:rPr>
              <a:t>камня. </a:t>
            </a:r>
            <a:r>
              <a:rPr lang="ru-RU" sz="2400" i="1" dirty="0">
                <a:latin typeface="Times New Roman"/>
                <a:ea typeface="Calibri"/>
              </a:rPr>
              <a:t>Применение этого метода показало его перспективность по сравнению с принятой в археологии типизацией бус по форме и материалу, так как позволяет разделить одинаковые по форме и материалу бусы на разные по технологическим приемам изготовления группы. </a:t>
            </a: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625"/>
            <a:ext cx="2954159" cy="3384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399" y="3923764"/>
            <a:ext cx="300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Ольга Викторовна Аникеева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795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534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</dc:creator>
  <cp:lastModifiedBy>Ogit</cp:lastModifiedBy>
  <cp:revision>18</cp:revision>
  <dcterms:created xsi:type="dcterms:W3CDTF">2019-09-10T13:58:58Z</dcterms:created>
  <dcterms:modified xsi:type="dcterms:W3CDTF">2019-09-18T03:47:07Z</dcterms:modified>
</cp:coreProperties>
</file>