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9" r:id="rId7"/>
    <p:sldId id="276" r:id="rId8"/>
    <p:sldId id="278" r:id="rId9"/>
    <p:sldId id="269" r:id="rId10"/>
    <p:sldId id="257" r:id="rId11"/>
    <p:sldId id="271" r:id="rId12"/>
    <p:sldId id="260" r:id="rId13"/>
    <p:sldId id="259" r:id="rId14"/>
    <p:sldId id="264" r:id="rId15"/>
    <p:sldId id="263" r:id="rId16"/>
    <p:sldId id="280" r:id="rId17"/>
    <p:sldId id="281" r:id="rId18"/>
    <p:sldId id="277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 varScale="1">
        <p:scale>
          <a:sx n="83" d="100"/>
          <a:sy n="83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2065137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ЭЛЕКТРОННАЯ МИКРОСКОПИЯ ДРАГОЦЕННЫХ НИТЕЙ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ГОРОДИЩА БОЛГАР И МОГИЛЬНИКА ИСАКОВКА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4795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Федотова Ю.В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Анкушев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Блинов И.А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Шарапова С.В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48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Фотографии до консервации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626462" cy="316835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772816"/>
            <a:ext cx="4436257" cy="2952328"/>
          </a:xfrm>
        </p:spPr>
      </p:pic>
    </p:spTree>
    <p:extLst>
      <p:ext uri="{BB962C8B-B14F-4D97-AF65-F5344CB8AC3E}">
        <p14:creationId xmlns:p14="http://schemas.microsoft.com/office/powerpoint/2010/main" val="40967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99" y="2348880"/>
            <a:ext cx="4512501" cy="338437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4523995" cy="339299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Фотографии в процессе консервации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камеры отдаленного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увлажнния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Механическая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Промывка в дистиллированной воде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7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24328" cy="54747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Участок ткани с декором из трех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золотных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полос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92" y="116632"/>
            <a:ext cx="7924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Общий вид фрагмента после реставрации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26.08.16\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16174"/>
            <a:ext cx="8015023" cy="52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41277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Размеры изделия 96 х 40 см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392488" cy="43924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Микрофотографии волокон шелка исследуемого образца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248472" cy="574675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Микрофотография основной ткани полотняного переплетения. Нити основы и утка имеют одинаковые характеристики: светлый шелк,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-круткой, толщина нитей 0,1мм, плотность ткани около 20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н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см.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3733800" cy="574675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Микрофотография основной ткани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392488" cy="4392488"/>
          </a:xfrm>
        </p:spPr>
      </p:pic>
    </p:spTree>
    <p:extLst>
      <p:ext uri="{BB962C8B-B14F-4D97-AF65-F5344CB8AC3E}">
        <p14:creationId xmlns:p14="http://schemas.microsoft.com/office/powerpoint/2010/main" val="23615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392488" cy="43924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4392488" cy="43924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Золотные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нити. Микрофотографии пряденых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золотных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нитей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4355976" cy="57467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Микрофотография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фрагмент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ткани, на основе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золотых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нитей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176464" cy="574675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Микрофотография шелковой нити, обвитая металлической полоской в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-направлении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0,37-0,38мм, шаг крутки 0,39-0,40мм.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Золотые нити\Рис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6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Золотые нити\Рис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6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8864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Органические сердечники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золотных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нитей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6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2" y="-2280"/>
            <a:ext cx="2361384" cy="336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24048"/>
            <a:ext cx="44279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золотного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шитья и отдельных драгоценных нитей с помощью электронной микроскопии отвечает на многие вопросы, связанные с технологией их производства. С помощью метода возможно качественно установить состав нитей, оценить степень их преобразования со времени захоронения. Следы и отпечатки на поверхности сохранившихся нитей позволяют делать выводы о технике прокатки драгоценных металлов. Сравнение сохранившихся органических сердечников нитей со справочниками и базами данных отвечает на вопросы изготовления основы для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золотного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шитья. Тем не менее, для достоверных выводов об источниках сырья благородных металлов и возможных торговых путях древности необходимо использовать более точные методы анализа вещества, чем электронная микроскопия. К таким методам можно отнести: исследование состава реликтовых включений  минералов платиновой группы в золотых изделиях (при их наличии) [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Zaykov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2017; Зайков и др., 2018], выделение маркирующих элементов-примесей в золоте [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Kovacs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2009], изотопия свинца в золотых изделиях [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Standish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2013].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Полина\Desktop\Без имени-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" y="5224140"/>
            <a:ext cx="4637907" cy="16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Полина\Desktop\2016-chel-blagm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22" y="-1"/>
            <a:ext cx="2245694" cy="33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ина\Desktop\Без имени-1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79800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5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924800" cy="1143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Золотые нити\Исаковка\Снимок_ИСАКОВКА_дале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1" y="1844442"/>
            <a:ext cx="3261590" cy="41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Золотые нити\Исаковка\Снимок_ИСАКОВКА_близ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21" y="1844442"/>
            <a:ext cx="564567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971" y="44624"/>
            <a:ext cx="8630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Курганный могильник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Исаковка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 расположен на правобережье р. Иртыш (Горьковский р-н Омской области), в 1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 восточнее д.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Исаковка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Памятник изучался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Среднеиртышской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археологической экспедицией Омского государственного университета в 1989 г. под руководством Погодина Л. И [Погодин, 1989]. Автор раскопок датировал памятник II–IV веком н.э. и отнес его к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саргатской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0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Золотые нити\Исаковка\МОГИЛА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48064" cy="686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16632"/>
            <a:ext cx="3923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Золотые нити обнаружены в неграбленом элитном воинском захоронении (курган 3, могила 6). По антропологическим определениям в могильной яме погребен мужчина, возраст смерти которого - 30-35 лет. Сами нити являются золотой обмоткой «сгруппированных» волокон непряденого шелка.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7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Золотые нити\Исаковка\__DSC_8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9660"/>
            <a:ext cx="4320480" cy="28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Золотые нити\Исаковка\__DSC_8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32" y="373016"/>
            <a:ext cx="4367952" cy="29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Золотые нити\Исаковка\__DSC_8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2" y="3584455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Золотые нити\Исаковка\__DSC_8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60" y="3584455"/>
            <a:ext cx="4367952" cy="29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7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Золотые нити\Рис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0"/>
            <a:ext cx="6873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0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:\Золотые нити\Исаковка\Ис макро\24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" y="404663"/>
            <a:ext cx="4479400" cy="53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Золотые нити\Исаковка\Ис макро\24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479400" cy="53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1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Золотые нити\Рис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0" y="302723"/>
            <a:ext cx="7632848" cy="384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5" descr="1637ab-1ф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8306"/>
            <a:ext cx="4716016" cy="223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формаОС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52" y="4558306"/>
            <a:ext cx="3099568" cy="22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-9600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Золотые нити могильника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Исаковка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207554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Кристаллы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рутенистого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иридиосмина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золоте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5488" y="41243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Морфология включений осмия в золоте</a:t>
            </a:r>
            <a:b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(Филипповский курган)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64652"/>
              </p:ext>
            </p:extLst>
          </p:nvPr>
        </p:nvGraphicFramePr>
        <p:xfrm>
          <a:off x="827584" y="1556792"/>
          <a:ext cx="7416824" cy="3744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0523"/>
                <a:gridCol w="1045525"/>
                <a:gridCol w="906833"/>
                <a:gridCol w="1059394"/>
                <a:gridCol w="1058327"/>
                <a:gridCol w="1216222"/>
              </a:tblGrid>
              <a:tr h="340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аншлифа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41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1-1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19331a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56,85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35,05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8,52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100,42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19331b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56,40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35,00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8,14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99,54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19331c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62,31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6,19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99,33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19331d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66,84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27,77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4,86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99,47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19331e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71,20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100,56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41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1-2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19332a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66,41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28,31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19332b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66,45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28,38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19332c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70,24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24,70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19332d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68,75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25,46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5,57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0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19332e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70,42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23,19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5,46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384" y="836712"/>
            <a:ext cx="845302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 золотых нитей могильника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Исаковка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%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Примечание: анализы выполнены в Институте минералогии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 на сканирующем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электронном микроскопе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TescanVega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SBU. Аналитик Блинов И.А.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9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84076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раскоп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CCI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погребение №6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87261" cy="4536504"/>
          </a:xfrm>
        </p:spPr>
      </p:pic>
    </p:spTree>
    <p:extLst>
      <p:ext uri="{BB962C8B-B14F-4D97-AF65-F5344CB8AC3E}">
        <p14:creationId xmlns:p14="http://schemas.microsoft.com/office/powerpoint/2010/main" val="4271910008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446</TotalTime>
  <Words>472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ЭЛЕКТРОННАЯ МИКРОСКОПИЯ ДРАГОЦЕННЫХ НИТЕЙ ГОРОДИЩА БОЛГАР И МОГИЛЬНИКА ИСАКОВКА 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раскоп CCI, погребение №6</vt:lpstr>
      <vt:lpstr>Фотографии до консервации</vt:lpstr>
      <vt:lpstr>Фотографии в процессе консервации</vt:lpstr>
      <vt:lpstr>Участок ткани с декором из трех золотных полос</vt:lpstr>
      <vt:lpstr>Общий вид фрагмента после реставрации</vt:lpstr>
      <vt:lpstr>Микрофотографии волокон шелка исследуемого образца</vt:lpstr>
      <vt:lpstr>Золотные нити. Микрофотографии пряденых золотных нитей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РестОрг</dc:creator>
  <cp:lastModifiedBy>Полина</cp:lastModifiedBy>
  <cp:revision>51</cp:revision>
  <dcterms:created xsi:type="dcterms:W3CDTF">2016-02-12T08:15:35Z</dcterms:created>
  <dcterms:modified xsi:type="dcterms:W3CDTF">2019-09-17T15:35:43Z</dcterms:modified>
</cp:coreProperties>
</file>