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8" r:id="rId6"/>
    <p:sldId id="260" r:id="rId7"/>
    <p:sldId id="259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01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63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7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2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67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7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7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7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4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9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D1D69-754C-42B2-8F35-875BF96EC14B}" type="datetimeFigureOut">
              <a:rPr lang="ru-RU" smtClean="0"/>
              <a:t>13.09.2018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E1093-B7CA-4AA3-9455-FBF46B3C2A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6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7602" y="729542"/>
            <a:ext cx="3759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Ткачев Виталий Васильевич</a:t>
            </a:r>
          </a:p>
          <a:p>
            <a:pPr algn="r"/>
            <a:r>
              <a:rPr lang="ru-RU" dirty="0" smtClean="0"/>
              <a:t>Институт степи </a:t>
            </a:r>
            <a:r>
              <a:rPr lang="ru-RU" dirty="0" err="1" smtClean="0"/>
              <a:t>УрО</a:t>
            </a:r>
            <a:r>
              <a:rPr lang="ru-RU" dirty="0" smtClean="0"/>
              <a:t> РАН, г. Оренбург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94560" y="156279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 вопросу об источниках олова для металлургии бронзы на западной периферии алакульской культуры позднего бронзового века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(</a:t>
            </a:r>
            <a:r>
              <a:rPr lang="en-US" sz="2400" b="1" dirty="0"/>
              <a:t>II </a:t>
            </a:r>
            <a:r>
              <a:rPr lang="ru-RU" sz="2400" b="1" dirty="0"/>
              <a:t>тыс. до н. э.)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5" y="4834278"/>
            <a:ext cx="2321446" cy="1741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5" y="3307021"/>
            <a:ext cx="2319252" cy="154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5"/>
            <a:ext cx="10399222" cy="68694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07535" y="315884"/>
            <a:ext cx="1877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Металлургические провинции позднего бронзового века по Е. Н. Черных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759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68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44025" y="241069"/>
            <a:ext cx="284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Карта локализации </a:t>
            </a:r>
          </a:p>
          <a:p>
            <a:r>
              <a:rPr lang="ru-RU" sz="2000" dirty="0" smtClean="0"/>
              <a:t>района исследования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299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" y="3103882"/>
            <a:ext cx="6006800" cy="3754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11" y="3103882"/>
            <a:ext cx="6006800" cy="3754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6" y="0"/>
            <a:ext cx="3897954" cy="3105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599" y="914350"/>
            <a:ext cx="2996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Западноалакульская культурная группа</a:t>
            </a:r>
            <a:endParaRPr lang="ru-RU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8784926" y="914349"/>
            <a:ext cx="2749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Кожумбердынская </a:t>
            </a:r>
          </a:p>
          <a:p>
            <a:r>
              <a:rPr lang="ru-RU" sz="2200" dirty="0" smtClean="0"/>
              <a:t>культурная группа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10949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8884" cy="68536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8884" y="315885"/>
            <a:ext cx="5758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Карта локализации медных рудников Приуральского и Уральско-Мугоджарского ГМЦ, ареалов культурных групп, границ ГМР и эталонных районов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249942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8112" y="340822"/>
            <a:ext cx="2361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Карта локализации источников олова в Центральной Евразии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0"/>
            <a:ext cx="9666670" cy="6858000"/>
          </a:xfrm>
          <a:prstGeom prst="rect">
            <a:avLst/>
          </a:prstGeom>
        </p:spPr>
      </p:pic>
      <p:sp>
        <p:nvSpPr>
          <p:cNvPr id="8" name="6-конечная звезда 7"/>
          <p:cNvSpPr/>
          <p:nvPr/>
        </p:nvSpPr>
        <p:spPr>
          <a:xfrm>
            <a:off x="5909054" y="2706716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6-конечная звезда 4"/>
          <p:cNvSpPr/>
          <p:nvPr/>
        </p:nvSpPr>
        <p:spPr>
          <a:xfrm>
            <a:off x="6113679" y="1545881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5689448" y="4982401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8419871" y="2080030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8519931" y="2486583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8157252" y="3719946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801287" y="3166689"/>
            <a:ext cx="200121" cy="220133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8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5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6409" y="490451"/>
            <a:ext cx="6423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Карта реконструируемых маршрутов поступления олова из Средней Азии в Северное Приаралье и на Южный Урал в позднем бронзовом веке (</a:t>
            </a:r>
            <a:r>
              <a:rPr lang="en-US" sz="2000" dirty="0"/>
              <a:t>II</a:t>
            </a:r>
            <a:r>
              <a:rPr lang="ru-RU" sz="2000" dirty="0"/>
              <a:t> тыс. до н. э.)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96" y="2420909"/>
            <a:ext cx="5415915" cy="4244907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9591328">
            <a:off x="4184324" y="5677514"/>
            <a:ext cx="2653772" cy="2161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11738" y="177884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Материалы из поселения </a:t>
            </a:r>
            <a:r>
              <a:rPr lang="ru-RU" dirty="0" err="1" smtClean="0"/>
              <a:t>Тугай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96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5"/>
          <a:stretch/>
        </p:blipFill>
        <p:spPr>
          <a:xfrm>
            <a:off x="8313" y="0"/>
            <a:ext cx="1217748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3687" y="1288473"/>
            <a:ext cx="317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Спасибо за внимание!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0825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119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Виталий</cp:lastModifiedBy>
  <cp:revision>26</cp:revision>
  <dcterms:created xsi:type="dcterms:W3CDTF">2018-09-11T07:00:33Z</dcterms:created>
  <dcterms:modified xsi:type="dcterms:W3CDTF">2018-09-13T15:01:51Z</dcterms:modified>
</cp:coreProperties>
</file>