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848872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научная школа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участием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Геоархеология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археологическая минералогия–2017»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1728192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«Чудские копи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окрестностей города Пласт (Южный Урал)»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4969" y="414908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Касимович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Хайрятдинов, научный сотрудник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«Пластовский районный музей»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4080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2017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21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776864" cy="1196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«Чудская» копь  на левом берегу речки Санарка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4048" r="4511" b="6759"/>
          <a:stretch/>
        </p:blipFill>
        <p:spPr bwMode="auto">
          <a:xfrm>
            <a:off x="755576" y="26511"/>
            <a:ext cx="7632848" cy="553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02" b="4802"/>
          <a:stretch/>
        </p:blipFill>
        <p:spPr bwMode="auto">
          <a:xfrm>
            <a:off x="2123728" y="188640"/>
            <a:ext cx="494171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9492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1765 года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Строгановская карта-схема копей по реке Санарке,  1765 года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 r="2193" b="965"/>
          <a:stretch/>
        </p:blipFill>
        <p:spPr bwMode="auto">
          <a:xfrm>
            <a:off x="1475656" y="0"/>
            <a:ext cx="5976664" cy="545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80920" cy="1287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Строгановская карта – схема копей по реке </a:t>
            </a:r>
            <a:r>
              <a:rPr lang="ru-RU" dirty="0" err="1" smtClean="0"/>
              <a:t>Кабанка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10149" r="6738" b="8281"/>
          <a:stretch/>
        </p:blipFill>
        <p:spPr bwMode="auto">
          <a:xfrm>
            <a:off x="755576" y="116632"/>
            <a:ext cx="761717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4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Орудия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древних рудокопов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долины речки Санарка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9"/>
            <a:ext cx="9026009" cy="520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772816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ВНИМАНИЕ!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2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IV Молодежная научная школа  с иностранным участием  «Геоархеология и археологическая минералогия–2017»</vt:lpstr>
      <vt:lpstr>«Чудская» копь  на левом берегу речки Санарка</vt:lpstr>
      <vt:lpstr>Презентация PowerPoint</vt:lpstr>
      <vt:lpstr>Строгановская карта-схема копей по реке Санарке,  1765 года</vt:lpstr>
      <vt:lpstr>Строгановская карта – схема копей по реке Кабанка</vt:lpstr>
      <vt:lpstr>Орудия труда древних рудокопов   с долины речки Санарка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Молодежная научная школа с иностранным участием «Геоархеология и археологическая минералогия–2017»</dc:title>
  <dc:creator>user</dc:creator>
  <cp:lastModifiedBy>user</cp:lastModifiedBy>
  <cp:revision>8</cp:revision>
  <dcterms:created xsi:type="dcterms:W3CDTF">2017-08-31T04:16:43Z</dcterms:created>
  <dcterms:modified xsi:type="dcterms:W3CDTF">2017-08-31T06:02:01Z</dcterms:modified>
</cp:coreProperties>
</file>