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emf" ContentType="image/x-emf"/>
  <Default Extension="jpg" ContentType="image/jpe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12192000"/>
  <p:defaultTextStyle>
    <a:defPPr>
      <a:defRPr/>
    </a:defPPr>
    <a:lvl1pPr marL="0" algn="l" defTabSz="914400">
      <a:defRPr sz="1800">
        <a:solidFill>
          <a:schemeClr val="tx1"/>
        </a:solidFill>
        <a:latin typeface="+mn-lt"/>
        <a:ea typeface="+mn-ea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 /><Relationship Id="rId16" Type="http://schemas.openxmlformats.org/officeDocument/2006/relationships/tableStyles" Target="tableStyles.xml" /><Relationship Id="rId17" Type="http://schemas.openxmlformats.org/officeDocument/2006/relationships/viewProps" Target="viewProps.xml" /></Relationships>
</file>

<file path=ppt/notesMasters/_rels/notesMaster1.xml.rels><?xml version="1.0" encoding="UTF-8" standalone="yes"?>								<Relationships xmlns="http://schemas.openxmlformats.org/package/2006/relationships">								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extLst/>
        </p:spPr>
        <p:txBody>
          <a:bodyPr/>
          <a:lstStyle>
            <a:lvl1pPr algn="l">
              <a:defRPr sz="1200">
                <a:latin typeface="Arial" charset="0"/>
              </a:defRPr>
            </a:lvl1pPr>
          </a:lstStyle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"/>
          <p:cNvSpPr>
            <a:spLocks noChangeArrowheads="1" noGrp="1"/>
          </p:cNvSpPr>
          <p:nvPr>
            <p:ph type="body" idx="1"/>
          </p:nvPr>
        </p:nvSpPr>
        <p:spPr/>
        <p:txBody>
          <a:bodyPr/>
          <a:p>
            <a:r>
              <a:rPr smtClean="0"/>
              <a:t/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"/>
          <p:cNvSpPr>
            <a:spLocks noChangeArrowheads="1" noGrp="1"/>
          </p:cNvSpPr>
          <p:nvPr>
            <p:ph type="body" idx="1"/>
          </p:nvPr>
        </p:nvSpPr>
        <p:spPr/>
        <p:txBody>
          <a:bodyPr/>
          <a:p>
            <a:r>
              <a:rPr smtClean="0"/>
              <a:t/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"/>
          <p:cNvSpPr>
            <a:spLocks noChangeArrowheads="1" noGrp="1"/>
          </p:cNvSpPr>
          <p:nvPr>
            <p:ph type="body" idx="1"/>
          </p:nvPr>
        </p:nvSpPr>
        <p:spPr/>
        <p:txBody>
          <a:bodyPr/>
          <a:p>
            <a:r>
              <a:rPr smtClean="0"/>
              <a:t/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"/>
          <p:cNvSpPr>
            <a:spLocks noChangeArrowheads="1" noGrp="1"/>
          </p:cNvSpPr>
          <p:nvPr>
            <p:ph type="body" idx="1"/>
          </p:nvPr>
        </p:nvSpPr>
        <p:spPr/>
        <p:txBody>
          <a:bodyPr/>
          <a:p>
            <a:r>
              <a:rPr smtClean="0"/>
              <a:t/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"/>
          <p:cNvSpPr>
            <a:spLocks noChangeArrowheads="1" noGrp="1"/>
          </p:cNvSpPr>
          <p:nvPr>
            <p:ph type="body" idx="1"/>
          </p:nvPr>
        </p:nvSpPr>
        <p:spPr/>
        <p:txBody>
          <a:bodyPr/>
          <a:p>
            <a:r>
              <a:rPr smtClean="0"/>
              <a:t/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"/>
          <p:cNvSpPr>
            <a:spLocks noChangeArrowheads="1" noGrp="1"/>
          </p:cNvSpPr>
          <p:nvPr>
            <p:ph type="body" idx="1"/>
          </p:nvPr>
        </p:nvSpPr>
        <p:spPr/>
        <p:txBody>
          <a:bodyPr/>
          <a:p>
            <a:r>
              <a:rPr smtClean="0"/>
              <a:t/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"/>
          <p:cNvSpPr>
            <a:spLocks noChangeArrowheads="1" noGrp="1"/>
          </p:cNvSpPr>
          <p:nvPr>
            <p:ph type="body" idx="1"/>
          </p:nvPr>
        </p:nvSpPr>
        <p:spPr/>
        <p:txBody>
          <a:bodyPr/>
          <a:p>
            <a:r>
              <a:rPr smtClean="0"/>
              <a:t/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"/>
          <p:cNvSpPr>
            <a:spLocks noChangeArrowheads="1" noGrp="1"/>
          </p:cNvSpPr>
          <p:nvPr>
            <p:ph type="body" idx="1"/>
          </p:nvPr>
        </p:nvSpPr>
        <p:spPr/>
        <p:txBody>
          <a:bodyPr/>
          <a:p>
            <a:r>
              <a:rPr smtClean="0"/>
              <a:t/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"/>
          <p:cNvSpPr>
            <a:spLocks noChangeArrowheads="1" noGrp="1"/>
          </p:cNvSpPr>
          <p:nvPr>
            <p:ph type="body" idx="1"/>
          </p:nvPr>
        </p:nvSpPr>
        <p:spPr/>
        <p:txBody>
          <a:bodyPr/>
          <a:p>
            <a:r>
              <a:rPr smtClean="0"/>
              <a:t/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"/>
          <p:cNvSpPr>
            <a:spLocks noChangeArrowheads="1" noGrp="1"/>
          </p:cNvSpPr>
          <p:nvPr>
            <p:ph type="body" idx="1"/>
          </p:nvPr>
        </p:nvSpPr>
        <p:spPr/>
        <p:txBody>
          <a:bodyPr/>
          <a:p>
            <a:r>
              <a:rPr smtClean="0"/>
              <a:t/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00" name=""/>
          <p:cNvSpPr>
            <a:spLocks noChangeArrowheads="1" noGrp="1"/>
          </p:cNvSpPr>
          <p:nvPr>
            <p:ph type="body" idx="1"/>
          </p:nvPr>
        </p:nvSpPr>
        <p:spPr/>
        <p:txBody>
          <a:bodyPr/>
          <a:p>
            <a:r>
              <a:rPr smtClean="0"/>
              <a:t/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0" type="title" userDrawn="1">
  <p:cSld name="Title Slide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0" name="" hidden="0"/>
          <p:cNvPicPr>
            <a:picLocks noChangeAspect="1"/>
          </p:cNvPicPr>
          <p:nvPr isPhoto="0" userDrawn="1"/>
        </p:nvPicPr>
        <p:blipFill>
          <a:blip r:embed="rId3"/>
          <a:stretch/>
        </p:blipFill>
        <p:spPr bwMode="auto">
          <a:xfrm>
            <a:off x="143337" y="116631"/>
            <a:ext cx="11905321" cy="6590404"/>
          </a:xfrm>
          <a:prstGeom prst="rect">
            <a:avLst/>
          </a:prstGeom>
        </p:spPr>
      </p:pic>
      <p:sp>
        <p:nvSpPr>
          <p:cNvPr id="0" name="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3695733" y="4077072"/>
            <a:ext cx="4992553" cy="936102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indent="0" algn="ctr">
              <a:buNone/>
              <a:defRPr sz="2000" b="0" i="0" cap="none" spc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/>
              <a:t>Образец подзаголовка</a:t>
            </a:r>
            <a:endParaRPr/>
          </a:p>
        </p:txBody>
      </p:sp>
      <p:grpSp>
        <p:nvGrpSpPr>
          <p:cNvPr id="0" name="" hidden="0"/>
          <p:cNvGrpSpPr/>
          <p:nvPr isPhoto="0" userDrawn="1"/>
        </p:nvGrpSpPr>
        <p:grpSpPr bwMode="auto">
          <a:xfrm>
            <a:off x="3215680" y="3786977"/>
            <a:ext cx="5760636" cy="158405"/>
            <a:chOff x="1295465" y="3129577"/>
            <a:chExt cx="8009586" cy="326893"/>
          </a:xfrm>
          <a:solidFill>
            <a:srgbClr val="835A2D"/>
          </a:solidFill>
        </p:grpSpPr>
        <p:sp>
          <p:nvSpPr>
            <p:cNvPr id="0" name="" hidden="0"/>
            <p:cNvSpPr/>
            <p:nvPr isPhoto="0" userDrawn="1"/>
          </p:nvSpPr>
          <p:spPr bwMode="auto">
            <a:xfrm>
              <a:off x="1295465" y="3205632"/>
              <a:ext cx="3768481" cy="87392"/>
            </a:xfrm>
            <a:custGeom>
              <a:avLst/>
              <a:gdLst>
                <a:gd name="connsiteX0" fmla="*/ 0 w 3614296"/>
                <a:gd name="connsiteY0" fmla="*/ 161939 h 167495"/>
                <a:gd name="connsiteX1" fmla="*/ 2619375 w 3614296"/>
                <a:gd name="connsiteY1" fmla="*/ 14 h 167495"/>
                <a:gd name="connsiteX2" fmla="*/ 3486150 w 3614296"/>
                <a:gd name="connsiteY2" fmla="*/ 152414 h 167495"/>
                <a:gd name="connsiteX3" fmla="*/ 85725 w 3614296"/>
                <a:gd name="connsiteY3" fmla="*/ 161939 h 167495"/>
                <a:gd name="connsiteX4" fmla="*/ 85725 w 3614296"/>
                <a:gd name="connsiteY4" fmla="*/ 161939 h 167495"/>
                <a:gd name="connsiteX0" fmla="*/ 0 w 3640248"/>
                <a:gd name="connsiteY0" fmla="*/ 161926 h 172898"/>
                <a:gd name="connsiteX1" fmla="*/ 2619375 w 3640248"/>
                <a:gd name="connsiteY1" fmla="*/ 1 h 172898"/>
                <a:gd name="connsiteX2" fmla="*/ 3514853 w 3640248"/>
                <a:gd name="connsiteY2" fmla="*/ 160602 h 172898"/>
                <a:gd name="connsiteX3" fmla="*/ 85725 w 3640248"/>
                <a:gd name="connsiteY3" fmla="*/ 161926 h 172898"/>
                <a:gd name="connsiteX4" fmla="*/ 85725 w 3640248"/>
                <a:gd name="connsiteY4" fmla="*/ 161926 h 172898"/>
                <a:gd name="connsiteX0" fmla="*/ 0 w 3546443"/>
                <a:gd name="connsiteY0" fmla="*/ 161926 h 163813"/>
                <a:gd name="connsiteX1" fmla="*/ 2619375 w 3546443"/>
                <a:gd name="connsiteY1" fmla="*/ 1 h 163813"/>
                <a:gd name="connsiteX2" fmla="*/ 3514853 w 3546443"/>
                <a:gd name="connsiteY2" fmla="*/ 160602 h 163813"/>
                <a:gd name="connsiteX3" fmla="*/ 85725 w 3546443"/>
                <a:gd name="connsiteY3" fmla="*/ 161926 h 163813"/>
                <a:gd name="connsiteX4" fmla="*/ 85725 w 3546443"/>
                <a:gd name="connsiteY4" fmla="*/ 161926 h 16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6443" h="163813" fill="norm" stroke="1" extrusionOk="0">
                  <a:moveTo>
                    <a:pt x="0" y="161926"/>
                  </a:moveTo>
                  <a:cubicBezTo>
                    <a:pt x="1019175" y="81757"/>
                    <a:pt x="2033566" y="222"/>
                    <a:pt x="2619375" y="1"/>
                  </a:cubicBezTo>
                  <a:cubicBezTo>
                    <a:pt x="3205184" y="-220"/>
                    <a:pt x="3674699" y="154116"/>
                    <a:pt x="3514853" y="160602"/>
                  </a:cubicBezTo>
                  <a:cubicBezTo>
                    <a:pt x="3355007" y="167088"/>
                    <a:pt x="657246" y="161705"/>
                    <a:pt x="85725" y="161926"/>
                  </a:cubicBezTo>
                  <a:lnTo>
                    <a:pt x="85725" y="161926"/>
                  </a:lnTo>
                </a:path>
              </a:pathLst>
            </a:custGeom>
            <a:grpFill/>
            <a:ln>
              <a:noFill/>
            </a:ln>
          </p:spPr>
        </p:sp>
        <p:sp>
          <p:nvSpPr>
            <p:cNvPr id="0" name="" hidden="0"/>
            <p:cNvSpPr/>
            <p:nvPr isPhoto="0" userDrawn="1"/>
          </p:nvSpPr>
          <p:spPr bwMode="auto">
            <a:xfrm flipV="1">
              <a:off x="1295465" y="3290349"/>
              <a:ext cx="3768481" cy="87393"/>
            </a:xfrm>
            <a:custGeom>
              <a:avLst/>
              <a:gdLst>
                <a:gd name="connsiteX0" fmla="*/ 0 w 3614296"/>
                <a:gd name="connsiteY0" fmla="*/ 161939 h 167495"/>
                <a:gd name="connsiteX1" fmla="*/ 2619375 w 3614296"/>
                <a:gd name="connsiteY1" fmla="*/ 14 h 167495"/>
                <a:gd name="connsiteX2" fmla="*/ 3486150 w 3614296"/>
                <a:gd name="connsiteY2" fmla="*/ 152414 h 167495"/>
                <a:gd name="connsiteX3" fmla="*/ 85725 w 3614296"/>
                <a:gd name="connsiteY3" fmla="*/ 161939 h 167495"/>
                <a:gd name="connsiteX4" fmla="*/ 85725 w 3614296"/>
                <a:gd name="connsiteY4" fmla="*/ 161939 h 167495"/>
                <a:gd name="connsiteX0" fmla="*/ 0 w 3640248"/>
                <a:gd name="connsiteY0" fmla="*/ 161926 h 172898"/>
                <a:gd name="connsiteX1" fmla="*/ 2619375 w 3640248"/>
                <a:gd name="connsiteY1" fmla="*/ 1 h 172898"/>
                <a:gd name="connsiteX2" fmla="*/ 3514853 w 3640248"/>
                <a:gd name="connsiteY2" fmla="*/ 160602 h 172898"/>
                <a:gd name="connsiteX3" fmla="*/ 85725 w 3640248"/>
                <a:gd name="connsiteY3" fmla="*/ 161926 h 172898"/>
                <a:gd name="connsiteX4" fmla="*/ 85725 w 3640248"/>
                <a:gd name="connsiteY4" fmla="*/ 161926 h 172898"/>
                <a:gd name="connsiteX0" fmla="*/ 0 w 3546443"/>
                <a:gd name="connsiteY0" fmla="*/ 161926 h 163813"/>
                <a:gd name="connsiteX1" fmla="*/ 2619375 w 3546443"/>
                <a:gd name="connsiteY1" fmla="*/ 1 h 163813"/>
                <a:gd name="connsiteX2" fmla="*/ 3514853 w 3546443"/>
                <a:gd name="connsiteY2" fmla="*/ 160602 h 163813"/>
                <a:gd name="connsiteX3" fmla="*/ 85725 w 3546443"/>
                <a:gd name="connsiteY3" fmla="*/ 161926 h 163813"/>
                <a:gd name="connsiteX4" fmla="*/ 85725 w 3546443"/>
                <a:gd name="connsiteY4" fmla="*/ 161926 h 16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6443" h="163813" fill="norm" stroke="1" extrusionOk="0">
                  <a:moveTo>
                    <a:pt x="0" y="161926"/>
                  </a:moveTo>
                  <a:cubicBezTo>
                    <a:pt x="1019175" y="81757"/>
                    <a:pt x="2033566" y="222"/>
                    <a:pt x="2619375" y="1"/>
                  </a:cubicBezTo>
                  <a:cubicBezTo>
                    <a:pt x="3205184" y="-220"/>
                    <a:pt x="3674699" y="154116"/>
                    <a:pt x="3514853" y="160602"/>
                  </a:cubicBezTo>
                  <a:cubicBezTo>
                    <a:pt x="3355007" y="167088"/>
                    <a:pt x="657246" y="161705"/>
                    <a:pt x="85725" y="161926"/>
                  </a:cubicBezTo>
                  <a:lnTo>
                    <a:pt x="85725" y="161926"/>
                  </a:lnTo>
                </a:path>
              </a:pathLst>
            </a:custGeom>
            <a:grpFill/>
            <a:ln>
              <a:noFill/>
            </a:ln>
          </p:spPr>
        </p:sp>
        <p:sp>
          <p:nvSpPr>
            <p:cNvPr id="0" name="" hidden="0"/>
            <p:cNvSpPr/>
            <p:nvPr isPhoto="0" userDrawn="1"/>
          </p:nvSpPr>
          <p:spPr bwMode="auto">
            <a:xfrm>
              <a:off x="4989840" y="3209049"/>
              <a:ext cx="167953" cy="167953"/>
            </a:xfrm>
            <a:prstGeom prst="ellipse">
              <a:avLst/>
            </a:prstGeom>
            <a:grpFill/>
            <a:ln>
              <a:noFill/>
            </a:ln>
          </p:spPr>
        </p:sp>
        <p:sp>
          <p:nvSpPr>
            <p:cNvPr id="0" name="" hidden="0"/>
            <p:cNvSpPr/>
            <p:nvPr isPhoto="0" userDrawn="1"/>
          </p:nvSpPr>
          <p:spPr bwMode="auto">
            <a:xfrm>
              <a:off x="5170308" y="3129577"/>
              <a:ext cx="326893" cy="326893"/>
            </a:xfrm>
            <a:prstGeom prst="ellipse">
              <a:avLst/>
            </a:prstGeom>
            <a:grpFill/>
            <a:ln>
              <a:noFill/>
            </a:ln>
          </p:spPr>
        </p:sp>
        <p:grpSp>
          <p:nvGrpSpPr>
            <p:cNvPr id="0" name="" hidden="0"/>
            <p:cNvGrpSpPr/>
            <p:nvPr isPhoto="0" userDrawn="1"/>
          </p:nvGrpSpPr>
          <p:grpSpPr bwMode="auto">
            <a:xfrm flipH="1">
              <a:off x="5497202" y="3204293"/>
              <a:ext cx="3807849" cy="172110"/>
              <a:chOff x="1498665" y="3408832"/>
              <a:chExt cx="3862327" cy="172110"/>
            </a:xfrm>
          </p:grpSpPr>
          <p:sp>
            <p:nvSpPr>
              <p:cNvPr id="0" name="" hidden="0"/>
              <p:cNvSpPr/>
              <p:nvPr isPhoto="0" userDrawn="1"/>
            </p:nvSpPr>
            <p:spPr bwMode="auto">
              <a:xfrm>
                <a:off x="1498665" y="3408832"/>
                <a:ext cx="3768481" cy="87392"/>
              </a:xfrm>
              <a:custGeom>
                <a:avLst/>
                <a:gdLst>
                  <a:gd name="connsiteX0" fmla="*/ 0 w 3614296"/>
                  <a:gd name="connsiteY0" fmla="*/ 161939 h 167495"/>
                  <a:gd name="connsiteX1" fmla="*/ 2619375 w 3614296"/>
                  <a:gd name="connsiteY1" fmla="*/ 14 h 167495"/>
                  <a:gd name="connsiteX2" fmla="*/ 3486150 w 3614296"/>
                  <a:gd name="connsiteY2" fmla="*/ 152414 h 167495"/>
                  <a:gd name="connsiteX3" fmla="*/ 85725 w 3614296"/>
                  <a:gd name="connsiteY3" fmla="*/ 161939 h 167495"/>
                  <a:gd name="connsiteX4" fmla="*/ 85725 w 3614296"/>
                  <a:gd name="connsiteY4" fmla="*/ 161939 h 167495"/>
                  <a:gd name="connsiteX0" fmla="*/ 0 w 3640248"/>
                  <a:gd name="connsiteY0" fmla="*/ 161926 h 172898"/>
                  <a:gd name="connsiteX1" fmla="*/ 2619375 w 3640248"/>
                  <a:gd name="connsiteY1" fmla="*/ 1 h 172898"/>
                  <a:gd name="connsiteX2" fmla="*/ 3514853 w 3640248"/>
                  <a:gd name="connsiteY2" fmla="*/ 160602 h 172898"/>
                  <a:gd name="connsiteX3" fmla="*/ 85725 w 3640248"/>
                  <a:gd name="connsiteY3" fmla="*/ 161926 h 172898"/>
                  <a:gd name="connsiteX4" fmla="*/ 85725 w 3640248"/>
                  <a:gd name="connsiteY4" fmla="*/ 161926 h 172898"/>
                  <a:gd name="connsiteX0" fmla="*/ 0 w 3546443"/>
                  <a:gd name="connsiteY0" fmla="*/ 161926 h 163813"/>
                  <a:gd name="connsiteX1" fmla="*/ 2619375 w 3546443"/>
                  <a:gd name="connsiteY1" fmla="*/ 1 h 163813"/>
                  <a:gd name="connsiteX2" fmla="*/ 3514853 w 3546443"/>
                  <a:gd name="connsiteY2" fmla="*/ 160602 h 163813"/>
                  <a:gd name="connsiteX3" fmla="*/ 85725 w 3546443"/>
                  <a:gd name="connsiteY3" fmla="*/ 161926 h 163813"/>
                  <a:gd name="connsiteX4" fmla="*/ 85725 w 3546443"/>
                  <a:gd name="connsiteY4" fmla="*/ 161926 h 163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6443" h="163813" fill="norm" stroke="1" extrusionOk="0">
                    <a:moveTo>
                      <a:pt x="0" y="161926"/>
                    </a:moveTo>
                    <a:cubicBezTo>
                      <a:pt x="1019175" y="81757"/>
                      <a:pt x="2033566" y="222"/>
                      <a:pt x="2619375" y="1"/>
                    </a:cubicBezTo>
                    <a:cubicBezTo>
                      <a:pt x="3205184" y="-220"/>
                      <a:pt x="3674699" y="154116"/>
                      <a:pt x="3514853" y="160602"/>
                    </a:cubicBezTo>
                    <a:cubicBezTo>
                      <a:pt x="3355007" y="167088"/>
                      <a:pt x="657246" y="161705"/>
                      <a:pt x="85725" y="161926"/>
                    </a:cubicBezTo>
                    <a:lnTo>
                      <a:pt x="85725" y="161926"/>
                    </a:lnTo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0" name="" hidden="0"/>
              <p:cNvSpPr/>
              <p:nvPr isPhoto="0" userDrawn="1"/>
            </p:nvSpPr>
            <p:spPr bwMode="auto">
              <a:xfrm flipV="1">
                <a:off x="1498665" y="3493549"/>
                <a:ext cx="3768481" cy="87393"/>
              </a:xfrm>
              <a:custGeom>
                <a:avLst/>
                <a:gdLst>
                  <a:gd name="connsiteX0" fmla="*/ 0 w 3614296"/>
                  <a:gd name="connsiteY0" fmla="*/ 161939 h 167495"/>
                  <a:gd name="connsiteX1" fmla="*/ 2619375 w 3614296"/>
                  <a:gd name="connsiteY1" fmla="*/ 14 h 167495"/>
                  <a:gd name="connsiteX2" fmla="*/ 3486150 w 3614296"/>
                  <a:gd name="connsiteY2" fmla="*/ 152414 h 167495"/>
                  <a:gd name="connsiteX3" fmla="*/ 85725 w 3614296"/>
                  <a:gd name="connsiteY3" fmla="*/ 161939 h 167495"/>
                  <a:gd name="connsiteX4" fmla="*/ 85725 w 3614296"/>
                  <a:gd name="connsiteY4" fmla="*/ 161939 h 167495"/>
                  <a:gd name="connsiteX0" fmla="*/ 0 w 3640248"/>
                  <a:gd name="connsiteY0" fmla="*/ 161926 h 172898"/>
                  <a:gd name="connsiteX1" fmla="*/ 2619375 w 3640248"/>
                  <a:gd name="connsiteY1" fmla="*/ 1 h 172898"/>
                  <a:gd name="connsiteX2" fmla="*/ 3514853 w 3640248"/>
                  <a:gd name="connsiteY2" fmla="*/ 160602 h 172898"/>
                  <a:gd name="connsiteX3" fmla="*/ 85725 w 3640248"/>
                  <a:gd name="connsiteY3" fmla="*/ 161926 h 172898"/>
                  <a:gd name="connsiteX4" fmla="*/ 85725 w 3640248"/>
                  <a:gd name="connsiteY4" fmla="*/ 161926 h 172898"/>
                  <a:gd name="connsiteX0" fmla="*/ 0 w 3546443"/>
                  <a:gd name="connsiteY0" fmla="*/ 161926 h 163813"/>
                  <a:gd name="connsiteX1" fmla="*/ 2619375 w 3546443"/>
                  <a:gd name="connsiteY1" fmla="*/ 1 h 163813"/>
                  <a:gd name="connsiteX2" fmla="*/ 3514853 w 3546443"/>
                  <a:gd name="connsiteY2" fmla="*/ 160602 h 163813"/>
                  <a:gd name="connsiteX3" fmla="*/ 85725 w 3546443"/>
                  <a:gd name="connsiteY3" fmla="*/ 161926 h 163813"/>
                  <a:gd name="connsiteX4" fmla="*/ 85725 w 3546443"/>
                  <a:gd name="connsiteY4" fmla="*/ 161926 h 163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6443" h="163813" fill="norm" stroke="1" extrusionOk="0">
                    <a:moveTo>
                      <a:pt x="0" y="161926"/>
                    </a:moveTo>
                    <a:cubicBezTo>
                      <a:pt x="1019175" y="81757"/>
                      <a:pt x="2033566" y="222"/>
                      <a:pt x="2619375" y="1"/>
                    </a:cubicBezTo>
                    <a:cubicBezTo>
                      <a:pt x="3205184" y="-220"/>
                      <a:pt x="3674699" y="154116"/>
                      <a:pt x="3514853" y="160602"/>
                    </a:cubicBezTo>
                    <a:cubicBezTo>
                      <a:pt x="3355007" y="167088"/>
                      <a:pt x="657246" y="161705"/>
                      <a:pt x="85725" y="161926"/>
                    </a:cubicBezTo>
                    <a:lnTo>
                      <a:pt x="85725" y="161926"/>
                    </a:lnTo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0" name="" hidden="0"/>
              <p:cNvSpPr/>
              <p:nvPr isPhoto="0" userDrawn="1"/>
            </p:nvSpPr>
            <p:spPr bwMode="auto">
              <a:xfrm>
                <a:off x="5193040" y="3412248"/>
                <a:ext cx="167953" cy="167953"/>
              </a:xfrm>
              <a:prstGeom prst="ellipse">
                <a:avLst/>
              </a:prstGeom>
              <a:grpFill/>
              <a:ln>
                <a:noFill/>
              </a:ln>
            </p:spPr>
          </p:sp>
        </p:grpSp>
      </p:grpSp>
      <p:sp>
        <p:nvSpPr>
          <p:cNvPr id="0" name="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2087640" y="2608326"/>
            <a:ext cx="8064894" cy="803506"/>
          </a:xfrm>
        </p:spPr>
        <p:txBody>
          <a:bodyPr/>
          <a:lstStyle/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</p:spTree>
  </p:cSld>
  <p:clrMapOvr>
    <a:masterClrMapping/>
  </p:clrMapOvr>
  <p:hf dt="1" ftr="1" hdr="1" sldNum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x" userDrawn="1">
  <p:cSld name="Title and Vertical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0" name="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0" name="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0" name="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78046" y="6165302"/>
            <a:ext cx="2844797" cy="3651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0" name="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4134046" y="6165302"/>
            <a:ext cx="3860798" cy="3651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0" name="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8706046" y="6165302"/>
            <a:ext cx="2844797" cy="3651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hf dt="1" ftr="1" hdr="1" sldNum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itleAndTx" userDrawn="1">
  <p:cSld name="Vertical Title and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0" name="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8839198" y="274637"/>
            <a:ext cx="2743200" cy="5851524"/>
          </a:xfrm>
        </p:spPr>
        <p:txBody>
          <a:bodyPr vert="eaVert"/>
          <a:lstStyle/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0" name="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609598" y="274637"/>
            <a:ext cx="8026398" cy="5851524"/>
          </a:xfrm>
        </p:spPr>
        <p:txBody>
          <a:bodyPr vert="eaVert"/>
          <a:lstStyle/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0" name="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0" name="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0" name="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  <p:hf dt="1" ftr="1" hdr="1" sldNum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" userDrawn="1">
  <p:cSld name="Title and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0" name="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78046" y="6165302"/>
            <a:ext cx="2844797" cy="3651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0" name="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4134046" y="6165302"/>
            <a:ext cx="3860798" cy="3651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0" name="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8706046" y="6165302"/>
            <a:ext cx="2844797" cy="3651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0" name="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09598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0" name="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609598" y="1600200"/>
            <a:ext cx="10972800" cy="45259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</p:spTree>
  </p:cSld>
  <p:clrMapOvr>
    <a:masterClrMapping/>
  </p:clrMapOvr>
  <p:hf dt="1" ftr="1" hdr="1" sldNum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showMasterSp="0" type="secHead" userDrawn="1">
  <p:cSld name="Section Header">
    <p:bg>
      <p:bgPr shadeToTitle="0">
        <a:blipFill>
          <a:blip r:embed="rId2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0" name="" hidden="0"/>
          <p:cNvPicPr>
            <a:picLocks noChangeAspect="1"/>
          </p:cNvPicPr>
          <p:nvPr isPhoto="0" userDrawn="1"/>
        </p:nvPicPr>
        <p:blipFill>
          <a:blip r:embed="rId3"/>
          <a:stretch/>
        </p:blipFill>
        <p:spPr bwMode="auto">
          <a:xfrm>
            <a:off x="143337" y="116631"/>
            <a:ext cx="11905321" cy="6590404"/>
          </a:xfrm>
          <a:prstGeom prst="rect">
            <a:avLst/>
          </a:prstGeom>
        </p:spPr>
      </p:pic>
      <p:sp>
        <p:nvSpPr>
          <p:cNvPr id="0" name="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914400" y="836712"/>
            <a:ext cx="10363198" cy="10081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0" name="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963082" y="2060847"/>
            <a:ext cx="10363198" cy="381642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3200">
                <a:solidFill>
                  <a:srgbClr val="60363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</p:txBody>
      </p:sp>
      <p:sp>
        <p:nvSpPr>
          <p:cNvPr id="0" name="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78046" y="6165302"/>
            <a:ext cx="2844797" cy="365124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0" name="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4134046" y="6165302"/>
            <a:ext cx="3860798" cy="365124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0" name="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8706046" y="6165302"/>
            <a:ext cx="2844797" cy="365124"/>
          </a:xfrm>
        </p:spPr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  <p:hf dt="1" ftr="1" hdr="1" sldNum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Obj" userDrawn="1">
  <p:cSld name="Two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0" name="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0" name="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609598" y="1600200"/>
            <a:ext cx="5384799" cy="45259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0" name="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197598" y="1600200"/>
            <a:ext cx="5384799" cy="45259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0" name="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0" name="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0" name="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  <p:hf dt="1" ftr="1" hdr="1" sldNum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TxTwoObj" userDrawn="1">
  <p:cSld name="Comparis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0" name="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0" name="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09598" y="1535112"/>
            <a:ext cx="5386916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</p:txBody>
      </p:sp>
      <p:sp>
        <p:nvSpPr>
          <p:cNvPr id="0" name="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09598" y="2174873"/>
            <a:ext cx="53869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0" name="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6193368" y="1535112"/>
            <a:ext cx="5389032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</p:txBody>
      </p:sp>
      <p:sp>
        <p:nvSpPr>
          <p:cNvPr id="0" name="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6193368" y="2174873"/>
            <a:ext cx="53890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0" name="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0" name="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0" name="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  <p:hf dt="1" ftr="1" hdr="1" sldNum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Only" userDrawn="1">
  <p:cSld name="Title Only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0" name="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0" name="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78046" y="6165302"/>
            <a:ext cx="2844797" cy="3651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0" name="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4134046" y="6165302"/>
            <a:ext cx="3860798" cy="3651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0" name="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8706046" y="6165302"/>
            <a:ext cx="2844797" cy="3651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hf dt="1" ftr="1" hdr="1" sldNum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blank" userDrawn="1">
  <p:cSld name="Blank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0" name="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78046" y="6165302"/>
            <a:ext cx="2844797" cy="3651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0" name="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4134046" y="6165302"/>
            <a:ext cx="3860798" cy="3651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0" name="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8706046" y="6165302"/>
            <a:ext cx="2844797" cy="3651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hf dt="1" ftr="1" hdr="1" sldNum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Tx" userDrawn="1">
  <p:cSld name="Content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0" name="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23391" y="1556790"/>
            <a:ext cx="4011084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0" name="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4766731" y="1916832"/>
            <a:ext cx="6815665" cy="420932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0" name="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609600" y="2752533"/>
            <a:ext cx="4011084" cy="337362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/>
              <a:t>Образец текста</a:t>
            </a:r>
            <a:endParaRPr/>
          </a:p>
        </p:txBody>
      </p:sp>
      <p:sp>
        <p:nvSpPr>
          <p:cNvPr id="0" name="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78046" y="6165302"/>
            <a:ext cx="2844797" cy="3651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0" name="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4134046" y="6165302"/>
            <a:ext cx="3860798" cy="3651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0" name="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8706046" y="6165302"/>
            <a:ext cx="2844797" cy="3651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/>
          </a:p>
        </p:txBody>
      </p:sp>
    </p:spTree>
  </p:cSld>
  <p:clrMapOvr>
    <a:masterClrMapping/>
  </p:clrMapOvr>
  <p:hf dt="1" ftr="1" hdr="1" sldNum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picTx" userDrawn="1">
  <p:cSld name="Picture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0" name="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2389716" y="4800600"/>
            <a:ext cx="7315200" cy="572616"/>
          </a:xfrm>
        </p:spPr>
        <p:txBody>
          <a:bodyPr anchor="b"/>
          <a:lstStyle>
            <a:lvl1pPr algn="ctr">
              <a:defRPr sz="2000" b="1"/>
            </a:lvl1pPr>
          </a:lstStyle>
          <a:p>
            <a:pPr>
              <a:defRPr/>
            </a:pPr>
            <a:r>
              <a:rPr/>
              <a:t>Образец заголовка</a:t>
            </a:r>
            <a:endParaRPr/>
          </a:p>
        </p:txBody>
      </p:sp>
      <p:sp>
        <p:nvSpPr>
          <p:cNvPr id="0" name="" hidden="0"/>
          <p:cNvSpPr>
            <a:spLocks noGrp="1"/>
          </p:cNvSpPr>
          <p:nvPr isPhoto="0" userDrawn="0">
            <p:ph type="dt" sz="half" idx="10" hasCustomPrompt="0"/>
          </p:nvPr>
        </p:nvSpPr>
        <p:spPr bwMode="auto">
          <a:xfrm>
            <a:off x="578046" y="6165302"/>
            <a:ext cx="2844797" cy="3651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0" name="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>
          <a:xfrm>
            <a:off x="4134046" y="6165302"/>
            <a:ext cx="3860798" cy="3651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0" name="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>
          <a:xfrm>
            <a:off x="8706046" y="6165302"/>
            <a:ext cx="2844797" cy="3651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0" name="" hidden="0"/>
          <p:cNvSpPr>
            <a:spLocks noChangeAspect="1" noGrp="1"/>
          </p:cNvSpPr>
          <p:nvPr isPhoto="0" userDrawn="0">
            <p:ph type="pic" idx="1" hasCustomPrompt="0"/>
          </p:nvPr>
        </p:nvSpPr>
        <p:spPr bwMode="auto">
          <a:xfrm>
            <a:off x="2469610" y="1797124"/>
            <a:ext cx="7252776" cy="3000025"/>
          </a:xfrm>
          <a:prstGeom prst="rect">
            <a:avLst/>
          </a:prstGeom>
          <a:blipFill>
            <a:blip r:embed="rId2"/>
            <a:tile algn="tl" flip="none" sx="100000" sy="100000" tx="0" ty="0"/>
          </a:blipFill>
          <a:ln w="47625" cmpd="sng">
            <a:noFill/>
            <a:prstDash val="sysDot"/>
            <a:miter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>
              <a:spcBef>
                <a:spcPts val="398"/>
              </a:spcBef>
              <a:buNone/>
              <a:defRPr sz="1800" b="0" cap="none" spc="0">
                <a:solidFill>
                  <a:schemeClr val="bg1"/>
                </a:solidFill>
                <a:latin typeface="+mj-lt"/>
                <a:ea typeface="+mj-e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/>
              <a:t>Вставка рисунка</a:t>
            </a:r>
            <a:endParaRPr/>
          </a:p>
        </p:txBody>
      </p:sp>
      <p:sp>
        <p:nvSpPr>
          <p:cNvPr id="0" name="" hidden="0"/>
          <p:cNvSpPr>
            <a:spLocks noGrp="1"/>
          </p:cNvSpPr>
          <p:nvPr isPhoto="0" userDrawn="0">
            <p:ph type="body" sz="quarter" idx="13" hasCustomPrompt="0"/>
          </p:nvPr>
        </p:nvSpPr>
        <p:spPr bwMode="auto">
          <a:xfrm>
            <a:off x="2316478" y="5445222"/>
            <a:ext cx="7559038" cy="648072"/>
          </a:xfrm>
          <a:prstGeom prst="rect">
            <a:avLst/>
          </a:prstGeo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sz="1600" b="0" i="0" cap="none" spc="28">
                <a:solidFill>
                  <a:srgbClr val="603636"/>
                </a:solidFill>
                <a:latin typeface="+mn-lt"/>
                <a:ea typeface="+mn-ea"/>
              </a:defRPr>
            </a:lvl1pPr>
            <a:lvl2pPr marL="171450" indent="1587">
              <a:buNone/>
              <a:defRPr>
                <a:solidFill>
                  <a:schemeClr val="bg2"/>
                </a:solidFill>
              </a:defRPr>
            </a:lvl2pPr>
            <a:lvl3pPr marL="344487" indent="6349">
              <a:buNone/>
              <a:defRPr>
                <a:solidFill>
                  <a:schemeClr val="bg2"/>
                </a:solidFill>
              </a:defRPr>
            </a:lvl3pPr>
            <a:lvl4pPr marL="515937" indent="3174">
              <a:buNone/>
              <a:defRPr>
                <a:solidFill>
                  <a:schemeClr val="bg2"/>
                </a:solidFill>
              </a:defRPr>
            </a:lvl4pPr>
            <a:lvl5pPr marL="688974" indent="-1587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>
              <a:spcBef>
                <a:spcPts val="599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/>
            </a:pPr>
            <a:r>
              <a:rPr/>
              <a:t>Образец текста</a:t>
            </a:r>
            <a:endParaRPr/>
          </a:p>
        </p:txBody>
      </p:sp>
    </p:spTree>
  </p:cSld>
  <p:clrMapOvr>
    <a:masterClrMapping/>
  </p:clrMapOvr>
  <p:hf dt="1" ftr="1" hdr="1" sldNum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g"/><Relationship Id="rId14" Type="http://schemas.openxmlformats.org/officeDocument/2006/relationships/image" Target="../media/image3.png"/><Relationship Id="rId15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blipFill>
          <a:blip r:embed="rId13"/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0" name="" hidden="0"/>
          <p:cNvPicPr>
            <a:picLocks noChangeAspect="1"/>
          </p:cNvPicPr>
          <p:nvPr isPhoto="0" userDrawn="0"/>
        </p:nvPicPr>
        <p:blipFill>
          <a:blip r:embed="rId14"/>
          <a:stretch/>
        </p:blipFill>
        <p:spPr bwMode="auto">
          <a:xfrm>
            <a:off x="143337" y="116631"/>
            <a:ext cx="11905321" cy="6590404"/>
          </a:xfrm>
          <a:prstGeom prst="rect">
            <a:avLst/>
          </a:prstGeom>
        </p:spPr>
      </p:pic>
      <p:pic>
        <p:nvPicPr>
          <p:cNvPr id="0" name="" hidden="0"/>
          <p:cNvPicPr>
            <a:picLocks noChangeAspect="1"/>
          </p:cNvPicPr>
          <p:nvPr isPhoto="0" userDrawn="0"/>
        </p:nvPicPr>
        <p:blipFill>
          <a:blip r:embed="rId15"/>
          <a:stretch/>
        </p:blipFill>
        <p:spPr bwMode="auto">
          <a:xfrm>
            <a:off x="-144693" y="-24174"/>
            <a:ext cx="12481385" cy="1538631"/>
          </a:xfrm>
          <a:prstGeom prst="rect">
            <a:avLst/>
          </a:prstGeom>
        </p:spPr>
      </p:pic>
      <p:grpSp>
        <p:nvGrpSpPr>
          <p:cNvPr id="0" name="" hidden="0"/>
          <p:cNvGrpSpPr/>
          <p:nvPr isPhoto="0" userDrawn="0"/>
        </p:nvGrpSpPr>
        <p:grpSpPr bwMode="auto">
          <a:xfrm>
            <a:off x="4198006" y="1074072"/>
            <a:ext cx="3795981" cy="122679"/>
            <a:chOff x="1295465" y="3129577"/>
            <a:chExt cx="8009586" cy="326893"/>
          </a:xfrm>
          <a:solidFill>
            <a:srgbClr val="835A2D"/>
          </a:solidFill>
        </p:grpSpPr>
        <p:sp>
          <p:nvSpPr>
            <p:cNvPr id="0" name="" hidden="0"/>
            <p:cNvSpPr/>
            <p:nvPr isPhoto="0" userDrawn="1"/>
          </p:nvSpPr>
          <p:spPr bwMode="auto">
            <a:xfrm>
              <a:off x="1295465" y="3205632"/>
              <a:ext cx="3768481" cy="87392"/>
            </a:xfrm>
            <a:custGeom>
              <a:avLst/>
              <a:gdLst>
                <a:gd name="connsiteX0" fmla="*/ 0 w 3614296"/>
                <a:gd name="connsiteY0" fmla="*/ 161939 h 167495"/>
                <a:gd name="connsiteX1" fmla="*/ 2619375 w 3614296"/>
                <a:gd name="connsiteY1" fmla="*/ 14 h 167495"/>
                <a:gd name="connsiteX2" fmla="*/ 3486150 w 3614296"/>
                <a:gd name="connsiteY2" fmla="*/ 152414 h 167495"/>
                <a:gd name="connsiteX3" fmla="*/ 85725 w 3614296"/>
                <a:gd name="connsiteY3" fmla="*/ 161939 h 167495"/>
                <a:gd name="connsiteX4" fmla="*/ 85725 w 3614296"/>
                <a:gd name="connsiteY4" fmla="*/ 161939 h 167495"/>
                <a:gd name="connsiteX0" fmla="*/ 0 w 3640248"/>
                <a:gd name="connsiteY0" fmla="*/ 161926 h 172898"/>
                <a:gd name="connsiteX1" fmla="*/ 2619375 w 3640248"/>
                <a:gd name="connsiteY1" fmla="*/ 1 h 172898"/>
                <a:gd name="connsiteX2" fmla="*/ 3514853 w 3640248"/>
                <a:gd name="connsiteY2" fmla="*/ 160602 h 172898"/>
                <a:gd name="connsiteX3" fmla="*/ 85725 w 3640248"/>
                <a:gd name="connsiteY3" fmla="*/ 161926 h 172898"/>
                <a:gd name="connsiteX4" fmla="*/ 85725 w 3640248"/>
                <a:gd name="connsiteY4" fmla="*/ 161926 h 172898"/>
                <a:gd name="connsiteX0" fmla="*/ 0 w 3546443"/>
                <a:gd name="connsiteY0" fmla="*/ 161926 h 163813"/>
                <a:gd name="connsiteX1" fmla="*/ 2619375 w 3546443"/>
                <a:gd name="connsiteY1" fmla="*/ 1 h 163813"/>
                <a:gd name="connsiteX2" fmla="*/ 3514853 w 3546443"/>
                <a:gd name="connsiteY2" fmla="*/ 160602 h 163813"/>
                <a:gd name="connsiteX3" fmla="*/ 85725 w 3546443"/>
                <a:gd name="connsiteY3" fmla="*/ 161926 h 163813"/>
                <a:gd name="connsiteX4" fmla="*/ 85725 w 3546443"/>
                <a:gd name="connsiteY4" fmla="*/ 161926 h 16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6443" h="163813" fill="norm" stroke="1" extrusionOk="0">
                  <a:moveTo>
                    <a:pt x="0" y="161926"/>
                  </a:moveTo>
                  <a:cubicBezTo>
                    <a:pt x="1019175" y="81757"/>
                    <a:pt x="2033566" y="222"/>
                    <a:pt x="2619375" y="1"/>
                  </a:cubicBezTo>
                  <a:cubicBezTo>
                    <a:pt x="3205184" y="-220"/>
                    <a:pt x="3674699" y="154116"/>
                    <a:pt x="3514853" y="160602"/>
                  </a:cubicBezTo>
                  <a:cubicBezTo>
                    <a:pt x="3355007" y="167088"/>
                    <a:pt x="657246" y="161705"/>
                    <a:pt x="85725" y="161926"/>
                  </a:cubicBezTo>
                  <a:lnTo>
                    <a:pt x="85725" y="161926"/>
                  </a:lnTo>
                </a:path>
              </a:pathLst>
            </a:custGeom>
            <a:grpFill/>
            <a:ln>
              <a:noFill/>
            </a:ln>
          </p:spPr>
        </p:sp>
        <p:sp>
          <p:nvSpPr>
            <p:cNvPr id="0" name="" hidden="0"/>
            <p:cNvSpPr/>
            <p:nvPr isPhoto="0" userDrawn="1"/>
          </p:nvSpPr>
          <p:spPr bwMode="auto">
            <a:xfrm flipV="1">
              <a:off x="1295465" y="3290349"/>
              <a:ext cx="3768481" cy="87393"/>
            </a:xfrm>
            <a:custGeom>
              <a:avLst/>
              <a:gdLst>
                <a:gd name="connsiteX0" fmla="*/ 0 w 3614296"/>
                <a:gd name="connsiteY0" fmla="*/ 161939 h 167495"/>
                <a:gd name="connsiteX1" fmla="*/ 2619375 w 3614296"/>
                <a:gd name="connsiteY1" fmla="*/ 14 h 167495"/>
                <a:gd name="connsiteX2" fmla="*/ 3486150 w 3614296"/>
                <a:gd name="connsiteY2" fmla="*/ 152414 h 167495"/>
                <a:gd name="connsiteX3" fmla="*/ 85725 w 3614296"/>
                <a:gd name="connsiteY3" fmla="*/ 161939 h 167495"/>
                <a:gd name="connsiteX4" fmla="*/ 85725 w 3614296"/>
                <a:gd name="connsiteY4" fmla="*/ 161939 h 167495"/>
                <a:gd name="connsiteX0" fmla="*/ 0 w 3640248"/>
                <a:gd name="connsiteY0" fmla="*/ 161926 h 172898"/>
                <a:gd name="connsiteX1" fmla="*/ 2619375 w 3640248"/>
                <a:gd name="connsiteY1" fmla="*/ 1 h 172898"/>
                <a:gd name="connsiteX2" fmla="*/ 3514853 w 3640248"/>
                <a:gd name="connsiteY2" fmla="*/ 160602 h 172898"/>
                <a:gd name="connsiteX3" fmla="*/ 85725 w 3640248"/>
                <a:gd name="connsiteY3" fmla="*/ 161926 h 172898"/>
                <a:gd name="connsiteX4" fmla="*/ 85725 w 3640248"/>
                <a:gd name="connsiteY4" fmla="*/ 161926 h 172898"/>
                <a:gd name="connsiteX0" fmla="*/ 0 w 3546443"/>
                <a:gd name="connsiteY0" fmla="*/ 161926 h 163813"/>
                <a:gd name="connsiteX1" fmla="*/ 2619375 w 3546443"/>
                <a:gd name="connsiteY1" fmla="*/ 1 h 163813"/>
                <a:gd name="connsiteX2" fmla="*/ 3514853 w 3546443"/>
                <a:gd name="connsiteY2" fmla="*/ 160602 h 163813"/>
                <a:gd name="connsiteX3" fmla="*/ 85725 w 3546443"/>
                <a:gd name="connsiteY3" fmla="*/ 161926 h 163813"/>
                <a:gd name="connsiteX4" fmla="*/ 85725 w 3546443"/>
                <a:gd name="connsiteY4" fmla="*/ 161926 h 16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46443" h="163813" fill="norm" stroke="1" extrusionOk="0">
                  <a:moveTo>
                    <a:pt x="0" y="161926"/>
                  </a:moveTo>
                  <a:cubicBezTo>
                    <a:pt x="1019175" y="81757"/>
                    <a:pt x="2033566" y="222"/>
                    <a:pt x="2619375" y="1"/>
                  </a:cubicBezTo>
                  <a:cubicBezTo>
                    <a:pt x="3205184" y="-220"/>
                    <a:pt x="3674699" y="154116"/>
                    <a:pt x="3514853" y="160602"/>
                  </a:cubicBezTo>
                  <a:cubicBezTo>
                    <a:pt x="3355007" y="167088"/>
                    <a:pt x="657246" y="161705"/>
                    <a:pt x="85725" y="161926"/>
                  </a:cubicBezTo>
                  <a:lnTo>
                    <a:pt x="85725" y="161926"/>
                  </a:lnTo>
                </a:path>
              </a:pathLst>
            </a:custGeom>
            <a:grpFill/>
            <a:ln>
              <a:noFill/>
            </a:ln>
          </p:spPr>
        </p:sp>
        <p:sp>
          <p:nvSpPr>
            <p:cNvPr id="0" name="" hidden="0"/>
            <p:cNvSpPr/>
            <p:nvPr isPhoto="0" userDrawn="1"/>
          </p:nvSpPr>
          <p:spPr bwMode="auto">
            <a:xfrm>
              <a:off x="4989840" y="3209049"/>
              <a:ext cx="167953" cy="167953"/>
            </a:xfrm>
            <a:prstGeom prst="ellipse">
              <a:avLst/>
            </a:prstGeom>
            <a:grpFill/>
            <a:ln>
              <a:noFill/>
            </a:ln>
          </p:spPr>
        </p:sp>
        <p:sp>
          <p:nvSpPr>
            <p:cNvPr id="0" name="" hidden="0"/>
            <p:cNvSpPr/>
            <p:nvPr isPhoto="0" userDrawn="1"/>
          </p:nvSpPr>
          <p:spPr bwMode="auto">
            <a:xfrm>
              <a:off x="5170308" y="3129577"/>
              <a:ext cx="326893" cy="326893"/>
            </a:xfrm>
            <a:prstGeom prst="ellipse">
              <a:avLst/>
            </a:prstGeom>
            <a:grpFill/>
            <a:ln>
              <a:noFill/>
            </a:ln>
          </p:spPr>
        </p:sp>
        <p:grpSp>
          <p:nvGrpSpPr>
            <p:cNvPr id="0" name="" hidden="0"/>
            <p:cNvGrpSpPr/>
            <p:nvPr isPhoto="0" userDrawn="1"/>
          </p:nvGrpSpPr>
          <p:grpSpPr bwMode="auto">
            <a:xfrm flipH="1">
              <a:off x="5497202" y="3204293"/>
              <a:ext cx="3807849" cy="172110"/>
              <a:chOff x="1498665" y="3408832"/>
              <a:chExt cx="3862327" cy="172110"/>
            </a:xfrm>
          </p:grpSpPr>
          <p:sp>
            <p:nvSpPr>
              <p:cNvPr id="0" name="" hidden="0"/>
              <p:cNvSpPr/>
              <p:nvPr isPhoto="0" userDrawn="1"/>
            </p:nvSpPr>
            <p:spPr bwMode="auto">
              <a:xfrm>
                <a:off x="1498665" y="3408832"/>
                <a:ext cx="3768481" cy="87392"/>
              </a:xfrm>
              <a:custGeom>
                <a:avLst/>
                <a:gdLst>
                  <a:gd name="connsiteX0" fmla="*/ 0 w 3614296"/>
                  <a:gd name="connsiteY0" fmla="*/ 161939 h 167495"/>
                  <a:gd name="connsiteX1" fmla="*/ 2619375 w 3614296"/>
                  <a:gd name="connsiteY1" fmla="*/ 14 h 167495"/>
                  <a:gd name="connsiteX2" fmla="*/ 3486150 w 3614296"/>
                  <a:gd name="connsiteY2" fmla="*/ 152414 h 167495"/>
                  <a:gd name="connsiteX3" fmla="*/ 85725 w 3614296"/>
                  <a:gd name="connsiteY3" fmla="*/ 161939 h 167495"/>
                  <a:gd name="connsiteX4" fmla="*/ 85725 w 3614296"/>
                  <a:gd name="connsiteY4" fmla="*/ 161939 h 167495"/>
                  <a:gd name="connsiteX0" fmla="*/ 0 w 3640248"/>
                  <a:gd name="connsiteY0" fmla="*/ 161926 h 172898"/>
                  <a:gd name="connsiteX1" fmla="*/ 2619375 w 3640248"/>
                  <a:gd name="connsiteY1" fmla="*/ 1 h 172898"/>
                  <a:gd name="connsiteX2" fmla="*/ 3514853 w 3640248"/>
                  <a:gd name="connsiteY2" fmla="*/ 160602 h 172898"/>
                  <a:gd name="connsiteX3" fmla="*/ 85725 w 3640248"/>
                  <a:gd name="connsiteY3" fmla="*/ 161926 h 172898"/>
                  <a:gd name="connsiteX4" fmla="*/ 85725 w 3640248"/>
                  <a:gd name="connsiteY4" fmla="*/ 161926 h 172898"/>
                  <a:gd name="connsiteX0" fmla="*/ 0 w 3546443"/>
                  <a:gd name="connsiteY0" fmla="*/ 161926 h 163813"/>
                  <a:gd name="connsiteX1" fmla="*/ 2619375 w 3546443"/>
                  <a:gd name="connsiteY1" fmla="*/ 1 h 163813"/>
                  <a:gd name="connsiteX2" fmla="*/ 3514853 w 3546443"/>
                  <a:gd name="connsiteY2" fmla="*/ 160602 h 163813"/>
                  <a:gd name="connsiteX3" fmla="*/ 85725 w 3546443"/>
                  <a:gd name="connsiteY3" fmla="*/ 161926 h 163813"/>
                  <a:gd name="connsiteX4" fmla="*/ 85725 w 3546443"/>
                  <a:gd name="connsiteY4" fmla="*/ 161926 h 163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6443" h="163813" fill="norm" stroke="1" extrusionOk="0">
                    <a:moveTo>
                      <a:pt x="0" y="161926"/>
                    </a:moveTo>
                    <a:cubicBezTo>
                      <a:pt x="1019175" y="81757"/>
                      <a:pt x="2033566" y="222"/>
                      <a:pt x="2619375" y="1"/>
                    </a:cubicBezTo>
                    <a:cubicBezTo>
                      <a:pt x="3205184" y="-220"/>
                      <a:pt x="3674699" y="154116"/>
                      <a:pt x="3514853" y="160602"/>
                    </a:cubicBezTo>
                    <a:cubicBezTo>
                      <a:pt x="3355007" y="167088"/>
                      <a:pt x="657246" y="161705"/>
                      <a:pt x="85725" y="161926"/>
                    </a:cubicBezTo>
                    <a:lnTo>
                      <a:pt x="85725" y="161926"/>
                    </a:lnTo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0" name="" hidden="0"/>
              <p:cNvSpPr/>
              <p:nvPr isPhoto="0" userDrawn="1"/>
            </p:nvSpPr>
            <p:spPr bwMode="auto">
              <a:xfrm flipV="1">
                <a:off x="1498665" y="3493549"/>
                <a:ext cx="3768481" cy="87393"/>
              </a:xfrm>
              <a:custGeom>
                <a:avLst/>
                <a:gdLst>
                  <a:gd name="connsiteX0" fmla="*/ 0 w 3614296"/>
                  <a:gd name="connsiteY0" fmla="*/ 161939 h 167495"/>
                  <a:gd name="connsiteX1" fmla="*/ 2619375 w 3614296"/>
                  <a:gd name="connsiteY1" fmla="*/ 14 h 167495"/>
                  <a:gd name="connsiteX2" fmla="*/ 3486150 w 3614296"/>
                  <a:gd name="connsiteY2" fmla="*/ 152414 h 167495"/>
                  <a:gd name="connsiteX3" fmla="*/ 85725 w 3614296"/>
                  <a:gd name="connsiteY3" fmla="*/ 161939 h 167495"/>
                  <a:gd name="connsiteX4" fmla="*/ 85725 w 3614296"/>
                  <a:gd name="connsiteY4" fmla="*/ 161939 h 167495"/>
                  <a:gd name="connsiteX0" fmla="*/ 0 w 3640248"/>
                  <a:gd name="connsiteY0" fmla="*/ 161926 h 172898"/>
                  <a:gd name="connsiteX1" fmla="*/ 2619375 w 3640248"/>
                  <a:gd name="connsiteY1" fmla="*/ 1 h 172898"/>
                  <a:gd name="connsiteX2" fmla="*/ 3514853 w 3640248"/>
                  <a:gd name="connsiteY2" fmla="*/ 160602 h 172898"/>
                  <a:gd name="connsiteX3" fmla="*/ 85725 w 3640248"/>
                  <a:gd name="connsiteY3" fmla="*/ 161926 h 172898"/>
                  <a:gd name="connsiteX4" fmla="*/ 85725 w 3640248"/>
                  <a:gd name="connsiteY4" fmla="*/ 161926 h 172898"/>
                  <a:gd name="connsiteX0" fmla="*/ 0 w 3546443"/>
                  <a:gd name="connsiteY0" fmla="*/ 161926 h 163813"/>
                  <a:gd name="connsiteX1" fmla="*/ 2619375 w 3546443"/>
                  <a:gd name="connsiteY1" fmla="*/ 1 h 163813"/>
                  <a:gd name="connsiteX2" fmla="*/ 3514853 w 3546443"/>
                  <a:gd name="connsiteY2" fmla="*/ 160602 h 163813"/>
                  <a:gd name="connsiteX3" fmla="*/ 85725 w 3546443"/>
                  <a:gd name="connsiteY3" fmla="*/ 161926 h 163813"/>
                  <a:gd name="connsiteX4" fmla="*/ 85725 w 3546443"/>
                  <a:gd name="connsiteY4" fmla="*/ 161926 h 163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6443" h="163813" fill="norm" stroke="1" extrusionOk="0">
                    <a:moveTo>
                      <a:pt x="0" y="161926"/>
                    </a:moveTo>
                    <a:cubicBezTo>
                      <a:pt x="1019175" y="81757"/>
                      <a:pt x="2033566" y="222"/>
                      <a:pt x="2619375" y="1"/>
                    </a:cubicBezTo>
                    <a:cubicBezTo>
                      <a:pt x="3205184" y="-220"/>
                      <a:pt x="3674699" y="154116"/>
                      <a:pt x="3514853" y="160602"/>
                    </a:cubicBezTo>
                    <a:cubicBezTo>
                      <a:pt x="3355007" y="167088"/>
                      <a:pt x="657246" y="161705"/>
                      <a:pt x="85725" y="161926"/>
                    </a:cubicBezTo>
                    <a:lnTo>
                      <a:pt x="85725" y="161926"/>
                    </a:lnTo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0" name="" hidden="0"/>
              <p:cNvSpPr/>
              <p:nvPr isPhoto="0" userDrawn="1"/>
            </p:nvSpPr>
            <p:spPr bwMode="auto">
              <a:xfrm>
                <a:off x="5193040" y="3412248"/>
                <a:ext cx="167953" cy="167953"/>
              </a:xfrm>
              <a:prstGeom prst="ellipse">
                <a:avLst/>
              </a:prstGeom>
              <a:grpFill/>
              <a:ln>
                <a:noFill/>
              </a:ln>
            </p:spPr>
          </p:sp>
        </p:grpSp>
      </p:grpSp>
      <p:sp>
        <p:nvSpPr>
          <p:cNvPr id="0" name="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2063550" y="274637"/>
            <a:ext cx="8064894" cy="8035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endParaRPr/>
          </a:p>
        </p:txBody>
      </p:sp>
      <p:sp>
        <p:nvSpPr>
          <p:cNvPr id="0" name="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911422" y="1772814"/>
            <a:ext cx="10369152" cy="4392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/>
              <a:t>Образец текста</a:t>
            </a:r>
            <a:endParaRPr/>
          </a:p>
          <a:p>
            <a:pPr lvl="1">
              <a:defRPr/>
            </a:pPr>
            <a:r>
              <a:rPr/>
              <a:t>Второй уровень</a:t>
            </a:r>
            <a:endParaRPr/>
          </a:p>
          <a:p>
            <a:pPr lvl="2">
              <a:defRPr/>
            </a:pPr>
            <a:r>
              <a:rPr/>
              <a:t>Третий уровень</a:t>
            </a:r>
            <a:endParaRPr/>
          </a:p>
          <a:p>
            <a:pPr lvl="3">
              <a:defRPr/>
            </a:pPr>
            <a:r>
              <a:rPr/>
              <a:t>Четвертый уровень</a:t>
            </a:r>
            <a:endParaRPr/>
          </a:p>
          <a:p>
            <a:pPr lvl="4">
              <a:defRPr/>
            </a:pPr>
            <a:r>
              <a:rPr/>
              <a:t>Пятый уровень</a:t>
            </a:r>
            <a:endParaRPr/>
          </a:p>
        </p:txBody>
      </p:sp>
      <p:sp>
        <p:nvSpPr>
          <p:cNvPr id="0" name="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578046" y="6165302"/>
            <a:ext cx="2844797" cy="3651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0" name="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4134046" y="6165302"/>
            <a:ext cx="3860798" cy="3651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0" name="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8706046" y="6165302"/>
            <a:ext cx="2844797" cy="3651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03636"/>
                </a:solidFill>
              </a:defRPr>
            </a:lvl1pPr>
          </a:lstStyle>
          <a:p>
            <a:pPr>
              <a:defRPr/>
            </a:pPr>
            <a:endParaRPr/>
          </a:p>
        </p:txBody>
      </p:sp>
    </p:spTree>
  </p:cSld>
  <p:clrMap accent1="accent1" accent2="accent2" accent3="accent3" accent4="accent4" accent5="accent5" accent6="accent6" bg1="dk1" bg2="dk2" folHlink="folHlink" hlink="hlink" tx1="lt1" tx2="lt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1" ftr="1" hdr="1" sldNum="1"/>
  <p:txStyles>
    <p:titleStyle>
      <a:lvl1pPr algn="ctr" defTabSz="914400">
        <a:spcBef>
          <a:spcPts val="398"/>
        </a:spcBef>
        <a:buNone/>
        <a:defRPr sz="3200" b="1" cap="none" spc="0">
          <a:solidFill>
            <a:schemeClr val="accent2">
              <a:lumMod val="50000"/>
            </a:schemeClr>
          </a:solidFill>
          <a:latin typeface="+mj-lt"/>
          <a:ea typeface="+mj-ea"/>
        </a:defRPr>
      </a:lvl1pPr>
    </p:titleStyle>
    <p:bodyStyle>
      <a:lvl1pPr marL="355599" indent="-355599" algn="l" defTabSz="914400">
        <a:lnSpc>
          <a:spcPct val="100000"/>
        </a:lnSpc>
        <a:spcBef>
          <a:spcPts val="599"/>
        </a:spcBef>
        <a:spcAft>
          <a:spcPts val="0"/>
        </a:spcAft>
        <a:buClr>
          <a:schemeClr val="accent1"/>
        </a:buClr>
        <a:buFont typeface="Wingdings"/>
        <a:buChar char="v"/>
        <a:defRPr sz="2800" b="0" i="0" cap="none" spc="28">
          <a:solidFill>
            <a:srgbClr val="603636"/>
          </a:solidFill>
          <a:latin typeface="+mn-lt"/>
          <a:ea typeface="+mn-ea"/>
        </a:defRPr>
      </a:lvl1pPr>
      <a:lvl2pPr marL="903287" indent="-355599" algn="l" defTabSz="914400">
        <a:lnSpc>
          <a:spcPct val="100000"/>
        </a:lnSpc>
        <a:spcBef>
          <a:spcPts val="1199"/>
        </a:spcBef>
        <a:buClr>
          <a:schemeClr val="accent1"/>
        </a:buClr>
        <a:buFont typeface="Courier New"/>
        <a:buChar char="o"/>
        <a:defRPr sz="2400">
          <a:solidFill>
            <a:srgbClr val="835A2D"/>
          </a:solidFill>
          <a:latin typeface="+mn-lt"/>
          <a:ea typeface="+mn-ea"/>
        </a:defRPr>
      </a:lvl2pPr>
      <a:lvl3pPr marL="1258887" indent="-355599" algn="l" defTabSz="914400">
        <a:lnSpc>
          <a:spcPct val="100000"/>
        </a:lnSpc>
        <a:spcBef>
          <a:spcPts val="1199"/>
        </a:spcBef>
        <a:buClr>
          <a:schemeClr val="accent1"/>
        </a:buClr>
        <a:buFont typeface="Wingdings"/>
        <a:buChar char="v"/>
        <a:defRPr sz="2000">
          <a:solidFill>
            <a:srgbClr val="603636"/>
          </a:solidFill>
          <a:latin typeface="+mn-lt"/>
          <a:ea typeface="+mn-ea"/>
        </a:defRPr>
      </a:lvl3pPr>
      <a:lvl4pPr marL="1614487" indent="-355599" algn="l" defTabSz="914400">
        <a:lnSpc>
          <a:spcPct val="100000"/>
        </a:lnSpc>
        <a:spcBef>
          <a:spcPts val="1199"/>
        </a:spcBef>
        <a:buClr>
          <a:schemeClr val="accent1"/>
        </a:buClr>
        <a:buFont typeface="Courier New"/>
        <a:buChar char="o"/>
        <a:defRPr sz="1800">
          <a:solidFill>
            <a:srgbClr val="835A2D"/>
          </a:solidFill>
          <a:latin typeface="+mn-lt"/>
          <a:ea typeface="+mn-ea"/>
        </a:defRPr>
      </a:lvl4pPr>
      <a:lvl5pPr marL="2149474" indent="-355599" algn="l" defTabSz="914400">
        <a:lnSpc>
          <a:spcPct val="100000"/>
        </a:lnSpc>
        <a:spcBef>
          <a:spcPts val="1199"/>
        </a:spcBef>
        <a:buClr>
          <a:schemeClr val="accent1"/>
        </a:buClr>
        <a:buFont typeface="Wingdings"/>
        <a:buChar char="Ø"/>
        <a:defRPr sz="1800">
          <a:solidFill>
            <a:srgbClr val="603636"/>
          </a:solidFill>
          <a:latin typeface="+mn-lt"/>
          <a:ea typeface="+mn-ea"/>
        </a:defRPr>
      </a:lvl5pPr>
      <a:lvl6pPr marL="0" indent="0" algn="ctr" defTabSz="914400">
        <a:lnSpc>
          <a:spcPct val="100000"/>
        </a:lnSpc>
        <a:spcBef>
          <a:spcPts val="1199"/>
        </a:spcBef>
        <a:buFont typeface="Arial"/>
        <a:buNone/>
        <a:defRPr sz="1400">
          <a:solidFill>
            <a:schemeClr val="tx2"/>
          </a:solidFill>
          <a:latin typeface="+mn-lt"/>
          <a:ea typeface="+mn-ea"/>
        </a:defRPr>
      </a:lvl6pPr>
      <a:lvl7pPr marL="0" indent="0" algn="ctr" defTabSz="914400">
        <a:lnSpc>
          <a:spcPct val="100000"/>
        </a:lnSpc>
        <a:spcBef>
          <a:spcPts val="1199"/>
        </a:spcBef>
        <a:buFont typeface="Arial"/>
        <a:buNone/>
        <a:defRPr sz="1400">
          <a:solidFill>
            <a:schemeClr val="tx1"/>
          </a:solidFill>
          <a:latin typeface="+mn-lt"/>
          <a:ea typeface="+mn-ea"/>
        </a:defRPr>
      </a:lvl7pPr>
      <a:lvl8pPr marL="0" indent="0" algn="ctr" defTabSz="914400">
        <a:lnSpc>
          <a:spcPct val="100000"/>
        </a:lnSpc>
        <a:spcBef>
          <a:spcPts val="1199"/>
        </a:spcBef>
        <a:buFont typeface="Arial"/>
        <a:buNone/>
        <a:defRPr sz="1400">
          <a:solidFill>
            <a:schemeClr val="tx2"/>
          </a:solidFill>
          <a:latin typeface="+mn-lt"/>
          <a:ea typeface="+mn-ea"/>
        </a:defRPr>
      </a:lvl8pPr>
      <a:lvl9pPr marL="0" indent="0" algn="ctr" defTabSz="914400">
        <a:lnSpc>
          <a:spcPct val="100000"/>
        </a:lnSpc>
        <a:spcBef>
          <a:spcPts val="1199"/>
        </a:spcBef>
        <a:buFont typeface="Arial"/>
        <a:buNone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/>
      </a:defPPr>
      <a:lvl1pPr marL="0" algn="l" defTabSz="914400">
        <a:defRPr sz="1800">
          <a:solidFill>
            <a:schemeClr val="tx1"/>
          </a:solidFill>
          <a:latin typeface="+mn-lt"/>
          <a:ea typeface="+mn-ea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&#1088;&#1085;&#1092;.&#1088;&#1092;/prjcard?rid=14-18-03755" TargetMode="External"/><Relationship Id="rId4" Type="http://schemas.openxmlformats.org/officeDocument/2006/relationships/hyperlink" Target="http://gisportal.net/map" TargetMode="External"/><Relationship Id="rId5" Type="http://schemas.openxmlformats.org/officeDocument/2006/relationships/hyperlink" Target="http://opendata.mkrf.ru/opendata/#&#1040;&#1088;&#1093;&#1077;&#1086;&#1083;&#1086;&#1075;&#1080;&#1103;" TargetMode="External"/><Relationship Id="rId6" Type="http://schemas.openxmlformats.org/officeDocument/2006/relationships/hyperlink" Target="http://www.novsu.ru/archeology/" TargetMode="External"/><Relationship Id="rId7" Type="http://schemas.openxmlformats.org/officeDocument/2006/relationships/hyperlink" Target="https://sobr.geosys.ru/" TargetMode="External"/><Relationship Id="rId8" Type="http://schemas.openxmlformats.org/officeDocument/2006/relationships/hyperlink" Target="http://archaeology.asu.ru/" TargetMode="External"/><Relationship Id="rId9" Type="http://schemas.openxmlformats.org/officeDocument/2006/relationships/hyperlink" Target="http://chelnature.ru" TargetMode="External"/><Relationship Id="rId10" Type="http://schemas.openxmlformats.org/officeDocument/2006/relationships/hyperlink" Target="http://pravmin74.ru/novosti/v-ekaterinburge-obsudili-aktualnye-voprosy-ohrany-obektov-kulturnogo-naslediya-40850" TargetMode="Externa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10.png"/><Relationship Id="rId5" Type="http://schemas.openxmlformats.org/officeDocument/2006/relationships/hyperlink" Target="https://www.chel.kp.ru/daily/26613/3630757/" TargetMode="Externa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09599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indent="0" algn="r">
              <a:buNone/>
              <a:defRPr/>
            </a:pPr>
            <a:r>
              <a:rPr sz="1600" i="1">
                <a:solidFill>
                  <a:schemeClr val="accent1"/>
                </a:solidFill>
              </a:rPr>
              <a:t>Теленков О.С.</a:t>
            </a:r>
            <a:endParaRPr sz="1600">
              <a:solidFill>
                <a:schemeClr val="accent1"/>
              </a:solidFill>
            </a:endParaRPr>
          </a:p>
          <a:p>
            <a:pPr marL="0" indent="0" algn="r">
              <a:buNone/>
              <a:defRPr/>
            </a:pPr>
            <a:r>
              <a:rPr sz="1600">
                <a:solidFill>
                  <a:schemeClr val="accent1"/>
                </a:solidFill>
              </a:rPr>
              <a:t>Институт минералогии УрО РАН</a:t>
            </a:r>
            <a:endParaRPr sz="1600">
              <a:solidFill>
                <a:schemeClr val="accent1"/>
              </a:solidFill>
            </a:endParaRPr>
          </a:p>
          <a:p>
            <a:pPr marL="0" indent="0" algn="r">
              <a:buNone/>
              <a:defRPr/>
            </a:pPr>
            <a:endParaRPr sz="1600">
              <a:solidFill>
                <a:schemeClr val="accent1"/>
              </a:solidFill>
            </a:endParaRPr>
          </a:p>
        </p:txBody>
      </p:sp>
      <p:sp>
        <p:nvSpPr>
          <p:cNvPr id="12" name="Текс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609599" y="1600201"/>
            <a:ext cx="10972800" cy="45259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>
              <a:defRPr/>
            </a:pPr>
            <a:endParaRPr>
              <a:solidFill>
                <a:schemeClr val="accent1"/>
              </a:solidFill>
            </a:endParaRPr>
          </a:p>
          <a:p>
            <a:pPr marL="0" indent="0" algn="ctr">
              <a:buNone/>
              <a:defRPr/>
            </a:pPr>
            <a:endParaRPr sz="2200" b="1" i="0" u="none">
              <a:solidFill>
                <a:schemeClr val="accent1"/>
              </a:solidFill>
              <a:latin typeface="Times New Roman"/>
              <a:ea typeface="Times New Roman"/>
            </a:endParaRPr>
          </a:p>
          <a:p>
            <a:pPr marL="0" indent="0" algn="ctr">
              <a:buNone/>
              <a:defRPr/>
            </a:pPr>
            <a:r>
              <a:rPr sz="2200" b="1" i="0" u="none">
                <a:solidFill>
                  <a:schemeClr val="accent1"/>
                </a:solidFill>
                <a:latin typeface="Times New Roman"/>
                <a:ea typeface="Times New Roman"/>
              </a:rPr>
              <a:t>Информационные системы в археологических исследованиях. </a:t>
            </a:r>
            <a:endParaRPr>
              <a:solidFill>
                <a:schemeClr val="accent1"/>
              </a:solidFill>
              <a:latin typeface="Times New Roman"/>
              <a:ea typeface="Times New Roman"/>
            </a:endParaRPr>
          </a:p>
          <a:p>
            <a:pPr marL="0" indent="0" algn="ctr">
              <a:buNone/>
              <a:defRPr/>
            </a:pPr>
            <a:r>
              <a:rPr sz="2200" b="1" i="0" u="none">
                <a:solidFill>
                  <a:schemeClr val="accent1"/>
                </a:solidFill>
                <a:latin typeface="Times New Roman"/>
                <a:ea typeface="Times New Roman"/>
              </a:rPr>
              <a:t>Работа </a:t>
            </a:r>
            <a:r>
              <a:rPr sz="2200" b="1" i="0" u="none">
                <a:solidFill>
                  <a:schemeClr val="accent1"/>
                </a:solidFill>
                <a:latin typeface="Times New Roman"/>
                <a:ea typeface="Times New Roman"/>
              </a:rPr>
              <a:t>над ошибками в прошлом, настоящем и будущем</a:t>
            </a:r>
            <a:endParaRPr sz="2200" b="1" i="0" u="none">
              <a:solidFill>
                <a:schemeClr val="accent1"/>
              </a:solidFill>
              <a:latin typeface="Times New Roman"/>
              <a:ea typeface="Times New Roman"/>
            </a:endParaRPr>
          </a:p>
          <a:p>
            <a:pPr marL="0" indent="0" algn="ctr">
              <a:buNone/>
              <a:defRPr/>
            </a:pPr>
            <a:endParaRPr sz="2200" b="1" i="0" u="none">
              <a:solidFill>
                <a:schemeClr val="accent1"/>
              </a:solidFill>
              <a:latin typeface="Times New Roman"/>
              <a:ea typeface="Times New Roman"/>
            </a:endParaRPr>
          </a:p>
          <a:p>
            <a:pPr marL="0" indent="0" algn="ctr">
              <a:buNone/>
              <a:defRPr/>
            </a:pPr>
            <a:endParaRPr sz="2200" b="1" i="0" u="none">
              <a:solidFill>
                <a:schemeClr val="accent1"/>
              </a:solidFill>
              <a:latin typeface="Times New Roman"/>
              <a:ea typeface="Times New Roman"/>
            </a:endParaRPr>
          </a:p>
          <a:p>
            <a:pPr marL="0" indent="0" algn="ctr">
              <a:buNone/>
              <a:defRPr/>
            </a:pPr>
            <a:endParaRPr sz="2200" b="1" i="0" u="none">
              <a:solidFill>
                <a:schemeClr val="accent1"/>
              </a:solidFill>
              <a:latin typeface="Times New Roman"/>
              <a:ea typeface="Times New Roman"/>
            </a:endParaRPr>
          </a:p>
          <a:p>
            <a:pPr marL="0" indent="0" algn="ctr">
              <a:buNone/>
              <a:defRPr/>
            </a:pPr>
            <a:endParaRPr sz="2200" b="1" i="0" u="none">
              <a:solidFill>
                <a:schemeClr val="accent1"/>
              </a:solidFill>
              <a:latin typeface="Times New Roman"/>
              <a:ea typeface="Times New Roman"/>
            </a:endParaRPr>
          </a:p>
          <a:p>
            <a:pPr marL="0" indent="0" algn="ctr">
              <a:buNone/>
              <a:defRPr/>
            </a:pPr>
            <a:r>
              <a:rPr sz="1200" b="0" i="0" u="none">
                <a:solidFill>
                  <a:schemeClr val="accent1"/>
                </a:solidFill>
                <a:latin typeface="Times New Roman"/>
                <a:ea typeface="Times New Roman"/>
              </a:rPr>
              <a:t>IV Всероссийская молодежная научная школа с международным участием</a:t>
            </a:r>
            <a:endParaRPr sz="1200" b="0" i="0" u="none">
              <a:solidFill>
                <a:schemeClr val="accent1"/>
              </a:solidFill>
              <a:latin typeface="Times New Roman"/>
              <a:ea typeface="Times New Roman"/>
            </a:endParaRPr>
          </a:p>
          <a:p>
            <a:pPr marL="0" indent="0" algn="ctr">
              <a:buNone/>
              <a:defRPr/>
            </a:pPr>
            <a:r>
              <a:rPr sz="1200" b="0" i="0" u="none">
                <a:solidFill>
                  <a:schemeClr val="accent1"/>
                </a:solidFill>
                <a:latin typeface="Times New Roman"/>
                <a:ea typeface="Times New Roman"/>
              </a:rPr>
              <a:t>«ГЕОАРХЕОЛОГИЯ И АРХЕОЛОГИЧЕСКАЯ МИНЕРАЛОГИЯ 2017».</a:t>
            </a:r>
            <a:endParaRPr sz="1200" b="0" i="0" u="none">
              <a:solidFill>
                <a:schemeClr val="accent1"/>
              </a:solidFill>
              <a:latin typeface="Times New Roman"/>
              <a:ea typeface="Times New Roman"/>
            </a:endParaRPr>
          </a:p>
          <a:p>
            <a:pPr marL="0" indent="0" algn="ctr">
              <a:buNone/>
              <a:defRPr/>
            </a:pPr>
            <a:r>
              <a:rPr sz="1200" b="0" i="0" u="none">
                <a:solidFill>
                  <a:schemeClr val="accent1"/>
                </a:solidFill>
                <a:latin typeface="Times New Roman"/>
                <a:ea typeface="Times New Roman"/>
              </a:rPr>
              <a:t>18-22 сентября 2017 г.</a:t>
            </a:r>
            <a:endParaRPr sz="1200" b="0" i="0" u="none">
              <a:solidFill>
                <a:schemeClr val="accent1"/>
              </a:solidFill>
              <a:latin typeface="Times New Roman"/>
              <a:ea typeface="Times New Roman"/>
            </a:endParaRPr>
          </a:p>
          <a:p>
            <a:pPr marL="0" indent="0" algn="ctr">
              <a:buNone/>
              <a:defRPr/>
            </a:pPr>
            <a:endParaRPr sz="2200" b="1" i="0" u="none">
              <a:solidFill>
                <a:schemeClr val="accent1"/>
              </a:solidFill>
              <a:latin typeface="Times New Roman"/>
              <a:ea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0" name="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09597" y="274636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sz="2000">
                <a:solidFill>
                  <a:schemeClr val="bg2"/>
                </a:solidFill>
                <a:latin typeface="Times New Roman"/>
                <a:ea typeface="Times New Roman"/>
              </a:rPr>
              <a:t>Как хотелось бы</a:t>
            </a:r>
            <a:endParaRPr/>
          </a:p>
        </p:txBody>
      </p:sp>
      <p:sp>
        <p:nvSpPr>
          <p:cNvPr id="0" name="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609597" y="1600200"/>
            <a:ext cx="10972800" cy="4525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5599" indent="0" algn="just">
              <a:lnSpc>
                <a:spcPct val="150000"/>
              </a:lnSpc>
              <a:buNone/>
              <a:defRPr/>
            </a:pPr>
            <a:endParaRPr sz="1400">
              <a:latin typeface="Times New Roman"/>
              <a:ea typeface="Times New Roman"/>
            </a:endParaRPr>
          </a:p>
          <a:p>
            <a:pPr marL="355599" indent="0" algn="just">
              <a:lnSpc>
                <a:spcPct val="150000"/>
              </a:lnSpc>
              <a:buNone/>
              <a:defRPr/>
            </a:pPr>
            <a:endParaRPr>
              <a:latin typeface="Times New Roman"/>
              <a:ea typeface="Times New Roman"/>
            </a:endParaRPr>
          </a:p>
          <a:p>
            <a:pPr marL="355599" indent="0" algn="just">
              <a:lnSpc>
                <a:spcPct val="150000"/>
              </a:lnSpc>
              <a:buNone/>
              <a:defRPr/>
            </a:pPr>
            <a:r>
              <a:rPr sz="1400">
                <a:latin typeface="Times New Roman"/>
                <a:ea typeface="Times New Roman"/>
              </a:rPr>
              <a:t>- инициировать формирование программы создания и развития государственной информационной системы в области археологических исследований;</a:t>
            </a:r>
            <a:endParaRPr>
              <a:latin typeface="Times New Roman"/>
              <a:ea typeface="Times New Roman"/>
            </a:endParaRPr>
          </a:p>
          <a:p>
            <a:pPr marL="355599" indent="0" algn="just">
              <a:lnSpc>
                <a:spcPct val="150000"/>
              </a:lnSpc>
              <a:buNone/>
              <a:defRPr/>
            </a:pPr>
            <a:r>
              <a:rPr sz="1400">
                <a:latin typeface="Times New Roman"/>
                <a:ea typeface="Times New Roman"/>
              </a:rPr>
              <a:t>- наряду с накоплением архивных данных по ранее проведенным исследованиям, разработать порядок поступления в информационную систему новых данных на каждом этапе проведения работ - от получения лицензий (белых листов), до передачи отчетных материалов;</a:t>
            </a:r>
            <a:endParaRPr sz="1400">
              <a:latin typeface="Times New Roman"/>
              <a:ea typeface="Times New Roman"/>
            </a:endParaRPr>
          </a:p>
          <a:p>
            <a:pPr marL="355599" indent="0" algn="just">
              <a:lnSpc>
                <a:spcPct val="150000"/>
              </a:lnSpc>
              <a:buNone/>
              <a:defRPr/>
            </a:pPr>
            <a:r>
              <a:rPr sz="1400">
                <a:latin typeface="Times New Roman"/>
                <a:ea typeface="Times New Roman"/>
              </a:rPr>
              <a:t>- использовать междисциплинарный подход </a:t>
            </a:r>
            <a:r>
              <a:rPr sz="1400">
                <a:latin typeface="Times New Roman"/>
                <a:ea typeface="Times New Roman"/>
              </a:rPr>
              <a:t>при проектировании и разработке информационных систем;</a:t>
            </a:r>
            <a:endParaRPr sz="1400">
              <a:latin typeface="Times New Roman"/>
              <a:ea typeface="Times New Roman"/>
            </a:endParaRPr>
          </a:p>
          <a:p>
            <a:pPr marL="355599" indent="0" algn="just">
              <a:lnSpc>
                <a:spcPct val="150000"/>
              </a:lnSpc>
              <a:buNone/>
              <a:defRPr/>
            </a:pPr>
            <a:r>
              <a:rPr sz="1400">
                <a:latin typeface="Times New Roman"/>
                <a:ea typeface="Times New Roman"/>
              </a:rPr>
              <a:t>- обеспечить двустороннюю </a:t>
            </a:r>
            <a:r>
              <a:rPr sz="1400">
                <a:latin typeface="Times New Roman"/>
                <a:ea typeface="Times New Roman"/>
              </a:rPr>
              <a:t>интеграцию с существу</a:t>
            </a:r>
            <a:r>
              <a:rPr sz="1400">
                <a:latin typeface="Times New Roman"/>
                <a:ea typeface="Times New Roman"/>
              </a:rPr>
              <a:t>ющей инфраструктурой (картографические основы, электронные библиотеки, дата-центры, системы авторизации и проч.) на основе стандартных протоколов обмена данными;</a:t>
            </a:r>
            <a:endParaRPr sz="1400">
              <a:latin typeface="Times New Roman"/>
              <a:ea typeface="Times New Roman"/>
            </a:endParaRPr>
          </a:p>
          <a:p>
            <a:pPr marL="355599" indent="0" algn="l">
              <a:lnSpc>
                <a:spcPct val="150000"/>
              </a:lnSpc>
              <a:buNone/>
              <a:defRPr/>
            </a:pPr>
            <a:r>
              <a:rPr sz="1400">
                <a:latin typeface="Times New Roman"/>
                <a:ea typeface="Times New Roman"/>
              </a:rPr>
              <a:t>- разработать поряд</a:t>
            </a:r>
            <a:r>
              <a:rPr sz="1400">
                <a:latin typeface="Times New Roman"/>
                <a:ea typeface="Times New Roman"/>
              </a:rPr>
              <a:t>ок доступа к данным археологических исследований как можно более широкому кругу пользователей.</a:t>
            </a:r>
            <a:endParaRPr sz="1400">
              <a:latin typeface="Times New Roman"/>
              <a:ea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609597" y="274636"/>
            <a:ext cx="10972800" cy="930687"/>
          </a:xfrm>
        </p:spPr>
        <p:txBody>
          <a:bodyPr/>
          <a:lstStyle/>
          <a:p>
            <a:pPr>
              <a:defRPr/>
            </a:pPr>
            <a:r>
              <a:rPr sz="2000">
                <a:solidFill>
                  <a:schemeClr val="bg2"/>
                </a:solidFill>
                <a:latin typeface="Times New Roman"/>
                <a:ea typeface="Times New Roman"/>
              </a:rPr>
              <a:t>Ссылки</a:t>
            </a:r>
            <a:endParaRPr/>
          </a:p>
        </p:txBody>
      </p:sp>
      <p:sp>
        <p:nvSpPr>
          <p:cNvPr id="3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609597" y="1624424"/>
            <a:ext cx="11108472" cy="4457699"/>
          </a:xfrm>
        </p:spPr>
        <p:txBody>
          <a:bodyPr/>
          <a:lstStyle/>
          <a:p>
            <a:pPr marL="0" indent="0">
              <a:buNone/>
              <a:defRPr/>
            </a:pPr>
            <a:endParaRPr sz="2000" b="0">
              <a:solidFill>
                <a:schemeClr val="bg2"/>
              </a:solidFill>
              <a:latin typeface="Times New Roman"/>
              <a:ea typeface="Times New Roman"/>
            </a:endParaRPr>
          </a:p>
          <a:p>
            <a:pPr marL="0" indent="0">
              <a:buNone/>
              <a:defRPr/>
            </a:pPr>
            <a:r>
              <a:rPr sz="2000">
                <a:solidFill>
                  <a:schemeClr val="bg2"/>
                </a:solidFill>
                <a:latin typeface="Times New Roman"/>
                <a:ea typeface="Times New Roman"/>
              </a:rPr>
              <a:t>Геоинформационная система </a:t>
            </a:r>
            <a:r>
              <a:rPr sz="2000" b="0" i="0" u="none">
                <a:solidFill>
                  <a:schemeClr val="bg2"/>
                </a:solidFill>
                <a:latin typeface="Times New Roman"/>
                <a:ea typeface="Times New Roman"/>
              </a:rPr>
              <a:t>«Археологические памятники</a:t>
            </a:r>
            <a:r>
              <a:rPr sz="2000" b="0" i="0" u="none">
                <a:solidFill>
                  <a:schemeClr val="bg2"/>
                </a:solidFill>
                <a:latin typeface="Times New Roman"/>
                <a:ea typeface="Times New Roman"/>
              </a:rPr>
              <a:t> </a:t>
            </a:r>
            <a:r>
              <a:rPr sz="2000" b="0" i="0" u="none">
                <a:solidFill>
                  <a:schemeClr val="bg2"/>
                </a:solidFill>
                <a:latin typeface="Times New Roman"/>
                <a:ea typeface="Times New Roman"/>
              </a:rPr>
              <a:t>России</a:t>
            </a:r>
            <a:r>
              <a:rPr sz="2000" b="0" i="0" u="none">
                <a:solidFill>
                  <a:schemeClr val="bg2"/>
                </a:solidFill>
                <a:latin typeface="Times New Roman"/>
                <a:ea typeface="Times New Roman"/>
              </a:rPr>
              <a:t>»: </a:t>
            </a:r>
            <a:r>
              <a:rPr sz="1200" b="1" i="1" u="sng">
                <a:solidFill>
                  <a:schemeClr val="hlink"/>
                </a:solidFill>
                <a:latin typeface="Times New Roman"/>
                <a:ea typeface="Times New Roman"/>
                <a:hlinkClick r:id="rId3" tooltip=""/>
              </a:rPr>
              <a:t>http://рнф.рф/prjcard?rid=14-18-03755</a:t>
            </a:r>
            <a:endParaRPr>
              <a:solidFill>
                <a:schemeClr val="bg2"/>
              </a:solidFill>
              <a:latin typeface="Times New Roman"/>
              <a:ea typeface="Times New Roman"/>
            </a:endParaRPr>
          </a:p>
          <a:p>
            <a:pPr marL="0" indent="0">
              <a:buNone/>
              <a:defRPr/>
            </a:pPr>
            <a:r>
              <a:rPr sz="2000">
                <a:solidFill>
                  <a:schemeClr val="bg2"/>
                </a:solidFill>
                <a:latin typeface="Times New Roman"/>
                <a:ea typeface="Times New Roman"/>
              </a:rPr>
              <a:t>Археологический геопортал ВолГУ: </a:t>
            </a:r>
            <a:r>
              <a:rPr sz="1200" u="sng">
                <a:solidFill>
                  <a:schemeClr val="hlink"/>
                </a:solidFill>
                <a:latin typeface="Times New Roman"/>
                <a:ea typeface="Times New Roman"/>
                <a:hlinkClick r:id="rId4" tooltip=""/>
              </a:rPr>
              <a:t>http://gisportal.net/map</a:t>
            </a:r>
            <a:endParaRPr>
              <a:latin typeface="Times New Roman"/>
              <a:ea typeface="Times New Roman"/>
            </a:endParaRPr>
          </a:p>
          <a:p>
            <a:pPr marL="0" indent="0">
              <a:buNone/>
              <a:defRPr/>
            </a:pPr>
            <a:r>
              <a:rPr sz="2000">
                <a:solidFill>
                  <a:schemeClr val="bg2"/>
                </a:solidFill>
                <a:latin typeface="Times New Roman"/>
                <a:ea typeface="Times New Roman"/>
              </a:rPr>
              <a:t>Портал открытых данных Министерства культуры РФ: </a:t>
            </a:r>
            <a:r>
              <a:rPr sz="1200" b="1" i="1" u="sng">
                <a:solidFill>
                  <a:srgbClr val="0070C0"/>
                </a:solidFill>
                <a:latin typeface="Times New Roman"/>
                <a:ea typeface="Times New Roman"/>
                <a:hlinkClick r:id="rId5" tooltip=""/>
              </a:rPr>
              <a:t>http://opendata.mkrf.ru/opendata/#Археология</a:t>
            </a:r>
            <a:endParaRPr>
              <a:latin typeface="Times New Roman"/>
              <a:ea typeface="Times New Roman"/>
            </a:endParaRPr>
          </a:p>
          <a:p>
            <a:pPr marL="0" indent="0">
              <a:buNone/>
              <a:defRPr/>
            </a:pPr>
            <a:r>
              <a:rPr sz="2000">
                <a:solidFill>
                  <a:schemeClr val="bg2"/>
                </a:solidFill>
                <a:latin typeface="Times New Roman"/>
                <a:ea typeface="Times New Roman"/>
              </a:rPr>
              <a:t>Древности Новгородской земли: </a:t>
            </a:r>
            <a:r>
              <a:rPr sz="1200" b="1" i="1" u="sng">
                <a:solidFill>
                  <a:srgbClr val="0070C0"/>
                </a:solidFill>
                <a:latin typeface="Times New Roman"/>
                <a:ea typeface="Times New Roman"/>
                <a:hlinkClick r:id="rId6" tooltip=""/>
              </a:rPr>
              <a:t>http://www.novsu.ru/archeology/</a:t>
            </a:r>
            <a:endParaRPr sz="2000">
              <a:solidFill>
                <a:schemeClr val="bg2"/>
              </a:solidFill>
              <a:latin typeface="Times New Roman"/>
              <a:ea typeface="Times New Roman"/>
            </a:endParaRPr>
          </a:p>
          <a:p>
            <a:pPr marL="0" indent="0">
              <a:buNone/>
              <a:defRPr/>
            </a:pPr>
            <a:r>
              <a:rPr sz="2000" b="0" i="0" u="none">
                <a:solidFill>
                  <a:schemeClr val="bg2"/>
                </a:solidFill>
                <a:latin typeface="Times New Roman"/>
                <a:ea typeface="Times New Roman"/>
              </a:rPr>
              <a:t>Информационная система</a:t>
            </a:r>
            <a:r>
              <a:rPr sz="2000" b="0" i="0" u="none">
                <a:solidFill>
                  <a:schemeClr val="bg2"/>
                </a:solidFill>
                <a:latin typeface="Times New Roman"/>
                <a:ea typeface="Times New Roman"/>
              </a:rPr>
              <a:t> </a:t>
            </a:r>
            <a:r>
              <a:rPr sz="2000" b="0" i="0" u="none">
                <a:solidFill>
                  <a:schemeClr val="bg2"/>
                </a:solidFill>
                <a:latin typeface="Times New Roman"/>
                <a:ea typeface="Times New Roman"/>
              </a:rPr>
              <a:t>СОБР Роснедра: </a:t>
            </a:r>
            <a:r>
              <a:rPr sz="2000" b="0" i="0" u="sng">
                <a:solidFill>
                  <a:schemeClr val="hlink"/>
                </a:solidFill>
                <a:latin typeface="Times New Roman"/>
                <a:ea typeface="Times New Roman"/>
                <a:hlinkClick r:id="rId7" tooltip=""/>
              </a:rPr>
              <a:t>https://sobr.geosys.ru/</a:t>
            </a:r>
            <a:endParaRPr sz="2000" b="0">
              <a:solidFill>
                <a:schemeClr val="bg2"/>
              </a:solidFill>
              <a:latin typeface="Times New Roman"/>
              <a:ea typeface="Times New Roman"/>
            </a:endParaRPr>
          </a:p>
          <a:p>
            <a:pPr marL="0" indent="0">
              <a:buNone/>
              <a:defRPr/>
            </a:pPr>
            <a:r>
              <a:rPr sz="2000" b="0">
                <a:solidFill>
                  <a:schemeClr val="bg2"/>
                </a:solidFill>
                <a:latin typeface="Times New Roman"/>
                <a:ea typeface="Times New Roman"/>
              </a:rPr>
              <a:t>«Археология Алтая». Информационно-аналитический портал: </a:t>
            </a:r>
            <a:r>
              <a:rPr sz="2000" b="0" i="0" u="sng">
                <a:solidFill>
                  <a:schemeClr val="hlink"/>
                </a:solidFill>
                <a:latin typeface="Times New Roman"/>
                <a:ea typeface="Times New Roman"/>
                <a:hlinkClick r:id="rId8" tooltip=""/>
              </a:rPr>
              <a:t>http://archaeology.asu.ru/</a:t>
            </a:r>
            <a:endParaRPr>
              <a:solidFill>
                <a:schemeClr val="bg2"/>
              </a:solidFill>
              <a:latin typeface="Times New Roman"/>
              <a:ea typeface="Times New Roman"/>
            </a:endParaRPr>
          </a:p>
          <a:p>
            <a:pPr marL="0" indent="0">
              <a:buNone/>
              <a:defRPr/>
            </a:pPr>
            <a:r>
              <a:rPr sz="2000" b="0" i="0">
                <a:solidFill>
                  <a:schemeClr val="bg2"/>
                </a:solidFill>
                <a:latin typeface="Times New Roman"/>
                <a:ea typeface="Times New Roman"/>
              </a:rPr>
              <a:t>Природопользование Урала: </a:t>
            </a:r>
            <a:r>
              <a:rPr sz="1200" b="1" i="1" u="sng">
                <a:solidFill>
                  <a:srgbClr val="0070C0"/>
                </a:solidFill>
                <a:latin typeface="Times New Roman"/>
                <a:ea typeface="Times New Roman"/>
                <a:hlinkClick r:id="rId9" tooltip=""/>
              </a:rPr>
              <a:t>http://chelnature.ru</a:t>
            </a:r>
            <a:endParaRPr>
              <a:latin typeface="Times New Roman"/>
              <a:ea typeface="Times New Roman"/>
            </a:endParaRPr>
          </a:p>
          <a:p>
            <a:pPr marL="0" indent="0">
              <a:buNone/>
              <a:defRPr/>
            </a:pPr>
            <a:r>
              <a:rPr sz="2000" b="0" i="0">
                <a:solidFill>
                  <a:schemeClr val="bg2"/>
                </a:solidFill>
                <a:latin typeface="Times New Roman"/>
                <a:ea typeface="Times New Roman"/>
              </a:rPr>
              <a:t>В Екатеринбурге обсудили актуальные вопросы охраны объектов культурного наследия</a:t>
            </a:r>
            <a:endParaRPr>
              <a:latin typeface="Times New Roman"/>
              <a:ea typeface="Times New Roman"/>
            </a:endParaRPr>
          </a:p>
          <a:p>
            <a:pPr marL="0" indent="0">
              <a:buNone/>
              <a:defRPr/>
            </a:pPr>
            <a:r>
              <a:rPr sz="1200" b="1" i="1" u="sng">
                <a:solidFill>
                  <a:srgbClr val="0070C0"/>
                </a:solidFill>
                <a:latin typeface="Times New Roman"/>
                <a:ea typeface="Times New Roman"/>
                <a:hlinkClick r:id="rId10" tooltip=""/>
              </a:rPr>
              <a:t>http://pravmin74.ru/novosti/v-ekaterinburge-obsudili-aktualnye-voprosy-ohrany-obektov-kulturnogo-naslediya-40850</a:t>
            </a:r>
            <a:endParaRPr sz="200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0" name="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09597" y="274636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sz="2000">
                <a:solidFill>
                  <a:schemeClr val="bg2"/>
                </a:solidFill>
                <a:latin typeface="Times New Roman"/>
                <a:ea typeface="Times New Roman"/>
              </a:rPr>
              <a:t>Как это делалось</a:t>
            </a:r>
            <a:endParaRPr/>
          </a:p>
        </p:txBody>
      </p:sp>
      <p:sp>
        <p:nvSpPr>
          <p:cNvPr id="0" name="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609597" y="1491074"/>
            <a:ext cx="10972800" cy="4635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defRPr/>
            </a:pPr>
            <a:endParaRPr/>
          </a:p>
        </p:txBody>
      </p:sp>
      <p:pic>
        <p:nvPicPr>
          <p:cNvPr id="0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567608" y="2607613"/>
            <a:ext cx="4964850" cy="3518546"/>
          </a:xfrm>
          <a:prstGeom prst="rect">
            <a:avLst/>
          </a:prstGeom>
        </p:spPr>
      </p:pic>
      <p:sp>
        <p:nvSpPr>
          <p:cNvPr id="1001" name="" hidden="0"/>
          <p:cNvSpPr/>
          <p:nvPr isPhoto="0" userDrawn="0"/>
        </p:nvSpPr>
        <p:spPr bwMode="auto">
          <a:xfrm flipH="0" flipV="0">
            <a:off x="3050033" y="3230879"/>
            <a:ext cx="6091933" cy="396239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/>
          <a:p>
            <a:pPr algn="l">
              <a:defRPr/>
            </a:pPr>
            <a:r>
              <a:rPr sz="2000">
                <a:solidFill>
                  <a:schemeClr val="bg2"/>
                </a:solidFill>
                <a:latin typeface="Times New Roman"/>
                <a:ea typeface="Times New Roman"/>
              </a:rPr>
              <a:t>Портал открытых данных Министерства культуры РФ</a:t>
            </a:r>
            <a:endParaRPr/>
          </a:p>
        </p:txBody>
      </p:sp>
      <p:pic>
        <p:nvPicPr>
          <p:cNvPr id="0" name="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 flipH="0" flipV="0">
            <a:off x="2583308" y="1491074"/>
            <a:ext cx="6843016" cy="3404336"/>
          </a:xfrm>
          <a:prstGeom prst="rect">
            <a:avLst/>
          </a:prstGeom>
        </p:spPr>
      </p:pic>
      <p:pic>
        <p:nvPicPr>
          <p:cNvPr id="0" name="" hidden="0"/>
          <p:cNvPicPr>
            <a:picLocks noChangeAspect="1"/>
          </p:cNvPicPr>
          <p:nvPr isPhoto="0" userDrawn="0"/>
        </p:nvPicPr>
        <p:blipFill>
          <a:blip r:embed="rId5"/>
          <a:stretch/>
        </p:blipFill>
        <p:spPr bwMode="auto">
          <a:xfrm flipH="0" flipV="0">
            <a:off x="5493597" y="2693269"/>
            <a:ext cx="6088799" cy="3480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0" name="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09597" y="274636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sz="2000">
                <a:solidFill>
                  <a:schemeClr val="bg2"/>
                </a:solidFill>
                <a:latin typeface="Times New Roman"/>
                <a:ea typeface="Times New Roman"/>
              </a:rPr>
              <a:t>Древности Новгородской земли: электронная база данных археологических находок</a:t>
            </a:r>
            <a:endParaRPr/>
          </a:p>
        </p:txBody>
      </p:sp>
      <p:sp>
        <p:nvSpPr>
          <p:cNvPr id="0" name="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609597" y="1452974"/>
            <a:ext cx="10972800" cy="4673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defRPr/>
            </a:pPr>
            <a:endParaRPr/>
          </a:p>
        </p:txBody>
      </p:sp>
      <p:pic>
        <p:nvPicPr>
          <p:cNvPr id="0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1969349" y="1452974"/>
            <a:ext cx="8315325" cy="46746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0" name="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09597" y="274636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r>
              <a:rPr sz="2000">
                <a:solidFill>
                  <a:schemeClr val="bg2"/>
                </a:solidFill>
                <a:latin typeface="Times New Roman"/>
                <a:ea typeface="Times New Roman"/>
              </a:rPr>
              <a:t>Геоинформаци</a:t>
            </a:r>
            <a:r>
              <a:rPr sz="2000">
                <a:solidFill>
                  <a:schemeClr val="bg2"/>
                </a:solidFill>
                <a:latin typeface="Times New Roman"/>
                <a:ea typeface="Times New Roman"/>
              </a:rPr>
              <a:t>онная система </a:t>
            </a:r>
            <a:r>
              <a:rPr sz="2000" b="1" i="0" u="none">
                <a:solidFill>
                  <a:schemeClr val="bg2"/>
                </a:solidFill>
                <a:latin typeface="Times New Roman"/>
                <a:ea typeface="Times New Roman"/>
              </a:rPr>
              <a:t>«Археологические памятники</a:t>
            </a:r>
            <a:r>
              <a:rPr sz="2000" b="1" i="0" u="none">
                <a:solidFill>
                  <a:schemeClr val="bg2"/>
                </a:solidFill>
                <a:latin typeface="Times New Roman"/>
                <a:ea typeface="Times New Roman"/>
              </a:rPr>
              <a:t> </a:t>
            </a:r>
            <a:r>
              <a:rPr sz="2000" b="1" i="0" u="none">
                <a:solidFill>
                  <a:schemeClr val="bg2"/>
                </a:solidFill>
                <a:latin typeface="Times New Roman"/>
                <a:ea typeface="Times New Roman"/>
              </a:rPr>
              <a:t>России</a:t>
            </a:r>
            <a:r>
              <a:rPr sz="2000" b="1" i="0" u="none">
                <a:solidFill>
                  <a:schemeClr val="bg2"/>
                </a:solidFill>
                <a:latin typeface="Times New Roman"/>
                <a:ea typeface="Times New Roman"/>
              </a:rPr>
              <a:t>»</a:t>
            </a:r>
            <a:endParaRPr sz="2000" b="1">
              <a:latin typeface="Times New Roman"/>
              <a:ea typeface="Times New Roman"/>
            </a:endParaRPr>
          </a:p>
          <a:p>
            <a:pPr>
              <a:defRPr/>
            </a:pPr>
            <a:endParaRPr/>
          </a:p>
        </p:txBody>
      </p:sp>
      <p:sp>
        <p:nvSpPr>
          <p:cNvPr id="0" name="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609597" y="1600200"/>
            <a:ext cx="10972800" cy="45259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>
              <a:defRPr/>
            </a:pPr>
            <a:endParaRPr/>
          </a:p>
        </p:txBody>
      </p:sp>
      <p:pic>
        <p:nvPicPr>
          <p:cNvPr id="0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5642396" y="3007659"/>
            <a:ext cx="5940000" cy="3118500"/>
          </a:xfrm>
          <a:prstGeom prst="rect">
            <a:avLst/>
          </a:prstGeom>
        </p:spPr>
      </p:pic>
      <p:pic>
        <p:nvPicPr>
          <p:cNvPr id="0" name="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>
            <a:off x="609597" y="1600200"/>
            <a:ext cx="6191249" cy="4114800"/>
          </a:xfrm>
          <a:prstGeom prst="rect">
            <a:avLst/>
          </a:prstGeom>
        </p:spPr>
      </p:pic>
      <p:sp>
        <p:nvSpPr>
          <p:cNvPr id="1" name="" hidden="0"/>
          <p:cNvSpPr/>
          <p:nvPr isPhoto="0" userDrawn="0"/>
        </p:nvSpPr>
        <p:spPr bwMode="auto">
          <a:xfrm flipH="0" flipV="0">
            <a:off x="6836625" y="1652999"/>
            <a:ext cx="4676774" cy="1314449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/>
          <a:p>
            <a:pPr algn="ctr">
              <a:defRPr/>
            </a:pPr>
            <a:r>
              <a:rPr sz="1600">
                <a:solidFill>
                  <a:schemeClr val="bg2"/>
                </a:solidFill>
                <a:latin typeface="Times New Roman"/>
                <a:ea typeface="Times New Roman"/>
              </a:rPr>
              <a:t>"</a:t>
            </a:r>
            <a:r>
              <a:rPr sz="1600" b="0" i="0" u="none">
                <a:solidFill>
                  <a:schemeClr val="bg2"/>
                </a:solidFill>
                <a:latin typeface="Times New Roman"/>
                <a:ea typeface="Times New Roman"/>
              </a:rPr>
              <a:t>первая в нашей стране электронная археологическая карта национального масштаба" </a:t>
            </a:r>
            <a:r>
              <a:rPr sz="1200" b="0" i="0" u="none">
                <a:solidFill>
                  <a:schemeClr val="bg2"/>
                </a:solidFill>
                <a:latin typeface="Times New Roman"/>
                <a:ea typeface="Times New Roman"/>
              </a:rPr>
              <a:t>(</a:t>
            </a:r>
            <a:r>
              <a:rPr sz="1200" b="0" i="1" u="none">
                <a:solidFill>
                  <a:schemeClr val="bg2"/>
                </a:solidFill>
                <a:latin typeface="Times New Roman"/>
                <a:ea typeface="Times New Roman"/>
              </a:rPr>
              <a:t>цитата из тескта новости</a:t>
            </a:r>
            <a:r>
              <a:rPr sz="1200" b="0" i="0" u="none">
                <a:solidFill>
                  <a:schemeClr val="bg2"/>
                </a:solidFill>
                <a:latin typeface="Times New Roman"/>
                <a:ea typeface="Times New Roman"/>
              </a:rPr>
              <a:t>)</a:t>
            </a:r>
            <a:endParaRPr sz="1200">
              <a:solidFill>
                <a:schemeClr val="bg2"/>
              </a:solidFill>
              <a:latin typeface="Times New Roman"/>
              <a:ea typeface="Times New Roman"/>
            </a:endParaRPr>
          </a:p>
          <a:p>
            <a:pPr algn="ctr">
              <a:defRPr/>
            </a:pPr>
            <a:endParaRPr sz="1200">
              <a:solidFill>
                <a:schemeClr val="bg2"/>
              </a:solidFill>
              <a:latin typeface="Times New Roman"/>
              <a:ea typeface="Times New Roman"/>
            </a:endParaRPr>
          </a:p>
          <a:p>
            <a:pPr algn="ctr">
              <a:defRPr/>
            </a:pPr>
            <a:r>
              <a:rPr sz="1200" b="1" i="1" u="sng">
                <a:solidFill>
                  <a:srgbClr val="0070C0"/>
                </a:solidFill>
                <a:latin typeface="Times New Roman"/>
                <a:ea typeface="Times New Roman"/>
                <a:hlinkClick r:id="rId5" tooltip=""/>
              </a:rPr>
              <a:t>https://www.chel.kp.ru/daily/26613/3630757/</a:t>
            </a:r>
            <a:endParaRPr sz="1200">
              <a:solidFill>
                <a:schemeClr val="bg2"/>
              </a:solidFill>
              <a:latin typeface="Times New Roman"/>
              <a:ea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0" name="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 flipH="0" flipV="0">
            <a:off x="609596" y="128999"/>
            <a:ext cx="10972800" cy="128863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r>
              <a:rPr sz="2000" b="1">
                <a:solidFill>
                  <a:schemeClr val="bg2"/>
                </a:solidFill>
                <a:latin typeface="Times New Roman"/>
                <a:ea typeface="Times New Roman"/>
              </a:rPr>
              <a:t>Геоинформационный портал</a:t>
            </a:r>
            <a:r>
              <a:rPr sz="2000" b="1">
                <a:solidFill>
                  <a:schemeClr val="bg2"/>
                </a:solidFill>
                <a:latin typeface="Times New Roman"/>
                <a:ea typeface="Times New Roman"/>
              </a:rPr>
              <a:t> для  поддержки археологических и палеоантропологических  исследований</a:t>
            </a:r>
            <a:endParaRPr sz="2000" b="1">
              <a:solidFill>
                <a:schemeClr val="bg2"/>
              </a:solidFill>
              <a:latin typeface="Times New Roman"/>
              <a:ea typeface="Times New Roman"/>
            </a:endParaRPr>
          </a:p>
        </p:txBody>
      </p:sp>
      <p:sp>
        <p:nvSpPr>
          <p:cNvPr id="0" name="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609597" y="1600200"/>
            <a:ext cx="10972800" cy="45259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>
              <a:defRPr/>
            </a:pPr>
            <a:endParaRPr/>
          </a:p>
        </p:txBody>
      </p:sp>
      <p:pic>
        <p:nvPicPr>
          <p:cNvPr id="0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609597" y="2239885"/>
            <a:ext cx="5485622" cy="3489813"/>
          </a:xfrm>
          <a:prstGeom prst="rect">
            <a:avLst/>
          </a:prstGeom>
        </p:spPr>
      </p:pic>
      <p:pic>
        <p:nvPicPr>
          <p:cNvPr id="0" name="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 flipH="0" flipV="0">
            <a:off x="6145590" y="1674225"/>
            <a:ext cx="5436806" cy="43779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0" name="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09597" y="274636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sz="2000">
                <a:solidFill>
                  <a:schemeClr val="bg2"/>
                </a:solidFill>
                <a:latin typeface="Times New Roman"/>
                <a:ea typeface="Times New Roman"/>
              </a:rPr>
              <a:t>Портал открытых данных Министерства культуры РФ</a:t>
            </a:r>
            <a:endParaRPr/>
          </a:p>
        </p:txBody>
      </p:sp>
      <p:sp>
        <p:nvSpPr>
          <p:cNvPr id="0" name="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609597" y="1600200"/>
            <a:ext cx="10972800" cy="4525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defRPr/>
            </a:pPr>
            <a:endParaRPr/>
          </a:p>
        </p:txBody>
      </p:sp>
      <p:pic>
        <p:nvPicPr>
          <p:cNvPr id="0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609597" y="1601138"/>
            <a:ext cx="11044122" cy="45250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0" name="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09597" y="274636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sz="2000">
                <a:solidFill>
                  <a:schemeClr val="bg2"/>
                </a:solidFill>
                <a:latin typeface="Times New Roman"/>
                <a:ea typeface="Times New Roman"/>
              </a:rPr>
              <a:t>Портал открытых данных Министерства культуры РФ</a:t>
            </a:r>
            <a:endParaRPr/>
          </a:p>
        </p:txBody>
      </p:sp>
      <p:sp>
        <p:nvSpPr>
          <p:cNvPr id="0" name="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609597" y="1600200"/>
            <a:ext cx="10972800" cy="4525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defRPr/>
            </a:pPr>
            <a:endParaRPr/>
          </a:p>
        </p:txBody>
      </p:sp>
      <p:pic>
        <p:nvPicPr>
          <p:cNvPr id="0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609597" y="1652999"/>
            <a:ext cx="11029691" cy="42393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0" name="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09597" y="274636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sz="2000" b="1" i="0" u="none">
                <a:solidFill>
                  <a:schemeClr val="bg2"/>
                </a:solidFill>
                <a:latin typeface="Times New Roman"/>
                <a:ea typeface="Times New Roman"/>
              </a:rPr>
              <a:t>Информационная система</a:t>
            </a:r>
            <a:r>
              <a:rPr sz="2000" b="1" i="0" u="none">
                <a:solidFill>
                  <a:schemeClr val="bg2"/>
                </a:solidFill>
                <a:latin typeface="Times New Roman"/>
                <a:ea typeface="Times New Roman"/>
              </a:rPr>
              <a:t> </a:t>
            </a:r>
            <a:r>
              <a:rPr sz="2000" b="1" i="0" u="none">
                <a:solidFill>
                  <a:schemeClr val="bg2"/>
                </a:solidFill>
                <a:latin typeface="Times New Roman"/>
                <a:ea typeface="Times New Roman"/>
              </a:rPr>
              <a:t>СОБР Роснедра</a:t>
            </a:r>
            <a:endParaRPr/>
          </a:p>
        </p:txBody>
      </p:sp>
      <p:sp>
        <p:nvSpPr>
          <p:cNvPr id="0" name="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609597" y="1600200"/>
            <a:ext cx="10972800" cy="4525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defRPr/>
            </a:pPr>
            <a:endParaRPr/>
          </a:p>
        </p:txBody>
      </p:sp>
      <p:pic>
        <p:nvPicPr>
          <p:cNvPr id="0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619766" y="1600199"/>
            <a:ext cx="10952461" cy="44723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0" name="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09598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r>
              <a:rPr sz="2000">
                <a:solidFill>
                  <a:schemeClr val="bg2"/>
                </a:solidFill>
                <a:latin typeface="Times New Roman"/>
                <a:ea typeface="Times New Roman"/>
              </a:rPr>
              <a:t>Природопользование Урала</a:t>
            </a:r>
            <a:endParaRPr sz="2000">
              <a:solidFill>
                <a:schemeClr val="bg2"/>
              </a:solidFill>
              <a:latin typeface="Times New Roman"/>
              <a:ea typeface="Times New Roman"/>
            </a:endParaRPr>
          </a:p>
        </p:txBody>
      </p:sp>
      <p:sp>
        <p:nvSpPr>
          <p:cNvPr id="0" name="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609598" y="1600200"/>
            <a:ext cx="10972800" cy="45259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>
              <a:defRPr/>
            </a:pPr>
            <a:endParaRPr/>
          </a:p>
        </p:txBody>
      </p:sp>
      <p:pic>
        <p:nvPicPr>
          <p:cNvPr id="0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609597" y="1600199"/>
            <a:ext cx="5741251" cy="4541102"/>
          </a:xfrm>
          <a:prstGeom prst="rect">
            <a:avLst/>
          </a:prstGeom>
        </p:spPr>
      </p:pic>
      <p:pic>
        <p:nvPicPr>
          <p:cNvPr id="0" name="" hidden="0"/>
          <p:cNvPicPr>
            <a:picLocks noChangeAspect="1"/>
          </p:cNvPicPr>
          <p:nvPr isPhoto="0" userDrawn="0"/>
        </p:nvPicPr>
        <p:blipFill>
          <a:blip r:embed="rId4"/>
          <a:stretch/>
        </p:blipFill>
        <p:spPr bwMode="auto">
          <a:xfrm flipH="0" flipV="0">
            <a:off x="6373496" y="1764030"/>
            <a:ext cx="5208901" cy="41982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">
  <a:themeElements>
    <a:clrScheme name="Другая 21">
      <a:dk1>
        <a:sysClr val="windowText" lastClr="000000"/>
      </a:dk1>
      <a:lt1>
        <a:srgbClr val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">
      <a:majorFont>
        <a:latin typeface="Arial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blipFill>
          <a:blip r:embed="rId1"/>
          <a:stretch/>
        </a:blip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/>
        </a:gradFill>
      </a:bgFillStyleLst>
    </a:fmtScheme>
  </a:themeElements>
  <a:objectDefaults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OnlyOffice</Application>
  <PresentationFormat>On-screen Show (4:3)</PresentationFormat>
  <Paragraphs>0</Paragraphs>
  <Slides>11</Slides>
  <Notes>11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0</LinksUpToDate>
  <SharedDoc>0</SharedDoc>
  <HyperlinksChanged>0</HyperlinksChanged>
  <AppVersion>3.0000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/>
  <cp:lastModifiedBy/>
</cp:coreProperties>
</file>