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3" r:id="rId3"/>
    <p:sldId id="262" r:id="rId4"/>
    <p:sldId id="256" r:id="rId5"/>
    <p:sldId id="257" r:id="rId6"/>
    <p:sldId id="258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97152"/>
            <a:ext cx="8424935" cy="1584176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0" dirty="0" err="1" smtClean="0">
                <a:solidFill>
                  <a:srgbClr val="FF0000"/>
                </a:solidFill>
                <a:latin typeface="Arial Black" pitchFamily="34" charset="0"/>
              </a:rPr>
              <a:t>Р.К.Хайрятдинов</a:t>
            </a:r>
            <a:r>
              <a:rPr lang="ru-RU" sz="3600" b="0" dirty="0" smtClean="0">
                <a:solidFill>
                  <a:srgbClr val="FF0000"/>
                </a:solidFill>
                <a:latin typeface="Arial Black" pitchFamily="34" charset="0"/>
              </a:rPr>
              <a:t> – </a:t>
            </a:r>
            <a:br>
              <a:rPr lang="ru-RU" sz="3600" b="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b="0" dirty="0" smtClean="0">
                <a:solidFill>
                  <a:srgbClr val="FF0000"/>
                </a:solidFill>
                <a:latin typeface="Arial Black" pitchFamily="34" charset="0"/>
              </a:rPr>
              <a:t>научный сотрудник Пластовского районного музея</a:t>
            </a:r>
            <a:endParaRPr lang="ru-RU" sz="3600" b="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8784976" cy="403244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Древняя технологическая площадка </a:t>
            </a:r>
          </a:p>
          <a:p>
            <a:pPr marL="45720" indent="0" algn="ctr">
              <a:buNone/>
            </a:pPr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в окрестностях </a:t>
            </a:r>
          </a:p>
          <a:p>
            <a:pPr marL="45720" indent="0" algn="ctr">
              <a:buNone/>
            </a:pPr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города  Пласт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89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364088" y="404664"/>
            <a:ext cx="3600400" cy="2736304"/>
          </a:xfrm>
        </p:spPr>
        <p:txBody>
          <a:bodyPr/>
          <a:lstStyle/>
          <a:p>
            <a:r>
              <a:rPr lang="ru-RU" sz="3200" dirty="0" smtClean="0">
                <a:solidFill>
                  <a:srgbClr val="0070C0"/>
                </a:solidFill>
              </a:rPr>
              <a:t>Круговое углубление на известняковом плотике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854856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73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7544" y="5733256"/>
            <a:ext cx="8424936" cy="86409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Предполагаемая реконструкция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user\Desktop\миасс круговое углубление хайрятд\img-160914144331-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82" y="188640"/>
            <a:ext cx="8409390" cy="545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69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2636912"/>
            <a:ext cx="3384376" cy="287825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Схема -чертеж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7" name="Picture 3" descr="C:\Users\user\Desktop\миасс круговое углубление хайрятд\img-160914144155-00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4690303" cy="65913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2636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миасс круговое углубление хайрятд\img-160914144014-00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632"/>
            <a:ext cx="8045530" cy="6525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8826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миасс круговое углубление хайрятд\img-160914144106-00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6632"/>
            <a:ext cx="4900788" cy="6614217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24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миасс круговое углубление хайрятд\PICT000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083705" cy="606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17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</TotalTime>
  <Words>19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Р.К.Хайрятдинов –  научный сотрудник Пластовского районного музея</vt:lpstr>
      <vt:lpstr>Презентация PowerPoint</vt:lpstr>
      <vt:lpstr>Презентация PowerPoint</vt:lpstr>
      <vt:lpstr>Схема -чертеж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Р.К.Хайрятдинов –  научный сотрудник Пластовского районного музея</dc:title>
  <dc:creator>user</dc:creator>
  <cp:lastModifiedBy>user</cp:lastModifiedBy>
  <cp:revision>6</cp:revision>
  <dcterms:created xsi:type="dcterms:W3CDTF">2016-09-14T08:49:40Z</dcterms:created>
  <dcterms:modified xsi:type="dcterms:W3CDTF">2016-09-14T09:06:11Z</dcterms:modified>
</cp:coreProperties>
</file>