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76" r:id="rId14"/>
    <p:sldId id="278" r:id="rId15"/>
    <p:sldId id="279" r:id="rId16"/>
    <p:sldId id="269" r:id="rId17"/>
    <p:sldId id="267" r:id="rId18"/>
    <p:sldId id="281" r:id="rId19"/>
    <p:sldId id="282" r:id="rId20"/>
    <p:sldId id="270" r:id="rId21"/>
    <p:sldId id="272" r:id="rId22"/>
    <p:sldId id="280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>
        <p:scale>
          <a:sx n="75" d="100"/>
          <a:sy n="75" d="100"/>
        </p:scale>
        <p:origin x="-4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B05-2769-44C9-868E-CC3E1EBC22E2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7D98-A752-4474-B269-ED484810F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79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B05-2769-44C9-868E-CC3E1EBC22E2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7D98-A752-4474-B269-ED484810F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49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B05-2769-44C9-868E-CC3E1EBC22E2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7D98-A752-4474-B269-ED484810F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5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B05-2769-44C9-868E-CC3E1EBC22E2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7D98-A752-4474-B269-ED484810F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35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B05-2769-44C9-868E-CC3E1EBC22E2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7D98-A752-4474-B269-ED484810F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1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B05-2769-44C9-868E-CC3E1EBC22E2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7D98-A752-4474-B269-ED484810F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B05-2769-44C9-868E-CC3E1EBC22E2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7D98-A752-4474-B269-ED484810F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28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B05-2769-44C9-868E-CC3E1EBC22E2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7D98-A752-4474-B269-ED484810F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07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B05-2769-44C9-868E-CC3E1EBC22E2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7D98-A752-4474-B269-ED484810F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10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B05-2769-44C9-868E-CC3E1EBC22E2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7D98-A752-4474-B269-ED484810F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25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B05-2769-44C9-868E-CC3E1EBC22E2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7D98-A752-4474-B269-ED484810F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4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B05-2769-44C9-868E-CC3E1EBC22E2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77D98-A752-4474-B269-ED484810F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20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РОССИЙСКОЙ ФЕДЕРАЦИИ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 высшего образования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«Южно-Уральский государственный университет»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(национальный исследовательский университет)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Геологический факультет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геологии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2274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cap="all" dirty="0">
                <a:solidFill>
                  <a:srgbClr val="FFFF00"/>
                </a:solidFill>
                <a:latin typeface="Arial Black" panose="020B0A04020102020204" pitchFamily="34" charset="0"/>
              </a:rPr>
              <a:t>Минералогия Айнского золоторудного месторождения (о. Уруп)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40515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д.г.-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м.н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Е.В. Белогуб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1921" y="449846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МиГео-403 К.А.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Брызгин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3864" y="497310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</a:t>
            </a:r>
            <a:r>
              <a:rPr lang="ru-RU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д.г.-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м.н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профессор В.В. Масленников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3864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Миасс 2016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1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598" y="116632"/>
            <a:ext cx="6948264" cy="52198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13270" y="541792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Микрофотографии ильменита: а – скелетный кристалл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ильменита; б – решетчатые сростки ильменита и магнетита; в – пластинчатые сростки ильменита с магнетитом?;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– ассоциация ильменита, магнетита и рутила в туфе. Отраженный свет.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09" y="1295524"/>
            <a:ext cx="8564771" cy="32856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466533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Микрофотографии пирротина: а –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пластинчатые включения пирротина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б – округлое включение пирротина.</a:t>
            </a: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3" b="49854"/>
          <a:stretch/>
        </p:blipFill>
        <p:spPr bwMode="auto">
          <a:xfrm>
            <a:off x="23242" y="16396"/>
            <a:ext cx="9120758" cy="34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0000"/>
          <a:stretch/>
        </p:blipFill>
        <p:spPr bwMode="auto">
          <a:xfrm>
            <a:off x="23242" y="3522739"/>
            <a:ext cx="4560379" cy="33352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83621" y="4005064"/>
            <a:ext cx="45177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Микрофотографии рутила: а – мельчайшие иголки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рутила, образующие овальное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неоднородное скопление; б – кайма из рутила вокруг поры в кварцевом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метасоматите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в – кайма из рутила и гематита вокруг поры в андезите.</a:t>
            </a: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Users\Юльчик\Documents\My WebZIP Sites\Учеба\IV курс\Диплом\Пири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11" y="72409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Users\Юльчик\Documents\My WebZIP Sites\Учеба\IV курс\Диплом\Арсенопир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440" y="72409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Users\Юльчик\Documents\My WebZIP Sites\Учеба\IV курс\Диплом\Ильмени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985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6703" y="116632"/>
            <a:ext cx="684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Минералы 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протолочной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пробы фракции от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 до + 0.5 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962" y="749826"/>
            <a:ext cx="576064" cy="37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6281" y="749826"/>
            <a:ext cx="576064" cy="37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841" y="6225902"/>
            <a:ext cx="576064" cy="37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9949" y="4000996"/>
            <a:ext cx="3779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с </a:t>
            </a:r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бинокуляра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– </a:t>
            </a:r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идиоморфный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пирит; 2 - зерна арсенопирита(?); 3 - обломки кристаллов ильменита.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46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873288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пирита характерно для всех типов руд Айнского месторождения, но при детальном микроскопическом изучении полированных образцов было установлено, что пирит является характерным минералом руд, связанных с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вагги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-кварцем и массивными кварцитами, где его содержание обычно составляет около 5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10 %. Единичные зерна пирита встречаются во всех типах руд и вмещающих пород месторождения. Стоит отметить, что пирит в ассоциации с наиболее крупными выделениями пирротина (до 0.02 мм) встречается исключительно в туфах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ильменита и ассоциирующих с ним минералов (магнетит, гематит, рутил) наблюдается в рудах, связанных с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андезибазальтами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туфами (скорее всего туфы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андезибазльтов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Ильменитовая и магнетитовая минерализация является весьма характерной для пород среднего состава, а учитывая тот факт, что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андезибазальты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входящие в состав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рыбаковского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вулканического комплекса, выходят на поверхность в пределах Айнского месторождения, то результатом процессов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гипергенеза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является замещение ильменитовых и магнетитовых агрегатов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гипергенными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минералами – гематитом и рутилом.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38" y="46365"/>
            <a:ext cx="9136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минерального состава руд образованных по разному субстрату</a:t>
            </a:r>
          </a:p>
        </p:txBody>
      </p:sp>
    </p:spTree>
    <p:extLst>
      <p:ext uri="{BB962C8B-B14F-4D97-AF65-F5344CB8AC3E}">
        <p14:creationId xmlns:p14="http://schemas.microsoft.com/office/powerpoint/2010/main" xmlns="" val="78249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552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Исходя из установленного минералогического состава руд, рудные минералы представлены: пиритом,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энаргитом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акцессорные и редкие – рутилом,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теллуридами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среди вторичных установлен англезит. Руда имеет следующий количественный состав: 15 %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энаргита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20–30 % пирита, 50–60 % нерудной матрицы (кварц и глинистые минералы).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38" y="179348"/>
            <a:ext cx="913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Минералогия рудных ассоциаций рудопроявления </a:t>
            </a:r>
            <a:r>
              <a:rPr lang="ru-RU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элина</a:t>
            </a:r>
            <a:endParaRPr lang="ru-RU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966" y="2204864"/>
            <a:ext cx="5122322" cy="38326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-60245" y="61653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Энаргит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(темно-серое) в ассоциации с пиритом (светлое).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Отраженный свет.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3149970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178"/>
          <a:stretch>
            <a:fillRect/>
          </a:stretch>
        </p:blipFill>
        <p:spPr bwMode="auto">
          <a:xfrm>
            <a:off x="7679" y="16542"/>
            <a:ext cx="3700225" cy="41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E:\Users\Юльчик\Documents\Съемный диск\Учеба\СЭМ\14425\15411a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71318"/>
            <a:ext cx="6676928" cy="348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836712"/>
            <a:ext cx="5436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Фото со сканирующего электронного микроскопа: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рутил,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тонкие включения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теллуридов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энаргит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996" r="50178"/>
          <a:stretch/>
        </p:blipFill>
        <p:spPr bwMode="auto">
          <a:xfrm>
            <a:off x="7679" y="44624"/>
            <a:ext cx="3700225" cy="45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079956" y="44624"/>
            <a:ext cx="3064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24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3,07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sz="24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1,01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ru-RU" sz="24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4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8221639"/>
              </p:ext>
            </p:extLst>
          </p:nvPr>
        </p:nvGraphicFramePr>
        <p:xfrm>
          <a:off x="3742220" y="2097952"/>
          <a:ext cx="5401780" cy="1043016"/>
        </p:xfrm>
        <a:graphic>
          <a:graphicData uri="http://schemas.openxmlformats.org/drawingml/2006/table">
            <a:tbl>
              <a:tblPr firstRow="1" firstCol="1" bandRow="1"/>
              <a:tblGrid>
                <a:gridCol w="901788"/>
                <a:gridCol w="879355"/>
                <a:gridCol w="912640"/>
                <a:gridCol w="792950"/>
                <a:gridCol w="942562"/>
                <a:gridCol w="972485"/>
              </a:tblGrid>
              <a:tr h="5215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анализ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Cu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As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Sb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сумма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1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15411c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32.24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49.1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19.16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100.96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91"/>
          <a:stretch/>
        </p:blipFill>
        <p:spPr bwMode="auto">
          <a:xfrm>
            <a:off x="-40550" y="1"/>
            <a:ext cx="6085362" cy="458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579" r="50000"/>
          <a:stretch/>
        </p:blipFill>
        <p:spPr bwMode="auto">
          <a:xfrm>
            <a:off x="-40550" y="4536694"/>
            <a:ext cx="3042681" cy="22882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02130" y="4581129"/>
            <a:ext cx="61418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Текстурные и морфологические разновидности пирита: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– кристалл пирита с зональностью роста; б – прожилковая текстура пирита; в – вкрапленная текстура пирита;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тонковкрапленная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текстура пирита;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 – массивная текстура пирита.</a:t>
            </a: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1714552"/>
              </p:ext>
            </p:extLst>
          </p:nvPr>
        </p:nvGraphicFramePr>
        <p:xfrm>
          <a:off x="35496" y="1556792"/>
          <a:ext cx="9045867" cy="2566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2790"/>
                <a:gridCol w="642955"/>
                <a:gridCol w="529707"/>
                <a:gridCol w="412806"/>
                <a:gridCol w="442697"/>
                <a:gridCol w="527880"/>
                <a:gridCol w="476736"/>
                <a:gridCol w="527880"/>
                <a:gridCol w="476736"/>
                <a:gridCol w="440205"/>
                <a:gridCol w="642955"/>
                <a:gridCol w="642955"/>
                <a:gridCol w="873103"/>
                <a:gridCol w="527880"/>
                <a:gridCol w="476736"/>
                <a:gridCol w="401846"/>
              </a:tblGrid>
              <a:tr h="466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пробы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Cu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Zn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Ni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Pb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As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Hg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Ag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Au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Zr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Mn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Ti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Fe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Sr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Rb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Bi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</a:tr>
              <a:tr h="23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2919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15745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</a:tr>
              <a:tr h="23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884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3302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34687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</a:tr>
              <a:tr h="23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5026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</a:tr>
              <a:tr h="23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961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47106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</a:tr>
              <a:tr h="23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4573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5525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</a:tr>
              <a:tr h="23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3067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3354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67215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</a:tr>
              <a:tr h="23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−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7873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868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</a:tr>
              <a:tr h="466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с438 (Элина)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1582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499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3383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234155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−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−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092" marR="76092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54868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РЕНТГЕНОФЛУОРЕСЦЕНТНОГО АНАЛИЗА</a:t>
            </a:r>
          </a:p>
        </p:txBody>
      </p:sp>
    </p:spTree>
    <p:extLst>
      <p:ext uri="{BB962C8B-B14F-4D97-AF65-F5344CB8AC3E}">
        <p14:creationId xmlns:p14="http://schemas.microsoft.com/office/powerpoint/2010/main" xmlns="" val="1737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4031"/>
            <a:ext cx="7645846" cy="52691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26" y="533604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Схематическое представление миграции потоков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гидротерм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 происходящих в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высокосерной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системе, связанной с активными андезит -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дацитовым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вулканизмом (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Hedenquist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1987): 1 – кислый сульфидный ± хлоридный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флюид; 2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двухфазный флюид; 3 – магматический рассол; 4 – магма и субвулканические интрузии.</a:t>
            </a:r>
          </a:p>
        </p:txBody>
      </p:sp>
      <p:sp>
        <p:nvSpPr>
          <p:cNvPr id="7" name="Овал 6"/>
          <p:cNvSpPr/>
          <p:nvPr/>
        </p:nvSpPr>
        <p:spPr>
          <a:xfrm>
            <a:off x="4572000" y="2852936"/>
            <a:ext cx="432048" cy="4320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44008" y="29156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427984" y="2132856"/>
            <a:ext cx="432048" cy="4320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99992" y="21328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21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Объектом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изучения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служит месторождение золота и серебра Айнское (Курильский архипелаг, остров Уруп Сахалинская область).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Объектом сравнения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является рудопроявление золота и серебра Элина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(Курильский архипелаг, остров Уруп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Сахалинская область).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78497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Основой проведенных исследований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послужили полевые материалы, собранные автором выпускной квалификационной работы во время прохождения производственной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54" y="73069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вещественного состава рудной минерализации месторождения Айнское показало, что основными рудными минералами являются пирит, ильменит, магнетит, рутил, гематит. Нерудная матрица имеет преимущественно кварцевый состав.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Установлено, что руды связанные с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вагги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-кварцем и массивными кварцитами богаты пиритом нескольких морфологических разновидностей, причем исследователи прошлых лет показали, что эти руды являются наиболее золотоносными, значит, наличие пирита в рудах стоит отнести к поисковому признаку на наличие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ультратонкодисперсного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золота.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Руды, связанные с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андезибазальтами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могут быть источником титана, минералами рутилом 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ильменитом.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минерального состава руд участков показало, что руды Айнского месторождения характеризуются малым содержанием сульфидных минералов, отсутствием медной минерализации и низким содержанием мышьяка, в то время как руды участка Элина имеет медную минерализацию (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энаргит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с высоким содержанием мышьяка. Золото в рудах обоих участков не было визуализировано.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выявлении генетической принадлежности объектов было установлено, что месторождение Айнское имеет только некоторые признаки высоко-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сульфидизированных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sulfidation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систем, которые не позволяют однозначно говорить о генетической принадлежности месторождения, в свою очередь рудопроявление Элина отнесено к высоко-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сульфидизированному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кислотно-сульфатному типу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Автор искренне признателен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компании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OO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«КУРИЛГЕО», в частности главному геологу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Кокушеву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В. И. и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Янссену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В. А., где автор проходил преддипломную практику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своему научному руководителю д.г.-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м.н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Е.В. Белогуб за поддержку, советы и практическую помощь в процессе работы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аналитику  И. А.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Блинову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работникам шлифовальной мастерской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ИМин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УрО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РАН</a:t>
            </a: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809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8287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4868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БИБЛИОГРАФИЧЕСКИЙ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Hedenquist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J.W. Epithermal gold mineralization / J.W.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Hedenquist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P.R. Brown, R.G. Allis.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Appl. Geol. Assoc.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Wairakei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New Zealand, 1998.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162 p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White, N.C. Epithermal environments and styles of mineralization: variations and their causes, and guidelines for exploration / N.C. White, J.W.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Hedenquist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J. 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Geochem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1990.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V.36.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P.445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474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Фондовые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Родионов, В.А. Отчет о результатах полевых работ ООО «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Курилгео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о. Уруп / В.А. Родионов. – Москва, 2011. – 138 с.</a:t>
            </a: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выпускной квалификационной работы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изучение руд золота и серебра месторождения Айнское и рудопроявления Элина, локализованных в западной части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Тетяевского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рудного поля в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Урупском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рудном узле на острове Уруп Сахалинской области, и их сравнении.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060848"/>
            <a:ext cx="914400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задачи работы были включены</a:t>
            </a: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минерального состава руд Айнского месторождения и рудопроявления Элина;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особенностей минеральных ассоциаций руд образовавшихся по разному субстрату;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минерального состава руд Айнского месторождения с другими объектами в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Урупском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рудном районе;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генетической принадлежности месторождения Айнское и рудопроявления Элина.</a:t>
            </a: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0" y="116632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cap="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r>
              <a:rPr lang="ru-RU" sz="2000" b="1" cap="all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</a:p>
          <a:p>
            <a:pPr algn="ctr">
              <a:spcAft>
                <a:spcPts val="600"/>
              </a:spcAft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Полевые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Образцы отбирались из слабоизмененных вулканогенных пород 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метасоматитов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различных типов. Значительное внимание при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пробоотборе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уделялось рудам. Всего за период проведения полевых работ для минералогических и генетических исследований было отобрано 15 образцов, составлен схематический геологический разрез массива вторичных кварцитов.</a:t>
            </a:r>
          </a:p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Лабораторные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штуфных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образцов изготовлены аншлифы в количестве 10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штук.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нахождения рудного золота была получена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протолочная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проба рудных вторичных кварцитов, проба отмывалась в воде до получения серого шлиха, магнитная сепарация проведена при помощи магнита Сочнева, фракции просмотрены под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бинокуляром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Оптическое изучение аншлифов в количестве 10 штук проводилось на поляризационном микроскопе ПОЛАМ Р-312 и на поляризационном микроскопе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 Zeiss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 A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оценка химического состава руд при помощи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рентгенофлуоресцентного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анализатора (портативный прибор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калибровка по стандартному образцу).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рудных минералов 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теллуридов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 определен при помощи сканирующего электронного микроскопа VEGA 3 TESCAN с ЭДА (аналитик И.А. Блинов).</a:t>
            </a: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Юльчик\Documents\My WebZIP Sites\Учеба\IV курс\Диплом\Картинки\Приложения\Географическое положени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" t="2708" r="2708" b="9818"/>
          <a:stretch/>
        </p:blipFill>
        <p:spPr bwMode="auto">
          <a:xfrm>
            <a:off x="0" y="-27384"/>
            <a:ext cx="9144000" cy="60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9492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Расположение острова Уруп в пределах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Курильской дуги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Ри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8" t="8267" r="4968" b="13024"/>
          <a:stretch>
            <a:fillRect/>
          </a:stretch>
        </p:blipFill>
        <p:spPr bwMode="auto">
          <a:xfrm>
            <a:off x="19794" y="0"/>
            <a:ext cx="5540083" cy="6839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59877" y="2265499"/>
            <a:ext cx="35841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Структурно-тектоническая схема западного фланга</a:t>
            </a:r>
          </a:p>
          <a:p>
            <a:pPr algn="just"/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Тетяевского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рудного поля</a:t>
            </a: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010" y="-59536"/>
            <a:ext cx="9144000" cy="298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009" y="2905621"/>
            <a:ext cx="5385097" cy="39077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64088" y="3559656"/>
            <a:ext cx="3779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Фото и схематический геологический разрез массива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вторичных кварцитов Айнского золоторудного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Руды характеризуется простым минеральным составом: основными минералами рудной ассоциации являются кварц, глинистые минералы, гидроксиды железа, ярозит.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6916048"/>
              </p:ext>
            </p:extLst>
          </p:nvPr>
        </p:nvGraphicFramePr>
        <p:xfrm>
          <a:off x="107504" y="3704258"/>
          <a:ext cx="8939043" cy="1296144"/>
        </p:xfrm>
        <a:graphic>
          <a:graphicData uri="http://schemas.openxmlformats.org/drawingml/2006/table">
            <a:tbl>
              <a:tblPr firstRow="1" firstCol="1" bandRow="1"/>
              <a:tblGrid>
                <a:gridCol w="2364701"/>
                <a:gridCol w="2965668"/>
                <a:gridCol w="3608674"/>
              </a:tblGrid>
              <a:tr h="3240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Гипогенные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Гипергенные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Распространенные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Редкие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Распространенные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Пирит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Ильменит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Пирротин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Магнетит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Рутил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Гематит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38" y="179348"/>
            <a:ext cx="913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Минералогия рудных ассоциаций месторождения Айнское</a:t>
            </a:r>
            <a:endParaRPr lang="ru-RU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38" y="3200202"/>
            <a:ext cx="913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1. Рудные минералы Айнского месторождения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04807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Рудные минералы представлены пиритом, ильменитом, магнетитом, рутилом и гематитом. Широко проявлено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ожелезнение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 степени распространенности рудные минералы Айнского месторождения приведены в таблице 5.2.</a:t>
            </a:r>
          </a:p>
        </p:txBody>
      </p:sp>
    </p:spTree>
    <p:extLst>
      <p:ext uri="{BB962C8B-B14F-4D97-AF65-F5344CB8AC3E}">
        <p14:creationId xmlns:p14="http://schemas.microsoft.com/office/powerpoint/2010/main" xmlns="" val="8858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" y="44624"/>
            <a:ext cx="6047821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066871" y="260648"/>
            <a:ext cx="307712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Микрофотографии морфологических разностей пирита в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рудах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зональный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эвгедральный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пирит-1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тонкая вкрапленность кубических кристаллов пирита-1 в кварцевом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метасоматите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пирит-2 окаймляющий поры в выщелоченном кварце; г – пирит-2 в ассоциации с рутилом и гематитом; д – пирит-2 в ассоциации с пирротином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фрамбоидальный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пирит-3 в ассоциации с рутилом. Отраженный свет.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4262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1184</Words>
  <Application>Microsoft Office PowerPoint</Application>
  <PresentationFormat>Экран (4:3)</PresentationFormat>
  <Paragraphs>261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Юльчик</dc:creator>
  <cp:lastModifiedBy>Main</cp:lastModifiedBy>
  <cp:revision>49</cp:revision>
  <dcterms:created xsi:type="dcterms:W3CDTF">2016-07-19T05:05:22Z</dcterms:created>
  <dcterms:modified xsi:type="dcterms:W3CDTF">2016-07-20T03:43:50Z</dcterms:modified>
</cp:coreProperties>
</file>